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0"/>
  </p:notesMasterIdLst>
  <p:sldIdLst>
    <p:sldId id="919" r:id="rId2"/>
    <p:sldId id="920" r:id="rId3"/>
    <p:sldId id="921" r:id="rId4"/>
    <p:sldId id="922" r:id="rId5"/>
    <p:sldId id="923" r:id="rId6"/>
    <p:sldId id="924" r:id="rId7"/>
    <p:sldId id="925" r:id="rId8"/>
    <p:sldId id="926" r:id="rId9"/>
  </p:sldIdLst>
  <p:sldSz cx="9144000" cy="6858000" type="screen4x3"/>
  <p:notesSz cx="6858000" cy="9144000"/>
  <p:custDataLst>
    <p:tags r:id="rId11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FF"/>
    <a:srgbClr val="00FFFF"/>
    <a:srgbClr val="007434"/>
    <a:srgbClr val="FF00FF"/>
    <a:srgbClr val="FAA4E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861" autoAdjust="0"/>
    <p:restoredTop sz="94624" autoAdjust="0"/>
  </p:normalViewPr>
  <p:slideViewPr>
    <p:cSldViewPr>
      <p:cViewPr>
        <p:scale>
          <a:sx n="60" d="100"/>
          <a:sy n="60" d="100"/>
        </p:scale>
        <p:origin x="-222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012016-DB2B-41AD-AFA2-CF2D1EA299AE}" type="doc">
      <dgm:prSet loTypeId="urn:microsoft.com/office/officeart/2005/8/layout/hList3" loCatId="list" qsTypeId="urn:microsoft.com/office/officeart/2005/8/quickstyle/3d1" qsCatId="3D" csTypeId="urn:microsoft.com/office/officeart/2005/8/colors/accent2_4" csCatId="accent2" phldr="1"/>
      <dgm:spPr/>
      <dgm:t>
        <a:bodyPr/>
        <a:lstStyle/>
        <a:p>
          <a:endParaRPr lang="ru-RU"/>
        </a:p>
      </dgm:t>
    </dgm:pt>
    <dgm:pt modelId="{7AF08651-09EE-4E6D-AF72-E62AE6FA3150}">
      <dgm:prSet phldrT="[Текст]" custT="1"/>
      <dgm:spPr/>
      <dgm:t>
        <a:bodyPr/>
        <a:lstStyle/>
        <a:p>
          <a:r>
            <a:rPr lang="uk-UA" sz="3200" b="1" dirty="0" smtClean="0">
              <a:solidFill>
                <a:schemeClr val="tx1"/>
              </a:solidFill>
            </a:rPr>
            <a:t>Теоретична основа</a:t>
          </a:r>
          <a:endParaRPr lang="ru-RU" sz="3200" b="1" dirty="0">
            <a:solidFill>
              <a:schemeClr val="tx1"/>
            </a:solidFill>
          </a:endParaRPr>
        </a:p>
      </dgm:t>
    </dgm:pt>
    <dgm:pt modelId="{76E294B4-8117-4F44-801F-CC3F2027E4E8}" type="parTrans" cxnId="{26DA1F9F-9BC5-412A-906B-BB16B4F2F184}">
      <dgm:prSet/>
      <dgm:spPr/>
      <dgm:t>
        <a:bodyPr/>
        <a:lstStyle/>
        <a:p>
          <a:endParaRPr lang="ru-RU"/>
        </a:p>
      </dgm:t>
    </dgm:pt>
    <dgm:pt modelId="{A62F5454-3014-4094-8C47-ED28F0CF0E18}" type="sibTrans" cxnId="{26DA1F9F-9BC5-412A-906B-BB16B4F2F184}">
      <dgm:prSet/>
      <dgm:spPr/>
      <dgm:t>
        <a:bodyPr/>
        <a:lstStyle/>
        <a:p>
          <a:endParaRPr lang="ru-RU"/>
        </a:p>
      </dgm:t>
    </dgm:pt>
    <dgm:pt modelId="{52EEB9ED-1741-4427-BBF6-F7EF7C39FFEC}">
      <dgm:prSet phldrT="[Текст]" custT="1"/>
      <dgm:spPr/>
      <dgm:t>
        <a:bodyPr/>
        <a:lstStyle/>
        <a:p>
          <a:pPr algn="just"/>
          <a:r>
            <a:rPr lang="uk-UA" sz="2400" b="1" dirty="0" smtClean="0"/>
            <a:t>Залежність суми від зміни одного з доданків при сталому іншому доданку: </a:t>
          </a:r>
          <a:r>
            <a:rPr lang="uk-UA" sz="2400" dirty="0" smtClean="0"/>
            <a:t>якщо один доданок збільшиться на кілька одиниць, то значення суми, так само, збільшиться на стільки ж одиниць.</a:t>
          </a:r>
        </a:p>
      </dgm:t>
    </dgm:pt>
    <dgm:pt modelId="{16518767-1F38-4A52-B92A-9154727B467C}" type="parTrans" cxnId="{1DA8516A-5E5E-4BB7-9109-E0815EC42AFD}">
      <dgm:prSet/>
      <dgm:spPr/>
      <dgm:t>
        <a:bodyPr/>
        <a:lstStyle/>
        <a:p>
          <a:endParaRPr lang="ru-RU"/>
        </a:p>
      </dgm:t>
    </dgm:pt>
    <dgm:pt modelId="{0F5DF2BA-E8EF-4BF4-BE21-448F54F1DF81}" type="sibTrans" cxnId="{1DA8516A-5E5E-4BB7-9109-E0815EC42AFD}">
      <dgm:prSet/>
      <dgm:spPr/>
      <dgm:t>
        <a:bodyPr/>
        <a:lstStyle/>
        <a:p>
          <a:endParaRPr lang="ru-RU"/>
        </a:p>
      </dgm:t>
    </dgm:pt>
    <dgm:pt modelId="{9D1E5113-F894-43F5-A1A2-9E24A6A74F26}">
      <dgm:prSet phldrT="[Текст]" custT="1"/>
      <dgm:spPr/>
      <dgm:t>
        <a:bodyPr/>
        <a:lstStyle/>
        <a:p>
          <a:pPr algn="just"/>
          <a:r>
            <a:rPr lang="uk-UA" sz="2400" b="1" dirty="0" smtClean="0">
              <a:solidFill>
                <a:schemeClr val="tx1"/>
              </a:solidFill>
            </a:rPr>
            <a:t>Залежність різниці від зміни від'ємника: </a:t>
          </a:r>
          <a:r>
            <a:rPr lang="uk-UA" sz="2400" dirty="0" smtClean="0">
              <a:solidFill>
                <a:schemeClr val="tx1"/>
              </a:solidFill>
            </a:rPr>
            <a:t>якщо від'ємник збільшиться на кілька одиниць, то значення різниці, навпаки, зменшиться на стільки ж одиниць.</a:t>
          </a:r>
        </a:p>
        <a:p>
          <a:pPr algn="just"/>
          <a:endParaRPr lang="uk-UA" sz="2400" dirty="0" smtClean="0">
            <a:solidFill>
              <a:schemeClr val="tx1"/>
            </a:solidFill>
          </a:endParaRPr>
        </a:p>
      </dgm:t>
    </dgm:pt>
    <dgm:pt modelId="{CE7BB55C-EAEE-4601-A188-818B9C42744D}" type="parTrans" cxnId="{F68F6E4F-9BC7-4D09-BEEA-A7862AD3A50C}">
      <dgm:prSet/>
      <dgm:spPr/>
      <dgm:t>
        <a:bodyPr/>
        <a:lstStyle/>
        <a:p>
          <a:endParaRPr lang="ru-RU"/>
        </a:p>
      </dgm:t>
    </dgm:pt>
    <dgm:pt modelId="{2AB41233-0F0C-4C2D-AA8B-08F105E5C701}" type="sibTrans" cxnId="{F68F6E4F-9BC7-4D09-BEEA-A7862AD3A50C}">
      <dgm:prSet/>
      <dgm:spPr/>
      <dgm:t>
        <a:bodyPr/>
        <a:lstStyle/>
        <a:p>
          <a:endParaRPr lang="ru-RU"/>
        </a:p>
      </dgm:t>
    </dgm:pt>
    <dgm:pt modelId="{7C9FB262-3F40-4BD4-B789-D2AA556BB302}" type="pres">
      <dgm:prSet presAssocID="{A7012016-DB2B-41AD-AFA2-CF2D1EA299AE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9665610-000F-4398-91C6-861FE6BA6A01}" type="pres">
      <dgm:prSet presAssocID="{7AF08651-09EE-4E6D-AF72-E62AE6FA3150}" presName="roof" presStyleLbl="dkBgShp" presStyleIdx="0" presStyleCnt="2"/>
      <dgm:spPr/>
      <dgm:t>
        <a:bodyPr/>
        <a:lstStyle/>
        <a:p>
          <a:endParaRPr lang="ru-RU"/>
        </a:p>
      </dgm:t>
    </dgm:pt>
    <dgm:pt modelId="{68A3895E-FB00-4BC3-9ADC-94CA8034131E}" type="pres">
      <dgm:prSet presAssocID="{7AF08651-09EE-4E6D-AF72-E62AE6FA3150}" presName="pillars" presStyleCnt="0"/>
      <dgm:spPr/>
      <dgm:t>
        <a:bodyPr/>
        <a:lstStyle/>
        <a:p>
          <a:endParaRPr lang="ru-RU"/>
        </a:p>
      </dgm:t>
    </dgm:pt>
    <dgm:pt modelId="{6DC01785-1560-4341-BE97-5A16B62C35B4}" type="pres">
      <dgm:prSet presAssocID="{7AF08651-09EE-4E6D-AF72-E62AE6FA3150}" presName="pillar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7AE146-73C1-46BD-ACBC-A653564191FC}" type="pres">
      <dgm:prSet presAssocID="{9D1E5113-F894-43F5-A1A2-9E24A6A74F26}" presName="pillar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C05549-699B-416A-8459-CCFA85A58B2F}" type="pres">
      <dgm:prSet presAssocID="{7AF08651-09EE-4E6D-AF72-E62AE6FA3150}" presName="base" presStyleLbl="dkBgShp" presStyleIdx="1" presStyleCnt="2"/>
      <dgm:spPr/>
      <dgm:t>
        <a:bodyPr/>
        <a:lstStyle/>
        <a:p>
          <a:endParaRPr lang="ru-RU"/>
        </a:p>
      </dgm:t>
    </dgm:pt>
  </dgm:ptLst>
  <dgm:cxnLst>
    <dgm:cxn modelId="{555B1C8A-95AB-48E1-835D-6684A656992D}" type="presOf" srcId="{9D1E5113-F894-43F5-A1A2-9E24A6A74F26}" destId="{FC7AE146-73C1-46BD-ACBC-A653564191FC}" srcOrd="0" destOrd="0" presId="urn:microsoft.com/office/officeart/2005/8/layout/hList3"/>
    <dgm:cxn modelId="{F43E7D09-8841-411B-A9A0-F18BAE4B2C8C}" type="presOf" srcId="{7AF08651-09EE-4E6D-AF72-E62AE6FA3150}" destId="{79665610-000F-4398-91C6-861FE6BA6A01}" srcOrd="0" destOrd="0" presId="urn:microsoft.com/office/officeart/2005/8/layout/hList3"/>
    <dgm:cxn modelId="{F68F6E4F-9BC7-4D09-BEEA-A7862AD3A50C}" srcId="{7AF08651-09EE-4E6D-AF72-E62AE6FA3150}" destId="{9D1E5113-F894-43F5-A1A2-9E24A6A74F26}" srcOrd="1" destOrd="0" parTransId="{CE7BB55C-EAEE-4601-A188-818B9C42744D}" sibTransId="{2AB41233-0F0C-4C2D-AA8B-08F105E5C701}"/>
    <dgm:cxn modelId="{45EB0F43-BA9E-4897-9A44-27AE0B958B96}" type="presOf" srcId="{A7012016-DB2B-41AD-AFA2-CF2D1EA299AE}" destId="{7C9FB262-3F40-4BD4-B789-D2AA556BB302}" srcOrd="0" destOrd="0" presId="urn:microsoft.com/office/officeart/2005/8/layout/hList3"/>
    <dgm:cxn modelId="{652B4521-8378-4CEF-9ED6-32268A62E77C}" type="presOf" srcId="{52EEB9ED-1741-4427-BBF6-F7EF7C39FFEC}" destId="{6DC01785-1560-4341-BE97-5A16B62C35B4}" srcOrd="0" destOrd="0" presId="urn:microsoft.com/office/officeart/2005/8/layout/hList3"/>
    <dgm:cxn modelId="{26DA1F9F-9BC5-412A-906B-BB16B4F2F184}" srcId="{A7012016-DB2B-41AD-AFA2-CF2D1EA299AE}" destId="{7AF08651-09EE-4E6D-AF72-E62AE6FA3150}" srcOrd="0" destOrd="0" parTransId="{76E294B4-8117-4F44-801F-CC3F2027E4E8}" sibTransId="{A62F5454-3014-4094-8C47-ED28F0CF0E18}"/>
    <dgm:cxn modelId="{1DA8516A-5E5E-4BB7-9109-E0815EC42AFD}" srcId="{7AF08651-09EE-4E6D-AF72-E62AE6FA3150}" destId="{52EEB9ED-1741-4427-BBF6-F7EF7C39FFEC}" srcOrd="0" destOrd="0" parTransId="{16518767-1F38-4A52-B92A-9154727B467C}" sibTransId="{0F5DF2BA-E8EF-4BF4-BE21-448F54F1DF81}"/>
    <dgm:cxn modelId="{2337C938-C669-4636-9CDF-480DFE8A7952}" type="presParOf" srcId="{7C9FB262-3F40-4BD4-B789-D2AA556BB302}" destId="{79665610-000F-4398-91C6-861FE6BA6A01}" srcOrd="0" destOrd="0" presId="urn:microsoft.com/office/officeart/2005/8/layout/hList3"/>
    <dgm:cxn modelId="{BA2DD9A0-8955-4B0E-A7AD-3B641C31D2D6}" type="presParOf" srcId="{7C9FB262-3F40-4BD4-B789-D2AA556BB302}" destId="{68A3895E-FB00-4BC3-9ADC-94CA8034131E}" srcOrd="1" destOrd="0" presId="urn:microsoft.com/office/officeart/2005/8/layout/hList3"/>
    <dgm:cxn modelId="{828A5F95-9FD3-4E0B-8034-29BABAF7148C}" type="presParOf" srcId="{68A3895E-FB00-4BC3-9ADC-94CA8034131E}" destId="{6DC01785-1560-4341-BE97-5A16B62C35B4}" srcOrd="0" destOrd="0" presId="urn:microsoft.com/office/officeart/2005/8/layout/hList3"/>
    <dgm:cxn modelId="{943A17AD-8FFD-473B-997F-E018048B08F0}" type="presParOf" srcId="{68A3895E-FB00-4BC3-9ADC-94CA8034131E}" destId="{FC7AE146-73C1-46BD-ACBC-A653564191FC}" srcOrd="1" destOrd="0" presId="urn:microsoft.com/office/officeart/2005/8/layout/hList3"/>
    <dgm:cxn modelId="{BE348F97-48C4-4E71-8C9A-4C2B0B3C6F1D}" type="presParOf" srcId="{7C9FB262-3F40-4BD4-B789-D2AA556BB302}" destId="{DFC05549-699B-416A-8459-CCFA85A58B2F}" srcOrd="2" destOrd="0" presId="urn:microsoft.com/office/officeart/2005/8/layout/hList3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5FBB781-3862-40F6-B4F8-B7338931C997}" type="doc">
      <dgm:prSet loTypeId="urn:microsoft.com/office/officeart/2005/8/layout/pyramid2" loCatId="list" qsTypeId="urn:microsoft.com/office/officeart/2005/8/quickstyle/3d7" qsCatId="3D" csTypeId="urn:microsoft.com/office/officeart/2005/8/colors/accent3_1" csCatId="accent3" phldr="1"/>
      <dgm:spPr/>
    </dgm:pt>
    <dgm:pt modelId="{A05FF585-85E0-4EDB-916B-DC3653DAB40D}">
      <dgm:prSet phldrT="[Текст]"/>
      <dgm:spPr/>
      <dgm:t>
        <a:bodyPr/>
        <a:lstStyle/>
        <a:p>
          <a:r>
            <a:rPr lang="uk-UA" dirty="0" smtClean="0"/>
            <a:t>Доповнення числа до найближчого круглого числа </a:t>
          </a:r>
          <a:endParaRPr lang="ru-RU" dirty="0"/>
        </a:p>
      </dgm:t>
    </dgm:pt>
    <dgm:pt modelId="{831683EC-0241-487B-85EE-E060F2F184C5}" type="parTrans" cxnId="{D9483740-6BC0-414E-B48C-70E83E31FF4A}">
      <dgm:prSet/>
      <dgm:spPr/>
      <dgm:t>
        <a:bodyPr/>
        <a:lstStyle/>
        <a:p>
          <a:endParaRPr lang="ru-RU"/>
        </a:p>
      </dgm:t>
    </dgm:pt>
    <dgm:pt modelId="{45F86909-A28F-4264-B7DB-E1982FE08D2A}" type="sibTrans" cxnId="{D9483740-6BC0-414E-B48C-70E83E31FF4A}">
      <dgm:prSet/>
      <dgm:spPr/>
      <dgm:t>
        <a:bodyPr/>
        <a:lstStyle/>
        <a:p>
          <a:endParaRPr lang="ru-RU"/>
        </a:p>
      </dgm:t>
    </dgm:pt>
    <dgm:pt modelId="{57D7F001-30F8-41F0-B360-FEE484B61660}">
      <dgm:prSet phldrT="[Текст]"/>
      <dgm:spPr/>
      <dgm:t>
        <a:bodyPr/>
        <a:lstStyle/>
        <a:p>
          <a:r>
            <a:rPr lang="uk-UA" dirty="0" smtClean="0"/>
            <a:t>Додавання (віднімання) круглих десятків</a:t>
          </a:r>
          <a:endParaRPr lang="ru-RU" dirty="0"/>
        </a:p>
      </dgm:t>
    </dgm:pt>
    <dgm:pt modelId="{2F1F8833-0FF5-4DB4-8497-2747FE4947A1}" type="parTrans" cxnId="{75FB8458-B15F-47F3-B953-0DBFB64B81D6}">
      <dgm:prSet/>
      <dgm:spPr/>
      <dgm:t>
        <a:bodyPr/>
        <a:lstStyle/>
        <a:p>
          <a:endParaRPr lang="ru-RU"/>
        </a:p>
      </dgm:t>
    </dgm:pt>
    <dgm:pt modelId="{3D7C8747-4453-4B2D-9EA5-4F39DB4A9BDB}" type="sibTrans" cxnId="{75FB8458-B15F-47F3-B953-0DBFB64B81D6}">
      <dgm:prSet/>
      <dgm:spPr/>
      <dgm:t>
        <a:bodyPr/>
        <a:lstStyle/>
        <a:p>
          <a:endParaRPr lang="ru-RU"/>
        </a:p>
      </dgm:t>
    </dgm:pt>
    <dgm:pt modelId="{296C9089-AD6A-425B-8446-47BC12334228}">
      <dgm:prSet phldrT="[Текст]"/>
      <dgm:spPr/>
      <dgm:t>
        <a:bodyPr/>
        <a:lstStyle/>
        <a:p>
          <a:r>
            <a:rPr lang="uk-UA" dirty="0" smtClean="0"/>
            <a:t>Додавання (віднімання) одно цифрових чисел</a:t>
          </a:r>
          <a:endParaRPr lang="ru-RU" dirty="0"/>
        </a:p>
      </dgm:t>
    </dgm:pt>
    <dgm:pt modelId="{F9F04176-1589-4BEE-BB81-ECB13DF92FF4}" type="parTrans" cxnId="{4B7E5F28-A0D3-4116-B27E-70852F1B9A93}">
      <dgm:prSet/>
      <dgm:spPr/>
      <dgm:t>
        <a:bodyPr/>
        <a:lstStyle/>
        <a:p>
          <a:endParaRPr lang="ru-RU"/>
        </a:p>
      </dgm:t>
    </dgm:pt>
    <dgm:pt modelId="{E1530077-7018-498D-B0DC-CEC6941FE850}" type="sibTrans" cxnId="{4B7E5F28-A0D3-4116-B27E-70852F1B9A93}">
      <dgm:prSet/>
      <dgm:spPr/>
      <dgm:t>
        <a:bodyPr/>
        <a:lstStyle/>
        <a:p>
          <a:endParaRPr lang="ru-RU"/>
        </a:p>
      </dgm:t>
    </dgm:pt>
    <dgm:pt modelId="{D79F24AF-84DF-4324-BDC7-62858E0E6C0E}" type="pres">
      <dgm:prSet presAssocID="{C5FBB781-3862-40F6-B4F8-B7338931C997}" presName="compositeShape" presStyleCnt="0">
        <dgm:presLayoutVars>
          <dgm:dir/>
          <dgm:resizeHandles/>
        </dgm:presLayoutVars>
      </dgm:prSet>
      <dgm:spPr/>
    </dgm:pt>
    <dgm:pt modelId="{0C4FAB2B-10B0-4537-A3CC-065B6E80FFDC}" type="pres">
      <dgm:prSet presAssocID="{C5FBB781-3862-40F6-B4F8-B7338931C997}" presName="pyramid" presStyleLbl="node1" presStyleIdx="0" presStyleCnt="1" custLinFactNeighborX="-5463"/>
      <dgm:spPr/>
    </dgm:pt>
    <dgm:pt modelId="{0EBB8E6A-C35E-445B-9EAD-FD616882E4E7}" type="pres">
      <dgm:prSet presAssocID="{C5FBB781-3862-40F6-B4F8-B7338931C997}" presName="theList" presStyleCnt="0"/>
      <dgm:spPr/>
    </dgm:pt>
    <dgm:pt modelId="{94AC59A4-83EF-4AF8-8B11-9E46EF9A494C}" type="pres">
      <dgm:prSet presAssocID="{A05FF585-85E0-4EDB-916B-DC3653DAB40D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B032F4-A396-41D5-AA83-1A756626B226}" type="pres">
      <dgm:prSet presAssocID="{A05FF585-85E0-4EDB-916B-DC3653DAB40D}" presName="aSpace" presStyleCnt="0"/>
      <dgm:spPr/>
    </dgm:pt>
    <dgm:pt modelId="{10C98837-3AC6-4501-B74E-E63AA4947CFC}" type="pres">
      <dgm:prSet presAssocID="{57D7F001-30F8-41F0-B360-FEE484B61660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D1B377-BA13-4671-82E8-64F1783C246E}" type="pres">
      <dgm:prSet presAssocID="{57D7F001-30F8-41F0-B360-FEE484B61660}" presName="aSpace" presStyleCnt="0"/>
      <dgm:spPr/>
    </dgm:pt>
    <dgm:pt modelId="{3A158E85-8376-430A-B693-CE172E99264A}" type="pres">
      <dgm:prSet presAssocID="{296C9089-AD6A-425B-8446-47BC12334228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B2B66E-C1D7-400D-80C4-9D1340D6D470}" type="pres">
      <dgm:prSet presAssocID="{296C9089-AD6A-425B-8446-47BC12334228}" presName="aSpace" presStyleCnt="0"/>
      <dgm:spPr/>
    </dgm:pt>
  </dgm:ptLst>
  <dgm:cxnLst>
    <dgm:cxn modelId="{96B5B3E6-4247-4442-B6BF-BAF4A5B219EC}" type="presOf" srcId="{296C9089-AD6A-425B-8446-47BC12334228}" destId="{3A158E85-8376-430A-B693-CE172E99264A}" srcOrd="0" destOrd="0" presId="urn:microsoft.com/office/officeart/2005/8/layout/pyramid2"/>
    <dgm:cxn modelId="{18B9FB18-CA38-474C-A05F-EE6EC95C17AB}" type="presOf" srcId="{57D7F001-30F8-41F0-B360-FEE484B61660}" destId="{10C98837-3AC6-4501-B74E-E63AA4947CFC}" srcOrd="0" destOrd="0" presId="urn:microsoft.com/office/officeart/2005/8/layout/pyramid2"/>
    <dgm:cxn modelId="{4B7E5F28-A0D3-4116-B27E-70852F1B9A93}" srcId="{C5FBB781-3862-40F6-B4F8-B7338931C997}" destId="{296C9089-AD6A-425B-8446-47BC12334228}" srcOrd="2" destOrd="0" parTransId="{F9F04176-1589-4BEE-BB81-ECB13DF92FF4}" sibTransId="{E1530077-7018-498D-B0DC-CEC6941FE850}"/>
    <dgm:cxn modelId="{0D788F82-6605-46EC-8EC5-A8490A7FD564}" type="presOf" srcId="{C5FBB781-3862-40F6-B4F8-B7338931C997}" destId="{D79F24AF-84DF-4324-BDC7-62858E0E6C0E}" srcOrd="0" destOrd="0" presId="urn:microsoft.com/office/officeart/2005/8/layout/pyramid2"/>
    <dgm:cxn modelId="{40F31553-D472-4552-A840-EED0EC71DE2E}" type="presOf" srcId="{A05FF585-85E0-4EDB-916B-DC3653DAB40D}" destId="{94AC59A4-83EF-4AF8-8B11-9E46EF9A494C}" srcOrd="0" destOrd="0" presId="urn:microsoft.com/office/officeart/2005/8/layout/pyramid2"/>
    <dgm:cxn modelId="{75FB8458-B15F-47F3-B953-0DBFB64B81D6}" srcId="{C5FBB781-3862-40F6-B4F8-B7338931C997}" destId="{57D7F001-30F8-41F0-B360-FEE484B61660}" srcOrd="1" destOrd="0" parTransId="{2F1F8833-0FF5-4DB4-8497-2747FE4947A1}" sibTransId="{3D7C8747-4453-4B2D-9EA5-4F39DB4A9BDB}"/>
    <dgm:cxn modelId="{D9483740-6BC0-414E-B48C-70E83E31FF4A}" srcId="{C5FBB781-3862-40F6-B4F8-B7338931C997}" destId="{A05FF585-85E0-4EDB-916B-DC3653DAB40D}" srcOrd="0" destOrd="0" parTransId="{831683EC-0241-487B-85EE-E060F2F184C5}" sibTransId="{45F86909-A28F-4264-B7DB-E1982FE08D2A}"/>
    <dgm:cxn modelId="{8EFE4BEF-B3DD-4E0D-B7B6-EE1FA866ABC8}" type="presParOf" srcId="{D79F24AF-84DF-4324-BDC7-62858E0E6C0E}" destId="{0C4FAB2B-10B0-4537-A3CC-065B6E80FFDC}" srcOrd="0" destOrd="0" presId="urn:microsoft.com/office/officeart/2005/8/layout/pyramid2"/>
    <dgm:cxn modelId="{9F191A48-6BA9-4FEE-ACA3-AB9F75A21C9D}" type="presParOf" srcId="{D79F24AF-84DF-4324-BDC7-62858E0E6C0E}" destId="{0EBB8E6A-C35E-445B-9EAD-FD616882E4E7}" srcOrd="1" destOrd="0" presId="urn:microsoft.com/office/officeart/2005/8/layout/pyramid2"/>
    <dgm:cxn modelId="{6D800A7E-AD66-46F1-9817-B4D5544B5B01}" type="presParOf" srcId="{0EBB8E6A-C35E-445B-9EAD-FD616882E4E7}" destId="{94AC59A4-83EF-4AF8-8B11-9E46EF9A494C}" srcOrd="0" destOrd="0" presId="urn:microsoft.com/office/officeart/2005/8/layout/pyramid2"/>
    <dgm:cxn modelId="{811CCA83-51CB-4365-8A76-7667DA9A228D}" type="presParOf" srcId="{0EBB8E6A-C35E-445B-9EAD-FD616882E4E7}" destId="{DBB032F4-A396-41D5-AA83-1A756626B226}" srcOrd="1" destOrd="0" presId="urn:microsoft.com/office/officeart/2005/8/layout/pyramid2"/>
    <dgm:cxn modelId="{E215B0BF-D98B-4BA9-ADE7-90C87CE5F173}" type="presParOf" srcId="{0EBB8E6A-C35E-445B-9EAD-FD616882E4E7}" destId="{10C98837-3AC6-4501-B74E-E63AA4947CFC}" srcOrd="2" destOrd="0" presId="urn:microsoft.com/office/officeart/2005/8/layout/pyramid2"/>
    <dgm:cxn modelId="{79B4218F-C6A8-4FA9-9A0C-FEE478E26956}" type="presParOf" srcId="{0EBB8E6A-C35E-445B-9EAD-FD616882E4E7}" destId="{8BD1B377-BA13-4671-82E8-64F1783C246E}" srcOrd="3" destOrd="0" presId="urn:microsoft.com/office/officeart/2005/8/layout/pyramid2"/>
    <dgm:cxn modelId="{DA38618E-AC75-490D-8FB9-291610EE1DDC}" type="presParOf" srcId="{0EBB8E6A-C35E-445B-9EAD-FD616882E4E7}" destId="{3A158E85-8376-430A-B693-CE172E99264A}" srcOrd="4" destOrd="0" presId="urn:microsoft.com/office/officeart/2005/8/layout/pyramid2"/>
    <dgm:cxn modelId="{23B21499-D153-434D-99CA-1CFD3B5461E7}" type="presParOf" srcId="{0EBB8E6A-C35E-445B-9EAD-FD616882E4E7}" destId="{39B2B66E-C1D7-400D-80C4-9D1340D6D470}" srcOrd="5" destOrd="0" presId="urn:microsoft.com/office/officeart/2005/8/layout/pyramid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A40663-F00F-436A-A801-25087E529FBF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DD50D1-B0A2-4962-B503-5A0328B8843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Прийом округлення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1520" y="1556792"/>
          <a:ext cx="8712968" cy="53012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FC05549-699B-416A-8459-CCFA85A58B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DFC05549-699B-416A-8459-CCFA85A58B2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9665610-000F-4398-91C6-861FE6BA6A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79665610-000F-4398-91C6-861FE6BA6A0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DC01785-1560-4341-BE97-5A16B62C35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6DC01785-1560-4341-BE97-5A16B62C35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C7AE146-73C1-46BD-ACBC-A653564191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FC7AE146-73C1-46BD-ACBC-A653564191F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Прийом округлення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-1548680" y="1412776"/>
          <a:ext cx="12097344" cy="5445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203848" y="2132856"/>
            <a:ext cx="923330" cy="432048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uk-UA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Уміння, на яких </a:t>
            </a:r>
          </a:p>
          <a:p>
            <a:r>
              <a:rPr lang="uk-UA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ґрунтується прийом обчислення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C4FAB2B-10B0-4537-A3CC-065B6E80FF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0C4FAB2B-10B0-4537-A3CC-065B6E80FF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4AC59A4-83EF-4AF8-8B11-9E46EF9A49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94AC59A4-83EF-4AF8-8B11-9E46EF9A494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0C98837-3AC6-4501-B74E-E63AA4947C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10C98837-3AC6-4501-B74E-E63AA4947CF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A158E85-8376-430A-B693-CE172E9926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>
                                            <p:graphicEl>
                                              <a:dgm id="{3A158E85-8376-430A-B693-CE172E99264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b="1" dirty="0" smtClean="0"/>
              <a:t>Додавання і віднімання двоцифрових чисел. Прийом округлення. Підготовка</a:t>
            </a:r>
            <a:endParaRPr lang="ru-RU" sz="3600" b="1" dirty="0"/>
          </a:p>
        </p:txBody>
      </p:sp>
      <p:pic>
        <p:nvPicPr>
          <p:cNvPr id="11673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412776"/>
            <a:ext cx="9144000" cy="19142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674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573016"/>
            <a:ext cx="9144000" cy="2255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691110" y="2285992"/>
            <a:ext cx="737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834342"/>
            <a:ext cx="8613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7 0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91110" y="2834342"/>
            <a:ext cx="737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99792" y="4653136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24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54002" y="5085185"/>
            <a:ext cx="432048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-1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59832" y="5085184"/>
            <a:ext cx="720080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+1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27784" y="5373216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25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48264" y="4653136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54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588224" y="5045114"/>
            <a:ext cx="504056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-3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80312" y="5013176"/>
            <a:ext cx="720080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-3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948264" y="5373216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51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6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 animBg="1"/>
      <p:bldP spid="10" grpId="0" animBg="1"/>
      <p:bldP spid="11" grpId="0"/>
      <p:bldP spid="12" grpId="0"/>
      <p:bldP spid="13" grpId="0" animBg="1"/>
      <p:bldP spid="14" grpId="0" animBg="1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8584"/>
            <a:ext cx="9144000" cy="914400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b="1" dirty="0" smtClean="0"/>
              <a:t>Додавання і віднімання двоцифрових чисел. Прийом округлення. Створення і розв'язування проблемної ситуації</a:t>
            </a:r>
            <a:endParaRPr lang="ru-RU" sz="3600" b="1" dirty="0"/>
          </a:p>
        </p:txBody>
      </p:sp>
      <p:pic>
        <p:nvPicPr>
          <p:cNvPr id="1177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12776"/>
            <a:ext cx="8929718" cy="4714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776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6093296"/>
            <a:ext cx="7234315" cy="621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0" y="4714884"/>
            <a:ext cx="5436096" cy="15121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i="1"/>
          </a:p>
        </p:txBody>
      </p:sp>
      <p:sp>
        <p:nvSpPr>
          <p:cNvPr id="6" name="Прямоугольник 5"/>
          <p:cNvSpPr/>
          <p:nvPr/>
        </p:nvSpPr>
        <p:spPr>
          <a:xfrm>
            <a:off x="1428728" y="3353572"/>
            <a:ext cx="1271064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i="1"/>
          </a:p>
        </p:txBody>
      </p:sp>
      <p:sp>
        <p:nvSpPr>
          <p:cNvPr id="7" name="Прямоугольник 6"/>
          <p:cNvSpPr/>
          <p:nvPr/>
        </p:nvSpPr>
        <p:spPr>
          <a:xfrm>
            <a:off x="2699792" y="3356992"/>
            <a:ext cx="504056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i="1"/>
          </a:p>
        </p:txBody>
      </p:sp>
      <p:sp>
        <p:nvSpPr>
          <p:cNvPr id="8" name="Прямоугольник 7"/>
          <p:cNvSpPr/>
          <p:nvPr/>
        </p:nvSpPr>
        <p:spPr>
          <a:xfrm>
            <a:off x="3203848" y="3356992"/>
            <a:ext cx="1944216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i="1"/>
          </a:p>
        </p:txBody>
      </p:sp>
      <p:sp>
        <p:nvSpPr>
          <p:cNvPr id="9" name="TextBox 8"/>
          <p:cNvSpPr txBox="1"/>
          <p:nvPr/>
        </p:nvSpPr>
        <p:spPr>
          <a:xfrm>
            <a:off x="3491880" y="3327375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54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11960" y="3327375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16016" y="3356992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52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0" y="3929066"/>
            <a:ext cx="5580112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i="1"/>
          </a:p>
        </p:txBody>
      </p:sp>
      <p:sp>
        <p:nvSpPr>
          <p:cNvPr id="13" name="Прямоугольник 12"/>
          <p:cNvSpPr/>
          <p:nvPr/>
        </p:nvSpPr>
        <p:spPr>
          <a:xfrm>
            <a:off x="1619672" y="4139390"/>
            <a:ext cx="1296144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i="1"/>
          </a:p>
        </p:txBody>
      </p:sp>
      <p:sp>
        <p:nvSpPr>
          <p:cNvPr id="14" name="Прямоугольник 13"/>
          <p:cNvSpPr/>
          <p:nvPr/>
        </p:nvSpPr>
        <p:spPr>
          <a:xfrm>
            <a:off x="2915816" y="4077072"/>
            <a:ext cx="576064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i="1"/>
          </a:p>
        </p:txBody>
      </p:sp>
      <p:sp>
        <p:nvSpPr>
          <p:cNvPr id="15" name="TextBox 14"/>
          <p:cNvSpPr txBox="1"/>
          <p:nvPr/>
        </p:nvSpPr>
        <p:spPr>
          <a:xfrm>
            <a:off x="3707904" y="4077072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74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427984" y="4077072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932040" y="4077072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72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491880" y="4077072"/>
            <a:ext cx="2088232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i="1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5517232"/>
            <a:ext cx="7200800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i="1"/>
          </a:p>
        </p:txBody>
      </p:sp>
      <p:sp>
        <p:nvSpPr>
          <p:cNvPr id="20" name="Прямоугольник 19"/>
          <p:cNvSpPr/>
          <p:nvPr/>
        </p:nvSpPr>
        <p:spPr>
          <a:xfrm>
            <a:off x="1418468" y="4929198"/>
            <a:ext cx="1296144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i="1"/>
          </a:p>
        </p:txBody>
      </p:sp>
      <p:sp>
        <p:nvSpPr>
          <p:cNvPr id="21" name="Прямоугольник 20"/>
          <p:cNvSpPr/>
          <p:nvPr/>
        </p:nvSpPr>
        <p:spPr>
          <a:xfrm>
            <a:off x="2771800" y="4941168"/>
            <a:ext cx="504056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i="1"/>
          </a:p>
        </p:txBody>
      </p:sp>
      <p:sp>
        <p:nvSpPr>
          <p:cNvPr id="23" name="TextBox 22"/>
          <p:cNvSpPr txBox="1"/>
          <p:nvPr/>
        </p:nvSpPr>
        <p:spPr>
          <a:xfrm>
            <a:off x="3419872" y="4941168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63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139952" y="4941168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716016" y="4941168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64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275856" y="4941168"/>
            <a:ext cx="2088232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i="1"/>
          </a:p>
        </p:txBody>
      </p:sp>
      <p:sp>
        <p:nvSpPr>
          <p:cNvPr id="27" name="Прямоугольник 26"/>
          <p:cNvSpPr/>
          <p:nvPr/>
        </p:nvSpPr>
        <p:spPr>
          <a:xfrm>
            <a:off x="1691680" y="5661248"/>
            <a:ext cx="1296144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i="1"/>
          </a:p>
        </p:txBody>
      </p:sp>
      <p:sp>
        <p:nvSpPr>
          <p:cNvPr id="28" name="Прямоугольник 27"/>
          <p:cNvSpPr/>
          <p:nvPr/>
        </p:nvSpPr>
        <p:spPr>
          <a:xfrm>
            <a:off x="2987824" y="5661248"/>
            <a:ext cx="504056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i="1"/>
          </a:p>
        </p:txBody>
      </p:sp>
      <p:sp>
        <p:nvSpPr>
          <p:cNvPr id="30" name="TextBox 29"/>
          <p:cNvSpPr txBox="1"/>
          <p:nvPr/>
        </p:nvSpPr>
        <p:spPr>
          <a:xfrm>
            <a:off x="3707904" y="5661248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13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355976" y="5661248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1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932040" y="5661248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14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3491880" y="5733256"/>
            <a:ext cx="2088232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i="1"/>
          </a:p>
        </p:txBody>
      </p:sp>
      <p:sp>
        <p:nvSpPr>
          <p:cNvPr id="34" name="Прямоугольник 33"/>
          <p:cNvSpPr/>
          <p:nvPr/>
        </p:nvSpPr>
        <p:spPr>
          <a:xfrm>
            <a:off x="683568" y="6143644"/>
            <a:ext cx="7488832" cy="6926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i="1"/>
          </a:p>
        </p:txBody>
      </p:sp>
      <p:sp>
        <p:nvSpPr>
          <p:cNvPr id="39" name="Полилиния 38"/>
          <p:cNvSpPr/>
          <p:nvPr/>
        </p:nvSpPr>
        <p:spPr>
          <a:xfrm>
            <a:off x="1571604" y="3643314"/>
            <a:ext cx="857256" cy="214314"/>
          </a:xfrm>
          <a:custGeom>
            <a:avLst/>
            <a:gdLst>
              <a:gd name="connsiteX0" fmla="*/ 0 w 1233054"/>
              <a:gd name="connsiteY0" fmla="*/ 0 h 108528"/>
              <a:gd name="connsiteX1" fmla="*/ 401782 w 1233054"/>
              <a:gd name="connsiteY1" fmla="*/ 83128 h 108528"/>
              <a:gd name="connsiteX2" fmla="*/ 775854 w 1233054"/>
              <a:gd name="connsiteY2" fmla="*/ 96982 h 108528"/>
              <a:gd name="connsiteX3" fmla="*/ 1233054 w 1233054"/>
              <a:gd name="connsiteY3" fmla="*/ 13855 h 108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054" h="108528">
                <a:moveTo>
                  <a:pt x="0" y="0"/>
                </a:moveTo>
                <a:cubicBezTo>
                  <a:pt x="136236" y="33482"/>
                  <a:pt x="272473" y="66964"/>
                  <a:pt x="401782" y="83128"/>
                </a:cubicBezTo>
                <a:cubicBezTo>
                  <a:pt x="531091" y="99292"/>
                  <a:pt x="637309" y="108528"/>
                  <a:pt x="775854" y="96982"/>
                </a:cubicBezTo>
                <a:cubicBezTo>
                  <a:pt x="914399" y="85437"/>
                  <a:pt x="1073726" y="49646"/>
                  <a:pt x="1233054" y="13855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олилиния 39"/>
          <p:cNvSpPr/>
          <p:nvPr/>
        </p:nvSpPr>
        <p:spPr>
          <a:xfrm>
            <a:off x="1857356" y="4429132"/>
            <a:ext cx="857256" cy="142876"/>
          </a:xfrm>
          <a:custGeom>
            <a:avLst/>
            <a:gdLst>
              <a:gd name="connsiteX0" fmla="*/ 0 w 1233054"/>
              <a:gd name="connsiteY0" fmla="*/ 0 h 108528"/>
              <a:gd name="connsiteX1" fmla="*/ 401782 w 1233054"/>
              <a:gd name="connsiteY1" fmla="*/ 83128 h 108528"/>
              <a:gd name="connsiteX2" fmla="*/ 775854 w 1233054"/>
              <a:gd name="connsiteY2" fmla="*/ 96982 h 108528"/>
              <a:gd name="connsiteX3" fmla="*/ 1233054 w 1233054"/>
              <a:gd name="connsiteY3" fmla="*/ 13855 h 108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054" h="108528">
                <a:moveTo>
                  <a:pt x="0" y="0"/>
                </a:moveTo>
                <a:cubicBezTo>
                  <a:pt x="136236" y="33482"/>
                  <a:pt x="272473" y="66964"/>
                  <a:pt x="401782" y="83128"/>
                </a:cubicBezTo>
                <a:cubicBezTo>
                  <a:pt x="531091" y="99292"/>
                  <a:pt x="637309" y="108528"/>
                  <a:pt x="775854" y="96982"/>
                </a:cubicBezTo>
                <a:cubicBezTo>
                  <a:pt x="914399" y="85437"/>
                  <a:pt x="1073726" y="49646"/>
                  <a:pt x="1233054" y="13855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олилиния 40"/>
          <p:cNvSpPr/>
          <p:nvPr/>
        </p:nvSpPr>
        <p:spPr>
          <a:xfrm>
            <a:off x="1571604" y="5286388"/>
            <a:ext cx="857256" cy="142876"/>
          </a:xfrm>
          <a:custGeom>
            <a:avLst/>
            <a:gdLst>
              <a:gd name="connsiteX0" fmla="*/ 0 w 1233054"/>
              <a:gd name="connsiteY0" fmla="*/ 0 h 108528"/>
              <a:gd name="connsiteX1" fmla="*/ 401782 w 1233054"/>
              <a:gd name="connsiteY1" fmla="*/ 83128 h 108528"/>
              <a:gd name="connsiteX2" fmla="*/ 775854 w 1233054"/>
              <a:gd name="connsiteY2" fmla="*/ 96982 h 108528"/>
              <a:gd name="connsiteX3" fmla="*/ 1233054 w 1233054"/>
              <a:gd name="connsiteY3" fmla="*/ 13855 h 108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054" h="108528">
                <a:moveTo>
                  <a:pt x="0" y="0"/>
                </a:moveTo>
                <a:cubicBezTo>
                  <a:pt x="136236" y="33482"/>
                  <a:pt x="272473" y="66964"/>
                  <a:pt x="401782" y="83128"/>
                </a:cubicBezTo>
                <a:cubicBezTo>
                  <a:pt x="531091" y="99292"/>
                  <a:pt x="637309" y="108528"/>
                  <a:pt x="775854" y="96982"/>
                </a:cubicBezTo>
                <a:cubicBezTo>
                  <a:pt x="914399" y="85437"/>
                  <a:pt x="1073726" y="49646"/>
                  <a:pt x="1233054" y="13855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олилиния 41"/>
          <p:cNvSpPr/>
          <p:nvPr/>
        </p:nvSpPr>
        <p:spPr>
          <a:xfrm>
            <a:off x="1785918" y="6000768"/>
            <a:ext cx="857256" cy="142876"/>
          </a:xfrm>
          <a:custGeom>
            <a:avLst/>
            <a:gdLst>
              <a:gd name="connsiteX0" fmla="*/ 0 w 1233054"/>
              <a:gd name="connsiteY0" fmla="*/ 0 h 108528"/>
              <a:gd name="connsiteX1" fmla="*/ 401782 w 1233054"/>
              <a:gd name="connsiteY1" fmla="*/ 83128 h 108528"/>
              <a:gd name="connsiteX2" fmla="*/ 775854 w 1233054"/>
              <a:gd name="connsiteY2" fmla="*/ 96982 h 108528"/>
              <a:gd name="connsiteX3" fmla="*/ 1233054 w 1233054"/>
              <a:gd name="connsiteY3" fmla="*/ 13855 h 108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054" h="108528">
                <a:moveTo>
                  <a:pt x="0" y="0"/>
                </a:moveTo>
                <a:cubicBezTo>
                  <a:pt x="136236" y="33482"/>
                  <a:pt x="272473" y="66964"/>
                  <a:pt x="401782" y="83128"/>
                </a:cubicBezTo>
                <a:cubicBezTo>
                  <a:pt x="531091" y="99292"/>
                  <a:pt x="637309" y="108528"/>
                  <a:pt x="775854" y="96982"/>
                </a:cubicBezTo>
                <a:cubicBezTo>
                  <a:pt x="914399" y="85437"/>
                  <a:pt x="1073726" y="49646"/>
                  <a:pt x="1233054" y="13855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0" grpId="0"/>
      <p:bldP spid="11" grpId="0"/>
      <p:bldP spid="12" grpId="0" animBg="1"/>
      <p:bldP spid="13" grpId="0" animBg="1"/>
      <p:bldP spid="14" grpId="0" animBg="1"/>
      <p:bldP spid="15" grpId="0"/>
      <p:bldP spid="16" grpId="0"/>
      <p:bldP spid="17" grpId="0"/>
      <p:bldP spid="18" grpId="0" animBg="1"/>
      <p:bldP spid="19" grpId="0" animBg="1"/>
      <p:bldP spid="20" grpId="0" animBg="1"/>
      <p:bldP spid="21" grpId="0" animBg="1"/>
      <p:bldP spid="23" grpId="0"/>
      <p:bldP spid="24" grpId="0"/>
      <p:bldP spid="25" grpId="0"/>
      <p:bldP spid="26" grpId="0" animBg="1"/>
      <p:bldP spid="27" grpId="0" animBg="1"/>
      <p:bldP spid="28" grpId="0" animBg="1"/>
      <p:bldP spid="30" grpId="0"/>
      <p:bldP spid="31" grpId="0"/>
      <p:bldP spid="32" grpId="0"/>
      <p:bldP spid="33" grpId="0" animBg="1"/>
      <p:bldP spid="34" grpId="0" animBg="1"/>
      <p:bldP spid="39" grpId="0" animBg="1"/>
      <p:bldP spid="40" grpId="0" animBg="1"/>
      <p:bldP spid="41" grpId="0" animBg="1"/>
      <p:bldP spid="4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1414"/>
            <a:ext cx="8686800" cy="914400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b="1" dirty="0" smtClean="0"/>
              <a:t>Додавання і віднімання двоцифрових чисел. Прийом округлення</a:t>
            </a:r>
            <a:endParaRPr lang="ru-RU" sz="3600" b="1" dirty="0"/>
          </a:p>
        </p:txBody>
      </p:sp>
      <p:pic>
        <p:nvPicPr>
          <p:cNvPr id="12083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74883"/>
            <a:ext cx="9144000" cy="3323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600" b="1" dirty="0" smtClean="0"/>
              <a:t>Додавання і віднімання двоцифрових чисел. Первинне закріплення</a:t>
            </a:r>
            <a:endParaRPr lang="ru-RU" sz="3600" b="1" dirty="0"/>
          </a:p>
        </p:txBody>
      </p:sp>
      <p:pic>
        <p:nvPicPr>
          <p:cNvPr id="12185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74948" y="1628800"/>
            <a:ext cx="8891614" cy="4577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643042" y="2643182"/>
            <a:ext cx="3589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9 3    2    9 1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15008" y="2643182"/>
            <a:ext cx="3589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4 5   2    4 7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55448"/>
            <a:ext cx="9144000" cy="1252728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b="1" dirty="0" smtClean="0"/>
              <a:t>Додавання і віднімання двоцифрових чисел. Формування обчислювальної навички</a:t>
            </a:r>
            <a:endParaRPr lang="ru-RU" sz="3600" b="1" dirty="0"/>
          </a:p>
        </p:txBody>
      </p:sp>
      <p:pic>
        <p:nvPicPr>
          <p:cNvPr id="12288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0" y="1484784"/>
            <a:ext cx="9100714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b="1" dirty="0" smtClean="0"/>
              <a:t>Формування обчислювальних навичок додавання й віднімання двоцифрових чисел</a:t>
            </a:r>
            <a:endParaRPr lang="ru-RU" sz="3600" b="1" dirty="0"/>
          </a:p>
        </p:txBody>
      </p:sp>
      <p:pic>
        <p:nvPicPr>
          <p:cNvPr id="12390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0" y="1556792"/>
            <a:ext cx="9144000" cy="4660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28596" y="2681583"/>
            <a:ext cx="14344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400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     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3 4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97192" y="2143116"/>
            <a:ext cx="3589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5 0     3 4     8 4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2844" y="3714752"/>
            <a:ext cx="14344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3 0     </a:t>
            </a:r>
            <a:r>
              <a:rPr lang="uk-UA" sz="2400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97192" y="3181649"/>
            <a:ext cx="3589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7 6     8     8 4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71470" y="4747921"/>
            <a:ext cx="27860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4 0      </a:t>
            </a:r>
            <a:r>
              <a:rPr lang="uk-UA" sz="2400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     </a:t>
            </a:r>
            <a:r>
              <a:rPr lang="uk-UA" sz="2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3 0</a:t>
            </a:r>
            <a:r>
              <a:rPr lang="uk-UA" sz="2400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8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97258" y="4214818"/>
            <a:ext cx="3589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7 0      1 4     8 4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97192" y="5786454"/>
            <a:ext cx="3589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8 6     2     8 4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137804" y="2681583"/>
            <a:ext cx="14344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k-UA" sz="2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    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5 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697852" y="2143116"/>
            <a:ext cx="3589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3 0    5      2 5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143504" y="3714752"/>
            <a:ext cx="14344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2 0     </a:t>
            </a:r>
            <a:r>
              <a:rPr lang="uk-UA" sz="2400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697852" y="3181649"/>
            <a:ext cx="3589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3 2     7     2 5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357686" y="4747921"/>
            <a:ext cx="38576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4 0      </a:t>
            </a:r>
            <a:r>
              <a:rPr lang="uk-UA" sz="2400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1 2      </a:t>
            </a:r>
            <a:r>
              <a:rPr lang="uk-UA" sz="2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2 0</a:t>
            </a:r>
            <a:r>
              <a:rPr lang="uk-UA" sz="2400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7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929454" y="4214818"/>
            <a:ext cx="3589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2 0     5     2 5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697852" y="5786454"/>
            <a:ext cx="3589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2 2     3     2 5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 rot="16200000" flipV="1">
            <a:off x="571472" y="2571744"/>
            <a:ext cx="214314" cy="21431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rot="16200000" flipV="1">
            <a:off x="571472" y="3571876"/>
            <a:ext cx="214314" cy="21431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олилиния 20"/>
          <p:cNvSpPr/>
          <p:nvPr/>
        </p:nvSpPr>
        <p:spPr>
          <a:xfrm flipH="1">
            <a:off x="357158" y="5072074"/>
            <a:ext cx="1357322" cy="214314"/>
          </a:xfrm>
          <a:custGeom>
            <a:avLst/>
            <a:gdLst>
              <a:gd name="connsiteX0" fmla="*/ 0 w 1233054"/>
              <a:gd name="connsiteY0" fmla="*/ 0 h 108528"/>
              <a:gd name="connsiteX1" fmla="*/ 401782 w 1233054"/>
              <a:gd name="connsiteY1" fmla="*/ 83128 h 108528"/>
              <a:gd name="connsiteX2" fmla="*/ 775854 w 1233054"/>
              <a:gd name="connsiteY2" fmla="*/ 96982 h 108528"/>
              <a:gd name="connsiteX3" fmla="*/ 1233054 w 1233054"/>
              <a:gd name="connsiteY3" fmla="*/ 13855 h 108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054" h="108528">
                <a:moveTo>
                  <a:pt x="0" y="0"/>
                </a:moveTo>
                <a:cubicBezTo>
                  <a:pt x="136236" y="33482"/>
                  <a:pt x="272473" y="66964"/>
                  <a:pt x="401782" y="83128"/>
                </a:cubicBezTo>
                <a:cubicBezTo>
                  <a:pt x="531091" y="99292"/>
                  <a:pt x="637309" y="108528"/>
                  <a:pt x="775854" y="96982"/>
                </a:cubicBezTo>
                <a:cubicBezTo>
                  <a:pt x="914399" y="85437"/>
                  <a:pt x="1073726" y="49646"/>
                  <a:pt x="1233054" y="13855"/>
                </a:cubicBezTo>
              </a:path>
            </a:pathLst>
          </a:custGeom>
          <a:ln w="28575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i="1"/>
          </a:p>
        </p:txBody>
      </p:sp>
      <p:sp>
        <p:nvSpPr>
          <p:cNvPr id="22" name="Полилиния 21"/>
          <p:cNvSpPr/>
          <p:nvPr/>
        </p:nvSpPr>
        <p:spPr>
          <a:xfrm flipH="1">
            <a:off x="1000100" y="5072074"/>
            <a:ext cx="1428760" cy="214314"/>
          </a:xfrm>
          <a:custGeom>
            <a:avLst/>
            <a:gdLst>
              <a:gd name="connsiteX0" fmla="*/ 0 w 1233054"/>
              <a:gd name="connsiteY0" fmla="*/ 0 h 108528"/>
              <a:gd name="connsiteX1" fmla="*/ 401782 w 1233054"/>
              <a:gd name="connsiteY1" fmla="*/ 83128 h 108528"/>
              <a:gd name="connsiteX2" fmla="*/ 775854 w 1233054"/>
              <a:gd name="connsiteY2" fmla="*/ 96982 h 108528"/>
              <a:gd name="connsiteX3" fmla="*/ 1233054 w 1233054"/>
              <a:gd name="connsiteY3" fmla="*/ 13855 h 108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054" h="108528">
                <a:moveTo>
                  <a:pt x="0" y="0"/>
                </a:moveTo>
                <a:cubicBezTo>
                  <a:pt x="136236" y="33482"/>
                  <a:pt x="272473" y="66964"/>
                  <a:pt x="401782" y="83128"/>
                </a:cubicBezTo>
                <a:cubicBezTo>
                  <a:pt x="531091" y="99292"/>
                  <a:pt x="637309" y="108528"/>
                  <a:pt x="775854" y="96982"/>
                </a:cubicBezTo>
                <a:cubicBezTo>
                  <a:pt x="914399" y="85437"/>
                  <a:pt x="1073726" y="49646"/>
                  <a:pt x="1233054" y="13855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i="1"/>
          </a:p>
        </p:txBody>
      </p:sp>
      <p:cxnSp>
        <p:nvCxnSpPr>
          <p:cNvPr id="23" name="Прямая со стрелкой 22"/>
          <p:cNvCxnSpPr/>
          <p:nvPr/>
        </p:nvCxnSpPr>
        <p:spPr>
          <a:xfrm flipV="1">
            <a:off x="357158" y="5786454"/>
            <a:ext cx="500066" cy="7143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Овал 25"/>
          <p:cNvSpPr/>
          <p:nvPr/>
        </p:nvSpPr>
        <p:spPr>
          <a:xfrm>
            <a:off x="857224" y="5857892"/>
            <a:ext cx="642942" cy="28575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i="1"/>
          </a:p>
        </p:txBody>
      </p:sp>
      <p:cxnSp>
        <p:nvCxnSpPr>
          <p:cNvPr id="27" name="Прямая со стрелкой 26"/>
          <p:cNvCxnSpPr/>
          <p:nvPr/>
        </p:nvCxnSpPr>
        <p:spPr>
          <a:xfrm rot="16200000" flipV="1">
            <a:off x="5572132" y="2571745"/>
            <a:ext cx="214314" cy="21431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rot="16200000" flipV="1">
            <a:off x="5500694" y="3571877"/>
            <a:ext cx="214314" cy="21431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Полилиния 28"/>
          <p:cNvSpPr/>
          <p:nvPr/>
        </p:nvSpPr>
        <p:spPr>
          <a:xfrm flipH="1">
            <a:off x="4857752" y="5143512"/>
            <a:ext cx="1500198" cy="142876"/>
          </a:xfrm>
          <a:custGeom>
            <a:avLst/>
            <a:gdLst>
              <a:gd name="connsiteX0" fmla="*/ 0 w 1233054"/>
              <a:gd name="connsiteY0" fmla="*/ 0 h 108528"/>
              <a:gd name="connsiteX1" fmla="*/ 401782 w 1233054"/>
              <a:gd name="connsiteY1" fmla="*/ 83128 h 108528"/>
              <a:gd name="connsiteX2" fmla="*/ 775854 w 1233054"/>
              <a:gd name="connsiteY2" fmla="*/ 96982 h 108528"/>
              <a:gd name="connsiteX3" fmla="*/ 1233054 w 1233054"/>
              <a:gd name="connsiteY3" fmla="*/ 13855 h 108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054" h="108528">
                <a:moveTo>
                  <a:pt x="0" y="0"/>
                </a:moveTo>
                <a:cubicBezTo>
                  <a:pt x="136236" y="33482"/>
                  <a:pt x="272473" y="66964"/>
                  <a:pt x="401782" y="83128"/>
                </a:cubicBezTo>
                <a:cubicBezTo>
                  <a:pt x="531091" y="99292"/>
                  <a:pt x="637309" y="108528"/>
                  <a:pt x="775854" y="96982"/>
                </a:cubicBezTo>
                <a:cubicBezTo>
                  <a:pt x="914399" y="85437"/>
                  <a:pt x="1073726" y="49646"/>
                  <a:pt x="1233054" y="13855"/>
                </a:cubicBezTo>
              </a:path>
            </a:pathLst>
          </a:custGeom>
          <a:ln w="28575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i="1"/>
          </a:p>
        </p:txBody>
      </p:sp>
      <p:sp>
        <p:nvSpPr>
          <p:cNvPr id="30" name="Полилиния 29"/>
          <p:cNvSpPr/>
          <p:nvPr/>
        </p:nvSpPr>
        <p:spPr>
          <a:xfrm flipH="1">
            <a:off x="5857884" y="5072075"/>
            <a:ext cx="1428760" cy="214314"/>
          </a:xfrm>
          <a:custGeom>
            <a:avLst/>
            <a:gdLst>
              <a:gd name="connsiteX0" fmla="*/ 0 w 1233054"/>
              <a:gd name="connsiteY0" fmla="*/ 0 h 108528"/>
              <a:gd name="connsiteX1" fmla="*/ 401782 w 1233054"/>
              <a:gd name="connsiteY1" fmla="*/ 83128 h 108528"/>
              <a:gd name="connsiteX2" fmla="*/ 775854 w 1233054"/>
              <a:gd name="connsiteY2" fmla="*/ 96982 h 108528"/>
              <a:gd name="connsiteX3" fmla="*/ 1233054 w 1233054"/>
              <a:gd name="connsiteY3" fmla="*/ 13855 h 108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054" h="108528">
                <a:moveTo>
                  <a:pt x="0" y="0"/>
                </a:moveTo>
                <a:cubicBezTo>
                  <a:pt x="136236" y="33482"/>
                  <a:pt x="272473" y="66964"/>
                  <a:pt x="401782" y="83128"/>
                </a:cubicBezTo>
                <a:cubicBezTo>
                  <a:pt x="531091" y="99292"/>
                  <a:pt x="637309" y="108528"/>
                  <a:pt x="775854" y="96982"/>
                </a:cubicBezTo>
                <a:cubicBezTo>
                  <a:pt x="914399" y="85437"/>
                  <a:pt x="1073726" y="49646"/>
                  <a:pt x="1233054" y="13855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i="1"/>
          </a:p>
        </p:txBody>
      </p:sp>
      <p:cxnSp>
        <p:nvCxnSpPr>
          <p:cNvPr id="31" name="Прямая со стрелкой 30"/>
          <p:cNvCxnSpPr/>
          <p:nvPr/>
        </p:nvCxnSpPr>
        <p:spPr>
          <a:xfrm flipV="1">
            <a:off x="5357818" y="5786455"/>
            <a:ext cx="500066" cy="7143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Овал 31"/>
          <p:cNvSpPr/>
          <p:nvPr/>
        </p:nvSpPr>
        <p:spPr>
          <a:xfrm>
            <a:off x="5857884" y="5857893"/>
            <a:ext cx="642942" cy="28575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i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1" grpId="0" animBg="1"/>
      <p:bldP spid="22" grpId="0" animBg="1"/>
      <p:bldP spid="26" grpId="0" animBg="1"/>
      <p:bldP spid="29" grpId="0" animBg="1"/>
      <p:bldP spid="30" grpId="0" animBg="1"/>
      <p:bldP spid="3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9869a7a3d7749c277415e7ccb6ba79994aab57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8739</TotalTime>
  <Words>267</Words>
  <Application>Microsoft Office PowerPoint</Application>
  <PresentationFormat>Экран (4:3)</PresentationFormat>
  <Paragraphs>55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Модульная</vt:lpstr>
      <vt:lpstr>Прийом округлення</vt:lpstr>
      <vt:lpstr>Прийом округлення</vt:lpstr>
      <vt:lpstr>Додавання і віднімання двоцифрових чисел. Прийом округлення. Підготовка</vt:lpstr>
      <vt:lpstr>Додавання і віднімання двоцифрових чисел. Прийом округлення. Створення і розв'язування проблемної ситуації</vt:lpstr>
      <vt:lpstr>Додавання і віднімання двоцифрових чисел. Прийом округлення</vt:lpstr>
      <vt:lpstr>Додавання і віднімання двоцифрових чисел. Первинне закріплення</vt:lpstr>
      <vt:lpstr>Додавання і віднімання двоцифрових чисел. Формування обчислювальної навички</vt:lpstr>
      <vt:lpstr>Формування обчислювальних навичок додавання й віднімання двоцифрових чисел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7,8.   Методика формування обчислювальних навичок додавання і віднімання в межах 100</dc:title>
  <dc:creator>Admin</dc:creator>
  <cp:lastModifiedBy>Marinochka</cp:lastModifiedBy>
  <cp:revision>530</cp:revision>
  <dcterms:created xsi:type="dcterms:W3CDTF">2013-03-16T06:54:50Z</dcterms:created>
  <dcterms:modified xsi:type="dcterms:W3CDTF">2015-06-08T12:47:44Z</dcterms:modified>
</cp:coreProperties>
</file>