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858" r:id="rId2"/>
    <p:sldId id="859" r:id="rId3"/>
    <p:sldId id="860" r:id="rId4"/>
    <p:sldId id="861" r:id="rId5"/>
    <p:sldId id="862" r:id="rId6"/>
    <p:sldId id="863" r:id="rId7"/>
    <p:sldId id="864" r:id="rId8"/>
    <p:sldId id="865" r:id="rId9"/>
    <p:sldId id="866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2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12016-DB2B-41AD-AFA2-CF2D1EA299AE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AF08651-09EE-4E6D-AF72-E62AE6FA3150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76E294B4-8117-4F44-801F-CC3F2027E4E8}" type="parTrans" cxnId="{26DA1F9F-9BC5-412A-906B-BB16B4F2F184}">
      <dgm:prSet/>
      <dgm:spPr/>
      <dgm:t>
        <a:bodyPr/>
        <a:lstStyle/>
        <a:p>
          <a:endParaRPr lang="ru-RU"/>
        </a:p>
      </dgm:t>
    </dgm:pt>
    <dgm:pt modelId="{A62F5454-3014-4094-8C47-ED28F0CF0E18}" type="sibTrans" cxnId="{26DA1F9F-9BC5-412A-906B-BB16B4F2F184}">
      <dgm:prSet/>
      <dgm:spPr/>
      <dgm:t>
        <a:bodyPr/>
        <a:lstStyle/>
        <a:p>
          <a:endParaRPr lang="ru-RU"/>
        </a:p>
      </dgm:t>
    </dgm:pt>
    <dgm:pt modelId="{52EEB9ED-1741-4427-BBF6-F7EF7C39FFEC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Залежність суми від зміни одного з доданків при сталому іншому доданку: </a:t>
          </a:r>
          <a:r>
            <a:rPr lang="uk-UA" sz="2400" dirty="0" smtClean="0"/>
            <a:t>якщо один доданок збільшиться на кілька одиниць, то значення суми, так само, збільшиться на стільки ж одиниць.</a:t>
          </a:r>
        </a:p>
      </dgm:t>
    </dgm:pt>
    <dgm:pt modelId="{16518767-1F38-4A52-B92A-9154727B467C}" type="parTrans" cxnId="{1DA8516A-5E5E-4BB7-9109-E0815EC42AFD}">
      <dgm:prSet/>
      <dgm:spPr/>
      <dgm:t>
        <a:bodyPr/>
        <a:lstStyle/>
        <a:p>
          <a:endParaRPr lang="ru-RU"/>
        </a:p>
      </dgm:t>
    </dgm:pt>
    <dgm:pt modelId="{0F5DF2BA-E8EF-4BF4-BE21-448F54F1DF81}" type="sibTrans" cxnId="{1DA8516A-5E5E-4BB7-9109-E0815EC42AFD}">
      <dgm:prSet/>
      <dgm:spPr/>
      <dgm:t>
        <a:bodyPr/>
        <a:lstStyle/>
        <a:p>
          <a:endParaRPr lang="ru-RU"/>
        </a:p>
      </dgm:t>
    </dgm:pt>
    <dgm:pt modelId="{9D1E5113-F894-43F5-A1A2-9E24A6A74F26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chemeClr val="tx1"/>
              </a:solidFill>
            </a:rPr>
            <a:t>Залежність різниці від зміни від'ємника: </a:t>
          </a:r>
          <a:r>
            <a:rPr lang="uk-UA" sz="2400" dirty="0" smtClean="0">
              <a:solidFill>
                <a:schemeClr val="tx1"/>
              </a:solidFill>
            </a:rPr>
            <a:t>якщо від'ємник збільшиться на кілька одиниць, то значення різниці, навпаки, зменшиться на стільки ж одиниць.</a:t>
          </a:r>
          <a:endParaRPr lang="ru-RU" sz="2400" dirty="0">
            <a:solidFill>
              <a:schemeClr val="tx1"/>
            </a:solidFill>
          </a:endParaRPr>
        </a:p>
      </dgm:t>
    </dgm:pt>
    <dgm:pt modelId="{CE7BB55C-EAEE-4601-A188-818B9C42744D}" type="parTrans" cxnId="{F68F6E4F-9BC7-4D09-BEEA-A7862AD3A50C}">
      <dgm:prSet/>
      <dgm:spPr/>
      <dgm:t>
        <a:bodyPr/>
        <a:lstStyle/>
        <a:p>
          <a:endParaRPr lang="ru-RU"/>
        </a:p>
      </dgm:t>
    </dgm:pt>
    <dgm:pt modelId="{2AB41233-0F0C-4C2D-AA8B-08F105E5C701}" type="sibTrans" cxnId="{F68F6E4F-9BC7-4D09-BEEA-A7862AD3A50C}">
      <dgm:prSet/>
      <dgm:spPr/>
      <dgm:t>
        <a:bodyPr/>
        <a:lstStyle/>
        <a:p>
          <a:endParaRPr lang="ru-RU"/>
        </a:p>
      </dgm:t>
    </dgm:pt>
    <dgm:pt modelId="{7C9FB262-3F40-4BD4-B789-D2AA556BB302}" type="pres">
      <dgm:prSet presAssocID="{A7012016-DB2B-41AD-AFA2-CF2D1EA299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665610-000F-4398-91C6-861FE6BA6A01}" type="pres">
      <dgm:prSet presAssocID="{7AF08651-09EE-4E6D-AF72-E62AE6FA3150}" presName="roof" presStyleLbl="dkBgShp" presStyleIdx="0" presStyleCnt="2"/>
      <dgm:spPr/>
      <dgm:t>
        <a:bodyPr/>
        <a:lstStyle/>
        <a:p>
          <a:endParaRPr lang="ru-RU"/>
        </a:p>
      </dgm:t>
    </dgm:pt>
    <dgm:pt modelId="{68A3895E-FB00-4BC3-9ADC-94CA8034131E}" type="pres">
      <dgm:prSet presAssocID="{7AF08651-09EE-4E6D-AF72-E62AE6FA3150}" presName="pillars" presStyleCnt="0"/>
      <dgm:spPr/>
      <dgm:t>
        <a:bodyPr/>
        <a:lstStyle/>
        <a:p>
          <a:endParaRPr lang="ru-RU"/>
        </a:p>
      </dgm:t>
    </dgm:pt>
    <dgm:pt modelId="{6DC01785-1560-4341-BE97-5A16B62C35B4}" type="pres">
      <dgm:prSet presAssocID="{7AF08651-09EE-4E6D-AF72-E62AE6FA315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AE146-73C1-46BD-ACBC-A653564191FC}" type="pres">
      <dgm:prSet presAssocID="{9D1E5113-F894-43F5-A1A2-9E24A6A74F26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05549-699B-416A-8459-CCFA85A58B2F}" type="pres">
      <dgm:prSet presAssocID="{7AF08651-09EE-4E6D-AF72-E62AE6FA3150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48659E7D-3041-42AB-9D15-D6E6071CD601}" type="presOf" srcId="{9D1E5113-F894-43F5-A1A2-9E24A6A74F26}" destId="{FC7AE146-73C1-46BD-ACBC-A653564191FC}" srcOrd="0" destOrd="0" presId="urn:microsoft.com/office/officeart/2005/8/layout/hList3"/>
    <dgm:cxn modelId="{F68F6E4F-9BC7-4D09-BEEA-A7862AD3A50C}" srcId="{7AF08651-09EE-4E6D-AF72-E62AE6FA3150}" destId="{9D1E5113-F894-43F5-A1A2-9E24A6A74F26}" srcOrd="1" destOrd="0" parTransId="{CE7BB55C-EAEE-4601-A188-818B9C42744D}" sibTransId="{2AB41233-0F0C-4C2D-AA8B-08F105E5C701}"/>
    <dgm:cxn modelId="{3A444724-35D9-4499-948C-C1D344328504}" type="presOf" srcId="{A7012016-DB2B-41AD-AFA2-CF2D1EA299AE}" destId="{7C9FB262-3F40-4BD4-B789-D2AA556BB302}" srcOrd="0" destOrd="0" presId="urn:microsoft.com/office/officeart/2005/8/layout/hList3"/>
    <dgm:cxn modelId="{536C9D93-6878-4642-BA2F-8744DAF6C54F}" type="presOf" srcId="{52EEB9ED-1741-4427-BBF6-F7EF7C39FFEC}" destId="{6DC01785-1560-4341-BE97-5A16B62C35B4}" srcOrd="0" destOrd="0" presId="urn:microsoft.com/office/officeart/2005/8/layout/hList3"/>
    <dgm:cxn modelId="{4566100E-9BC7-42F3-9CDC-6FA8D6FE20B7}" type="presOf" srcId="{7AF08651-09EE-4E6D-AF72-E62AE6FA3150}" destId="{79665610-000F-4398-91C6-861FE6BA6A01}" srcOrd="0" destOrd="0" presId="urn:microsoft.com/office/officeart/2005/8/layout/hList3"/>
    <dgm:cxn modelId="{26DA1F9F-9BC5-412A-906B-BB16B4F2F184}" srcId="{A7012016-DB2B-41AD-AFA2-CF2D1EA299AE}" destId="{7AF08651-09EE-4E6D-AF72-E62AE6FA3150}" srcOrd="0" destOrd="0" parTransId="{76E294B4-8117-4F44-801F-CC3F2027E4E8}" sibTransId="{A62F5454-3014-4094-8C47-ED28F0CF0E18}"/>
    <dgm:cxn modelId="{1DA8516A-5E5E-4BB7-9109-E0815EC42AFD}" srcId="{7AF08651-09EE-4E6D-AF72-E62AE6FA3150}" destId="{52EEB9ED-1741-4427-BBF6-F7EF7C39FFEC}" srcOrd="0" destOrd="0" parTransId="{16518767-1F38-4A52-B92A-9154727B467C}" sibTransId="{0F5DF2BA-E8EF-4BF4-BE21-448F54F1DF81}"/>
    <dgm:cxn modelId="{A1CA29BC-D202-41BC-9992-A1D4B1A1B2C2}" type="presParOf" srcId="{7C9FB262-3F40-4BD4-B789-D2AA556BB302}" destId="{79665610-000F-4398-91C6-861FE6BA6A01}" srcOrd="0" destOrd="0" presId="urn:microsoft.com/office/officeart/2005/8/layout/hList3"/>
    <dgm:cxn modelId="{C5338591-5A20-44B6-AA8D-C7AE7BDD4D11}" type="presParOf" srcId="{7C9FB262-3F40-4BD4-B789-D2AA556BB302}" destId="{68A3895E-FB00-4BC3-9ADC-94CA8034131E}" srcOrd="1" destOrd="0" presId="urn:microsoft.com/office/officeart/2005/8/layout/hList3"/>
    <dgm:cxn modelId="{46F98D87-2645-44BD-ADB3-B3383B73A722}" type="presParOf" srcId="{68A3895E-FB00-4BC3-9ADC-94CA8034131E}" destId="{6DC01785-1560-4341-BE97-5A16B62C35B4}" srcOrd="0" destOrd="0" presId="urn:microsoft.com/office/officeart/2005/8/layout/hList3"/>
    <dgm:cxn modelId="{FC0B8EDC-794D-42A2-AD03-C8898952BBB5}" type="presParOf" srcId="{68A3895E-FB00-4BC3-9ADC-94CA8034131E}" destId="{FC7AE146-73C1-46BD-ACBC-A653564191FC}" srcOrd="1" destOrd="0" presId="urn:microsoft.com/office/officeart/2005/8/layout/hList3"/>
    <dgm:cxn modelId="{573285B7-90A6-4BAC-A685-46B908885BA4}" type="presParOf" srcId="{7C9FB262-3F40-4BD4-B789-D2AA556BB302}" destId="{DFC05549-699B-416A-8459-CCFA85A58B2F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/>
      <dgm:spPr/>
      <dgm:t>
        <a:bodyPr/>
        <a:lstStyle/>
        <a:p>
          <a:r>
            <a:rPr lang="uk-UA" dirty="0" smtClean="0"/>
            <a:t>Доповнення числа до найближчого круглого числа </a:t>
          </a:r>
          <a:endParaRPr lang="ru-RU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Додавання (віднімання) круглих десятків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/>
      <dgm:spPr/>
      <dgm:t>
        <a:bodyPr/>
        <a:lstStyle/>
        <a:p>
          <a:r>
            <a:rPr lang="uk-UA" dirty="0" smtClean="0"/>
            <a:t>Віднімання (додавання) одно цифрових чисел</a:t>
          </a:r>
          <a:endParaRPr lang="ru-RU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775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6A432DDC-3EDE-4A6A-9FCD-664A3DD91FA9}" type="presOf" srcId="{C5FBB781-3862-40F6-B4F8-B7338931C997}" destId="{D79F24AF-84DF-4324-BDC7-62858E0E6C0E}" srcOrd="0" destOrd="0" presId="urn:microsoft.com/office/officeart/2005/8/layout/pyramid2"/>
    <dgm:cxn modelId="{48372A9D-EF87-42AF-A90B-BD5233B12735}" type="presOf" srcId="{57D7F001-30F8-41F0-B360-FEE484B61660}" destId="{10C98837-3AC6-4501-B74E-E63AA4947CFC}" srcOrd="0" destOrd="0" presId="urn:microsoft.com/office/officeart/2005/8/layout/pyramid2"/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2C160D98-686A-404D-935B-F176C3C55363}" type="presOf" srcId="{A05FF585-85E0-4EDB-916B-DC3653DAB40D}" destId="{94AC59A4-83EF-4AF8-8B11-9E46EF9A494C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A68EBD84-8564-4527-8949-A254860816D3}" type="presOf" srcId="{296C9089-AD6A-425B-8446-47BC12334228}" destId="{3A158E85-8376-430A-B693-CE172E99264A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72A6AD10-1E87-4A7F-9C84-66AAA07E18DC}" type="presParOf" srcId="{D79F24AF-84DF-4324-BDC7-62858E0E6C0E}" destId="{0C4FAB2B-10B0-4537-A3CC-065B6E80FFDC}" srcOrd="0" destOrd="0" presId="urn:microsoft.com/office/officeart/2005/8/layout/pyramid2"/>
    <dgm:cxn modelId="{3468E060-1C8C-424A-BCAF-9A15AE476421}" type="presParOf" srcId="{D79F24AF-84DF-4324-BDC7-62858E0E6C0E}" destId="{0EBB8E6A-C35E-445B-9EAD-FD616882E4E7}" srcOrd="1" destOrd="0" presId="urn:microsoft.com/office/officeart/2005/8/layout/pyramid2"/>
    <dgm:cxn modelId="{06A8A577-DFAC-4E55-BE75-3CAB5794997B}" type="presParOf" srcId="{0EBB8E6A-C35E-445B-9EAD-FD616882E4E7}" destId="{94AC59A4-83EF-4AF8-8B11-9E46EF9A494C}" srcOrd="0" destOrd="0" presId="urn:microsoft.com/office/officeart/2005/8/layout/pyramid2"/>
    <dgm:cxn modelId="{B25E65EA-B237-4752-9CC7-64FE721595A8}" type="presParOf" srcId="{0EBB8E6A-C35E-445B-9EAD-FD616882E4E7}" destId="{DBB032F4-A396-41D5-AA83-1A756626B226}" srcOrd="1" destOrd="0" presId="urn:microsoft.com/office/officeart/2005/8/layout/pyramid2"/>
    <dgm:cxn modelId="{D4EA7CE5-6471-436F-AEC1-E02743F51534}" type="presParOf" srcId="{0EBB8E6A-C35E-445B-9EAD-FD616882E4E7}" destId="{10C98837-3AC6-4501-B74E-E63AA4947CFC}" srcOrd="2" destOrd="0" presId="urn:microsoft.com/office/officeart/2005/8/layout/pyramid2"/>
    <dgm:cxn modelId="{D96284A2-0649-4FC5-9F3A-493E5F2AF00B}" type="presParOf" srcId="{0EBB8E6A-C35E-445B-9EAD-FD616882E4E7}" destId="{8BD1B377-BA13-4671-82E8-64F1783C246E}" srcOrd="3" destOrd="0" presId="urn:microsoft.com/office/officeart/2005/8/layout/pyramid2"/>
    <dgm:cxn modelId="{2796BA18-5F7E-4134-ABD0-7153061DE1BE}" type="presParOf" srcId="{0EBB8E6A-C35E-445B-9EAD-FD616882E4E7}" destId="{3A158E85-8376-430A-B693-CE172E99264A}" srcOrd="4" destOrd="0" presId="urn:microsoft.com/office/officeart/2005/8/layout/pyramid2"/>
    <dgm:cxn modelId="{52173693-001E-49E9-86C1-91F10E3E44EB}" type="presParOf" srcId="{0EBB8E6A-C35E-445B-9EAD-FD616882E4E7}" destId="{39B2B66E-C1D7-400D-80C4-9D1340D6D470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712968" cy="530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357298"/>
            <a:ext cx="923330" cy="509603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0344"/>
            <a:ext cx="86868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(віднімання) одноцифрового числа до (від) двоцифрового: 76 + 4 (прийом округлення). Підготовка</a:t>
            </a:r>
            <a:endParaRPr lang="ru-RU" sz="3600" b="1" dirty="0"/>
          </a:p>
        </p:txBody>
      </p:sp>
      <p:pic>
        <p:nvPicPr>
          <p:cNvPr id="911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781" y="1712729"/>
            <a:ext cx="9176781" cy="235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03110"/>
            <a:ext cx="9143999" cy="162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411572" y="283434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3    1 2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362016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3    8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7884" y="283434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1 2 – 1 0+ 4 =6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72132" y="362016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5 + 1 0 - 1= 1 4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97126" y="5500702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68828" y="5072074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4 0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1802" y="5500702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4 0     4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876" y="300022"/>
            <a:ext cx="9501222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200" b="1" dirty="0" smtClean="0"/>
              <a:t>Додавання (віднімання) одноцифрового числа до (від) двоцифрового:76 + 4 (прийом округлення). </a:t>
            </a:r>
            <a:br>
              <a:rPr lang="uk-UA" sz="3200" b="1" dirty="0" smtClean="0"/>
            </a:br>
            <a:r>
              <a:rPr lang="uk-UA" sz="3200" b="1" dirty="0" smtClean="0"/>
              <a:t>Створення і розв'язування проблемної ситуації</a:t>
            </a:r>
            <a:endParaRPr lang="ru-RU" sz="3200" b="1" dirty="0"/>
          </a:p>
        </p:txBody>
      </p:sp>
      <p:pic>
        <p:nvPicPr>
          <p:cNvPr id="921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212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19672" y="332737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971600" y="3140968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99592" y="299695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- 2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1835696" y="3140968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7704" y="299695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+ 2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99992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2 6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3923928" y="3140968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51920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- 3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4716016" y="3140968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788024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- 3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4810" y="332737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52320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4 2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6804248" y="3068960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32240" y="299695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- 1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7596336" y="3140968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68344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+ 1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92280" y="332452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4 3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3" grpId="0"/>
      <p:bldP spid="14" grpId="0"/>
      <p:bldP spid="16" grpId="0"/>
      <p:bldP spid="18" grpId="0"/>
      <p:bldP spid="19" grpId="1"/>
      <p:bldP spid="20" grpId="0"/>
      <p:bldP spid="22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200" b="1" dirty="0" smtClean="0"/>
              <a:t>Додавання (віднімання) одноцифрового числа до (від) двоцифрового:76 + 4 (прийом округлення). Створення і розв'язування проблемної ситуації</a:t>
            </a:r>
            <a:endParaRPr lang="ru-RU" sz="3200" b="1" dirty="0"/>
          </a:p>
        </p:txBody>
      </p:sp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1511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6992"/>
            <a:ext cx="9144000" cy="17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115616" y="1988840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98884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1988840"/>
            <a:ext cx="43204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1988840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67944" y="198884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148064" y="2564904"/>
            <a:ext cx="129614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44208" y="2564904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64288" y="2564904"/>
            <a:ext cx="3600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524328" y="256490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028384" y="256490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4221088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699792" y="4221088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563888" y="4221088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067944" y="4149080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572000" y="414908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851920" y="2492896"/>
            <a:ext cx="48965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148064" y="4725144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372200" y="4725144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236296" y="472514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740352" y="4797152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8244408" y="4725144"/>
            <a:ext cx="8275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707904" y="4653136"/>
            <a:ext cx="48965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80" y="300022"/>
            <a:ext cx="86868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(віднімання) одноцифрового числа до (від) двоцифрового:76 + 4 (прийом округлення)</a:t>
            </a:r>
            <a:endParaRPr lang="ru-RU" sz="3600" b="1" dirty="0"/>
          </a:p>
        </p:txBody>
      </p:sp>
      <p:pic>
        <p:nvPicPr>
          <p:cNvPr id="931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84784"/>
            <a:ext cx="9144000" cy="4728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984" y="6286521"/>
            <a:ext cx="4881272" cy="36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1470" y="285728"/>
            <a:ext cx="9358346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(віднімання) одноцифрового числа до (від) двоцифрового:76 + 4 (прийом округлення).  Первинне закріплення</a:t>
            </a:r>
            <a:endParaRPr lang="ru-RU" sz="3600" b="1" dirty="0"/>
          </a:p>
        </p:txBody>
      </p:sp>
      <p:pic>
        <p:nvPicPr>
          <p:cNvPr id="942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556792"/>
            <a:ext cx="914269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3076" y="264318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3    8 2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342900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3    3 8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4612" y="4214818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2    3 5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2643182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 2 – 1 0 +4= 16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3636" y="342900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4 5+ 1 0 – 1 =5 4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6348" y="4214818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7 6 – 1 0 +2= 6 8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57224" y="2786058"/>
            <a:ext cx="357190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57224" y="3571876"/>
            <a:ext cx="357190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1406" y="4357694"/>
            <a:ext cx="571504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572132" y="2786058"/>
            <a:ext cx="357190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643570" y="3571876"/>
            <a:ext cx="285752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643570" y="4357694"/>
            <a:ext cx="285752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22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200" b="1" dirty="0" smtClean="0"/>
              <a:t>Додавання (віднімання) одноцифрового числа до (від) двоцифрового: 76 + 4 (прийом округлення).  </a:t>
            </a:r>
            <a:br>
              <a:rPr lang="uk-UA" sz="3200" b="1" dirty="0" smtClean="0"/>
            </a:br>
            <a:r>
              <a:rPr lang="uk-UA" sz="3200" b="1" dirty="0" smtClean="0"/>
              <a:t>Формування обчислювальної навички</a:t>
            </a:r>
            <a:endParaRPr lang="ru-RU" sz="3200" b="1" dirty="0"/>
          </a:p>
        </p:txBody>
      </p:sp>
      <p:pic>
        <p:nvPicPr>
          <p:cNvPr id="95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628800"/>
            <a:ext cx="9144000" cy="356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і віднімання різними способами</a:t>
            </a:r>
            <a:endParaRPr lang="ru-RU" sz="3600" b="1" dirty="0"/>
          </a:p>
        </p:txBody>
      </p:sp>
      <p:pic>
        <p:nvPicPr>
          <p:cNvPr id="962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214032" cy="308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5556" y="254859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3 0    1 5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7192" y="200024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3 9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1374" y="357187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5    1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7192" y="304865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3 9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412022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3 9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3076" y="254859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2 0    4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2000240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68894" y="357187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6    2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4712" y="304865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4120226"/>
            <a:ext cx="358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3 2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 flipH="1" flipV="1">
            <a:off x="1071538" y="2428868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14348" y="3500438"/>
            <a:ext cx="357190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1214414" y="4214818"/>
            <a:ext cx="285752" cy="3571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 flipH="1" flipV="1">
            <a:off x="4000496" y="2428868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3643306" y="3500437"/>
            <a:ext cx="357190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4143372" y="4214818"/>
            <a:ext cx="285752" cy="3571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2" grpId="0" animBg="1"/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8744</TotalTime>
  <Words>334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Прийом округлення</vt:lpstr>
      <vt:lpstr>Прийом округлення</vt:lpstr>
      <vt:lpstr>Додавання (віднімання) одноцифрового числа до (від) двоцифрового: 76 + 4 (прийом округлення). Підготовка</vt:lpstr>
      <vt:lpstr>Додавання (віднімання) одноцифрового числа до (від) двоцифрового:76 + 4 (прийом округлення).  Створення і розв'язування проблемної ситуації</vt:lpstr>
      <vt:lpstr>Додавання (віднімання) одноцифрового числа до (від) двоцифрового:76 + 4 (прийом округлення). Створення і розв'язування проблемної ситуації</vt:lpstr>
      <vt:lpstr>Додавання (віднімання) одноцифрового числа до (від) двоцифрового:76 + 4 (прийом округлення)</vt:lpstr>
      <vt:lpstr>Додавання (віднімання) одноцифрового числа до (від) двоцифрового:76 + 4 (прийом округлення).  Первинне закріплення</vt:lpstr>
      <vt:lpstr>Додавання (віднімання) одноцифрового числа до (від) двоцифрового: 76 + 4 (прийом округлення).   Формування обчислювальної навички</vt:lpstr>
      <vt:lpstr>Додавання і віднімання різними способами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531</cp:revision>
  <dcterms:created xsi:type="dcterms:W3CDTF">2013-03-16T06:54:50Z</dcterms:created>
  <dcterms:modified xsi:type="dcterms:W3CDTF">2015-06-08T12:36:50Z</dcterms:modified>
</cp:coreProperties>
</file>