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826" r:id="rId2"/>
    <p:sldId id="827" r:id="rId3"/>
    <p:sldId id="828" r:id="rId4"/>
    <p:sldId id="829" r:id="rId5"/>
    <p:sldId id="830" r:id="rId6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121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451AF8-EA37-441F-9036-9338FA0FB3B5}" type="doc">
      <dgm:prSet loTypeId="urn:microsoft.com/office/officeart/2005/8/layout/hList3" loCatId="list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D04FB57F-A3CC-4B9C-A5C0-604043B235C1}">
      <dgm:prSet phldrT="[Текст]" custT="1"/>
      <dgm:spPr/>
      <dgm:t>
        <a:bodyPr/>
        <a:lstStyle/>
        <a:p>
          <a:r>
            <a:rPr lang="uk-UA" sz="3200" dirty="0" smtClean="0"/>
            <a:t>Мета – формування обчислювальних навичок додавання і віднімання двоцифрових чисел з переходом через розряд</a:t>
          </a:r>
          <a:endParaRPr lang="ru-RU" sz="3200" dirty="0"/>
        </a:p>
      </dgm:t>
    </dgm:pt>
    <dgm:pt modelId="{06271AC6-A12C-4234-A605-D08184924009}" type="parTrans" cxnId="{955D6FB4-90AD-4524-AF07-A3A0DE46EFFE}">
      <dgm:prSet/>
      <dgm:spPr/>
      <dgm:t>
        <a:bodyPr/>
        <a:lstStyle/>
        <a:p>
          <a:endParaRPr lang="ru-RU"/>
        </a:p>
      </dgm:t>
    </dgm:pt>
    <dgm:pt modelId="{3D26A9B2-46CD-454B-8B99-192CF40DDB7B}" type="sibTrans" cxnId="{955D6FB4-90AD-4524-AF07-A3A0DE46EFFE}">
      <dgm:prSet/>
      <dgm:spPr/>
      <dgm:t>
        <a:bodyPr/>
        <a:lstStyle/>
        <a:p>
          <a:endParaRPr lang="ru-RU"/>
        </a:p>
      </dgm:t>
    </dgm:pt>
    <dgm:pt modelId="{4BC15A40-D8B7-4337-A385-0D45CD7C42BC}">
      <dgm:prSet phldrT="[Текст]"/>
      <dgm:spPr/>
      <dgm:t>
        <a:bodyPr/>
        <a:lstStyle/>
        <a:p>
          <a:r>
            <a:rPr lang="uk-UA" dirty="0" smtClean="0"/>
            <a:t>Формування прийому порозрядного додавання і віднімання</a:t>
          </a:r>
          <a:endParaRPr lang="ru-RU" dirty="0"/>
        </a:p>
      </dgm:t>
    </dgm:pt>
    <dgm:pt modelId="{98453558-E746-4623-85FB-8C85F1E9CD40}" type="parTrans" cxnId="{1CB62BA2-3E7C-42AA-9399-663ECE6D2B76}">
      <dgm:prSet/>
      <dgm:spPr/>
      <dgm:t>
        <a:bodyPr/>
        <a:lstStyle/>
        <a:p>
          <a:endParaRPr lang="ru-RU"/>
        </a:p>
      </dgm:t>
    </dgm:pt>
    <dgm:pt modelId="{2AA847C6-2FCD-4ED5-B16D-DAF12290BE8C}" type="sibTrans" cxnId="{1CB62BA2-3E7C-42AA-9399-663ECE6D2B76}">
      <dgm:prSet/>
      <dgm:spPr/>
      <dgm:t>
        <a:bodyPr/>
        <a:lstStyle/>
        <a:p>
          <a:endParaRPr lang="ru-RU"/>
        </a:p>
      </dgm:t>
    </dgm:pt>
    <dgm:pt modelId="{BEEADF4F-5AF7-48B2-9202-CCCB2E81AD28}">
      <dgm:prSet phldrT="[Текст]"/>
      <dgm:spPr/>
      <dgm:t>
        <a:bodyPr/>
        <a:lstStyle/>
        <a:p>
          <a:r>
            <a:rPr lang="uk-UA" dirty="0" smtClean="0"/>
            <a:t>Формування прийому додавання (віднімання) на підставі правила додавання (віднімання) числа до (від) суми</a:t>
          </a:r>
          <a:endParaRPr lang="ru-RU" dirty="0"/>
        </a:p>
      </dgm:t>
    </dgm:pt>
    <dgm:pt modelId="{80291D4A-B44D-4F65-8B8E-2212CF21F602}" type="parTrans" cxnId="{CA4488E5-488F-4BE4-9ED0-0026A3831254}">
      <dgm:prSet/>
      <dgm:spPr/>
      <dgm:t>
        <a:bodyPr/>
        <a:lstStyle/>
        <a:p>
          <a:endParaRPr lang="ru-RU"/>
        </a:p>
      </dgm:t>
    </dgm:pt>
    <dgm:pt modelId="{D056E40C-2261-432D-961C-A1DDA5CB4AF8}" type="sibTrans" cxnId="{CA4488E5-488F-4BE4-9ED0-0026A3831254}">
      <dgm:prSet/>
      <dgm:spPr/>
      <dgm:t>
        <a:bodyPr/>
        <a:lstStyle/>
        <a:p>
          <a:endParaRPr lang="ru-RU"/>
        </a:p>
      </dgm:t>
    </dgm:pt>
    <dgm:pt modelId="{43600485-F9C8-4BCE-B32D-47952B73CAC2}">
      <dgm:prSet phldrT="[Текст]"/>
      <dgm:spPr/>
      <dgm:t>
        <a:bodyPr/>
        <a:lstStyle/>
        <a:p>
          <a:r>
            <a:rPr lang="uk-UA" dirty="0" smtClean="0"/>
            <a:t>Формування прийому додавання і віднімання частинами</a:t>
          </a:r>
          <a:endParaRPr lang="ru-RU" dirty="0"/>
        </a:p>
      </dgm:t>
    </dgm:pt>
    <dgm:pt modelId="{08E38061-0829-45EF-B938-9B765345B68A}" type="parTrans" cxnId="{AD43A156-033B-4948-9F4A-7BED808E918B}">
      <dgm:prSet/>
      <dgm:spPr/>
      <dgm:t>
        <a:bodyPr/>
        <a:lstStyle/>
        <a:p>
          <a:endParaRPr lang="ru-RU"/>
        </a:p>
      </dgm:t>
    </dgm:pt>
    <dgm:pt modelId="{15E2BDD9-9690-4930-B72D-772D23B085DB}" type="sibTrans" cxnId="{AD43A156-033B-4948-9F4A-7BED808E918B}">
      <dgm:prSet/>
      <dgm:spPr/>
      <dgm:t>
        <a:bodyPr/>
        <a:lstStyle/>
        <a:p>
          <a:endParaRPr lang="ru-RU"/>
        </a:p>
      </dgm:t>
    </dgm:pt>
    <dgm:pt modelId="{A4B9DE9C-FC8F-4844-9682-0CD4B2EE290F}">
      <dgm:prSet phldrT="[Текст]"/>
      <dgm:spPr/>
      <dgm:t>
        <a:bodyPr/>
        <a:lstStyle/>
        <a:p>
          <a:r>
            <a:rPr lang="uk-UA" dirty="0" smtClean="0"/>
            <a:t>Формування прийому округлення</a:t>
          </a:r>
          <a:endParaRPr lang="ru-RU" dirty="0"/>
        </a:p>
      </dgm:t>
    </dgm:pt>
    <dgm:pt modelId="{B8579986-F198-4529-86B1-4BC7F678EC5B}" type="parTrans" cxnId="{982268E3-FFDB-4EBA-8424-456BEA4B75D2}">
      <dgm:prSet/>
      <dgm:spPr/>
      <dgm:t>
        <a:bodyPr/>
        <a:lstStyle/>
        <a:p>
          <a:endParaRPr lang="ru-RU"/>
        </a:p>
      </dgm:t>
    </dgm:pt>
    <dgm:pt modelId="{6485783E-AF72-45E6-AA28-C62E41FB4C60}" type="sibTrans" cxnId="{982268E3-FFDB-4EBA-8424-456BEA4B75D2}">
      <dgm:prSet/>
      <dgm:spPr/>
      <dgm:t>
        <a:bodyPr/>
        <a:lstStyle/>
        <a:p>
          <a:endParaRPr lang="ru-RU"/>
        </a:p>
      </dgm:t>
    </dgm:pt>
    <dgm:pt modelId="{2EE2D130-1464-465F-BB4F-0DCF1A2EC70F}" type="pres">
      <dgm:prSet presAssocID="{7C451AF8-EA37-441F-9036-9338FA0FB3B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A4E6B7-6E84-4D1A-91E5-42B127DE9937}" type="pres">
      <dgm:prSet presAssocID="{D04FB57F-A3CC-4B9C-A5C0-604043B235C1}" presName="roof" presStyleLbl="dkBgShp" presStyleIdx="0" presStyleCnt="2"/>
      <dgm:spPr/>
      <dgm:t>
        <a:bodyPr/>
        <a:lstStyle/>
        <a:p>
          <a:endParaRPr lang="ru-RU"/>
        </a:p>
      </dgm:t>
    </dgm:pt>
    <dgm:pt modelId="{CBEFF268-F673-4B85-AAFB-8236BBE615AC}" type="pres">
      <dgm:prSet presAssocID="{D04FB57F-A3CC-4B9C-A5C0-604043B235C1}" presName="pillars" presStyleCnt="0"/>
      <dgm:spPr/>
      <dgm:t>
        <a:bodyPr/>
        <a:lstStyle/>
        <a:p>
          <a:endParaRPr lang="ru-RU"/>
        </a:p>
      </dgm:t>
    </dgm:pt>
    <dgm:pt modelId="{EAD7DE79-0C99-41D8-9F77-E3C9C4335D32}" type="pres">
      <dgm:prSet presAssocID="{D04FB57F-A3CC-4B9C-A5C0-604043B235C1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30D522-CED5-4E6F-A7E9-6EE67B192CED}" type="pres">
      <dgm:prSet presAssocID="{4BC15A40-D8B7-4337-A385-0D45CD7C42BC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1D903-716E-4684-8A30-9BE3A417F363}" type="pres">
      <dgm:prSet presAssocID="{43600485-F9C8-4BCE-B32D-47952B73CAC2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34DF9E-3E1A-4E54-B0FE-A002BF8716F9}" type="pres">
      <dgm:prSet presAssocID="{A4B9DE9C-FC8F-4844-9682-0CD4B2EE290F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3D9DE5-EF89-4E33-B964-F78F839EAC46}" type="pres">
      <dgm:prSet presAssocID="{D04FB57F-A3CC-4B9C-A5C0-604043B235C1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AD43A156-033B-4948-9F4A-7BED808E918B}" srcId="{D04FB57F-A3CC-4B9C-A5C0-604043B235C1}" destId="{43600485-F9C8-4BCE-B32D-47952B73CAC2}" srcOrd="2" destOrd="0" parTransId="{08E38061-0829-45EF-B938-9B765345B68A}" sibTransId="{15E2BDD9-9690-4930-B72D-772D23B085DB}"/>
    <dgm:cxn modelId="{83CAA962-645B-4C5C-B17E-61E32D2FDDB0}" type="presOf" srcId="{A4B9DE9C-FC8F-4844-9682-0CD4B2EE290F}" destId="{2C34DF9E-3E1A-4E54-B0FE-A002BF8716F9}" srcOrd="0" destOrd="0" presId="urn:microsoft.com/office/officeart/2005/8/layout/hList3"/>
    <dgm:cxn modelId="{982268E3-FFDB-4EBA-8424-456BEA4B75D2}" srcId="{D04FB57F-A3CC-4B9C-A5C0-604043B235C1}" destId="{A4B9DE9C-FC8F-4844-9682-0CD4B2EE290F}" srcOrd="3" destOrd="0" parTransId="{B8579986-F198-4529-86B1-4BC7F678EC5B}" sibTransId="{6485783E-AF72-45E6-AA28-C62E41FB4C60}"/>
    <dgm:cxn modelId="{73F8B762-D65C-4000-996F-3AA8D0B96288}" type="presOf" srcId="{BEEADF4F-5AF7-48B2-9202-CCCB2E81AD28}" destId="{EAD7DE79-0C99-41D8-9F77-E3C9C4335D32}" srcOrd="0" destOrd="0" presId="urn:microsoft.com/office/officeart/2005/8/layout/hList3"/>
    <dgm:cxn modelId="{AC0C2588-A67C-4423-8E63-71424599A01D}" type="presOf" srcId="{4BC15A40-D8B7-4337-A385-0D45CD7C42BC}" destId="{3C30D522-CED5-4E6F-A7E9-6EE67B192CED}" srcOrd="0" destOrd="0" presId="urn:microsoft.com/office/officeart/2005/8/layout/hList3"/>
    <dgm:cxn modelId="{BDCF3930-218B-4868-8A74-9ACF6B4D466F}" type="presOf" srcId="{D04FB57F-A3CC-4B9C-A5C0-604043B235C1}" destId="{6BA4E6B7-6E84-4D1A-91E5-42B127DE9937}" srcOrd="0" destOrd="0" presId="urn:microsoft.com/office/officeart/2005/8/layout/hList3"/>
    <dgm:cxn modelId="{CA4488E5-488F-4BE4-9ED0-0026A3831254}" srcId="{D04FB57F-A3CC-4B9C-A5C0-604043B235C1}" destId="{BEEADF4F-5AF7-48B2-9202-CCCB2E81AD28}" srcOrd="0" destOrd="0" parTransId="{80291D4A-B44D-4F65-8B8E-2212CF21F602}" sibTransId="{D056E40C-2261-432D-961C-A1DDA5CB4AF8}"/>
    <dgm:cxn modelId="{955D6FB4-90AD-4524-AF07-A3A0DE46EFFE}" srcId="{7C451AF8-EA37-441F-9036-9338FA0FB3B5}" destId="{D04FB57F-A3CC-4B9C-A5C0-604043B235C1}" srcOrd="0" destOrd="0" parTransId="{06271AC6-A12C-4234-A605-D08184924009}" sibTransId="{3D26A9B2-46CD-454B-8B99-192CF40DDB7B}"/>
    <dgm:cxn modelId="{1CB62BA2-3E7C-42AA-9399-663ECE6D2B76}" srcId="{D04FB57F-A3CC-4B9C-A5C0-604043B235C1}" destId="{4BC15A40-D8B7-4337-A385-0D45CD7C42BC}" srcOrd="1" destOrd="0" parTransId="{98453558-E746-4623-85FB-8C85F1E9CD40}" sibTransId="{2AA847C6-2FCD-4ED5-B16D-DAF12290BE8C}"/>
    <dgm:cxn modelId="{9235D095-2065-490F-8E75-1A0797D5E33E}" type="presOf" srcId="{43600485-F9C8-4BCE-B32D-47952B73CAC2}" destId="{9AC1D903-716E-4684-8A30-9BE3A417F363}" srcOrd="0" destOrd="0" presId="urn:microsoft.com/office/officeart/2005/8/layout/hList3"/>
    <dgm:cxn modelId="{B08D960C-67F1-4A33-8373-8D0213218EF2}" type="presOf" srcId="{7C451AF8-EA37-441F-9036-9338FA0FB3B5}" destId="{2EE2D130-1464-465F-BB4F-0DCF1A2EC70F}" srcOrd="0" destOrd="0" presId="urn:microsoft.com/office/officeart/2005/8/layout/hList3"/>
    <dgm:cxn modelId="{4F96998E-5E88-441E-912E-9B6F00DB5D07}" type="presParOf" srcId="{2EE2D130-1464-465F-BB4F-0DCF1A2EC70F}" destId="{6BA4E6B7-6E84-4D1A-91E5-42B127DE9937}" srcOrd="0" destOrd="0" presId="urn:microsoft.com/office/officeart/2005/8/layout/hList3"/>
    <dgm:cxn modelId="{E2D33DFF-9ACB-4CB1-995A-FF3A4187A8AB}" type="presParOf" srcId="{2EE2D130-1464-465F-BB4F-0DCF1A2EC70F}" destId="{CBEFF268-F673-4B85-AAFB-8236BBE615AC}" srcOrd="1" destOrd="0" presId="urn:microsoft.com/office/officeart/2005/8/layout/hList3"/>
    <dgm:cxn modelId="{6995638D-E093-4BCD-9478-A6350E1C7071}" type="presParOf" srcId="{CBEFF268-F673-4B85-AAFB-8236BBE615AC}" destId="{EAD7DE79-0C99-41D8-9F77-E3C9C4335D32}" srcOrd="0" destOrd="0" presId="urn:microsoft.com/office/officeart/2005/8/layout/hList3"/>
    <dgm:cxn modelId="{94E0D47F-4142-4676-B1A4-E6EDFC14DD2D}" type="presParOf" srcId="{CBEFF268-F673-4B85-AAFB-8236BBE615AC}" destId="{3C30D522-CED5-4E6F-A7E9-6EE67B192CED}" srcOrd="1" destOrd="0" presId="urn:microsoft.com/office/officeart/2005/8/layout/hList3"/>
    <dgm:cxn modelId="{0E029B51-A25F-47AF-A4A1-1C91FBE1FD2E}" type="presParOf" srcId="{CBEFF268-F673-4B85-AAFB-8236BBE615AC}" destId="{9AC1D903-716E-4684-8A30-9BE3A417F363}" srcOrd="2" destOrd="0" presId="urn:microsoft.com/office/officeart/2005/8/layout/hList3"/>
    <dgm:cxn modelId="{58EB1106-BDC8-4204-86A8-41871C591952}" type="presParOf" srcId="{CBEFF268-F673-4B85-AAFB-8236BBE615AC}" destId="{2C34DF9E-3E1A-4E54-B0FE-A002BF8716F9}" srcOrd="3" destOrd="0" presId="urn:microsoft.com/office/officeart/2005/8/layout/hList3"/>
    <dgm:cxn modelId="{7140B2B5-C078-4006-80A9-9EE9FE1AA4B2}" type="presParOf" srcId="{2EE2D130-1464-465F-BB4F-0DCF1A2EC70F}" destId="{9B3D9DE5-EF89-4E33-B964-F78F839EAC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32B035-2FF8-4042-B81F-2FD21430098E}" type="doc">
      <dgm:prSet loTypeId="urn:microsoft.com/office/officeart/2005/8/layout/chevron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91EBEE8-B719-41DF-8E24-5FD8873548F5}">
      <dgm:prSet phldrT="[Текст]" custT="1"/>
      <dgm:spPr/>
      <dgm:t>
        <a:bodyPr/>
        <a:lstStyle/>
        <a:p>
          <a:endParaRPr lang="ru-RU" sz="2400" dirty="0"/>
        </a:p>
      </dgm:t>
    </dgm:pt>
    <dgm:pt modelId="{B4309401-A07A-4F52-BABE-5BFE10D969C2}" type="parTrans" cxnId="{78ADA6AE-0717-43BB-8497-B7E0FC573199}">
      <dgm:prSet/>
      <dgm:spPr/>
      <dgm:t>
        <a:bodyPr/>
        <a:lstStyle/>
        <a:p>
          <a:endParaRPr lang="ru-RU" sz="2400"/>
        </a:p>
      </dgm:t>
    </dgm:pt>
    <dgm:pt modelId="{00305D60-5806-4E86-8383-5DB01A04EF8C}" type="sibTrans" cxnId="{78ADA6AE-0717-43BB-8497-B7E0FC573199}">
      <dgm:prSet/>
      <dgm:spPr/>
      <dgm:t>
        <a:bodyPr/>
        <a:lstStyle/>
        <a:p>
          <a:endParaRPr lang="ru-RU" sz="2400"/>
        </a:p>
      </dgm:t>
    </dgm:pt>
    <dgm:pt modelId="{26E5388D-F879-4956-864E-4FBF7CFE3A4F}">
      <dgm:prSet phldrT="[Текст]" custT="1"/>
      <dgm:spPr/>
      <dgm:t>
        <a:bodyPr/>
        <a:lstStyle/>
        <a:p>
          <a:r>
            <a:rPr lang="uk-UA" sz="2400" dirty="0" smtClean="0"/>
            <a:t>Додавання та віднімання одноцифрового числа до (від) двоцифрового:</a:t>
          </a:r>
          <a:endParaRPr lang="ru-RU" sz="2400" dirty="0"/>
        </a:p>
      </dgm:t>
    </dgm:pt>
    <dgm:pt modelId="{5E014D85-40C4-47E7-A133-5538E3AE7C9A}" type="parTrans" cxnId="{0645A33B-06CE-4C69-A897-A8632C863380}">
      <dgm:prSet/>
      <dgm:spPr/>
      <dgm:t>
        <a:bodyPr/>
        <a:lstStyle/>
        <a:p>
          <a:endParaRPr lang="ru-RU" sz="2400"/>
        </a:p>
      </dgm:t>
    </dgm:pt>
    <dgm:pt modelId="{36826CDB-34F6-4ECC-8A6F-3AB35C98A41B}" type="sibTrans" cxnId="{0645A33B-06CE-4C69-A897-A8632C863380}">
      <dgm:prSet/>
      <dgm:spPr/>
      <dgm:t>
        <a:bodyPr/>
        <a:lstStyle/>
        <a:p>
          <a:endParaRPr lang="ru-RU" sz="2400"/>
        </a:p>
      </dgm:t>
    </dgm:pt>
    <dgm:pt modelId="{9A5DEA5C-20D7-4683-AE47-1BA2A03A0CB8}">
      <dgm:prSet phldrT="[Текст]" custT="1"/>
      <dgm:spPr/>
      <dgm:t>
        <a:bodyPr/>
        <a:lstStyle/>
        <a:p>
          <a:endParaRPr lang="ru-RU" sz="2400" dirty="0"/>
        </a:p>
      </dgm:t>
    </dgm:pt>
    <dgm:pt modelId="{EDEF0E82-A9A4-4808-9A7E-D9BF440172D2}" type="parTrans" cxnId="{DDF25958-E850-4ED0-B01E-AF2C0EA8848C}">
      <dgm:prSet/>
      <dgm:spPr/>
      <dgm:t>
        <a:bodyPr/>
        <a:lstStyle/>
        <a:p>
          <a:endParaRPr lang="ru-RU" sz="2400"/>
        </a:p>
      </dgm:t>
    </dgm:pt>
    <dgm:pt modelId="{EE5DEB5A-9CA0-429C-B765-548F4C82FF6B}" type="sibTrans" cxnId="{DDF25958-E850-4ED0-B01E-AF2C0EA8848C}">
      <dgm:prSet/>
      <dgm:spPr/>
      <dgm:t>
        <a:bodyPr/>
        <a:lstStyle/>
        <a:p>
          <a:endParaRPr lang="ru-RU" sz="2400"/>
        </a:p>
      </dgm:t>
    </dgm:pt>
    <dgm:pt modelId="{B997BABA-990E-49FB-A165-BCF3A29FA2C1}">
      <dgm:prSet phldrT="[Текст]" custT="1"/>
      <dgm:spPr/>
      <dgm:t>
        <a:bodyPr/>
        <a:lstStyle/>
        <a:p>
          <a:r>
            <a:rPr lang="uk-UA" sz="2400" dirty="0" smtClean="0"/>
            <a:t>Додавання та віднімання двоцифрових чисел:</a:t>
          </a:r>
          <a:endParaRPr lang="ru-RU" sz="2400" dirty="0"/>
        </a:p>
      </dgm:t>
    </dgm:pt>
    <dgm:pt modelId="{ECCD126C-486E-4F15-A2CD-F0DBA7D391E3}" type="parTrans" cxnId="{34D5B963-A7C3-45C7-BD26-BCE422032687}">
      <dgm:prSet/>
      <dgm:spPr/>
      <dgm:t>
        <a:bodyPr/>
        <a:lstStyle/>
        <a:p>
          <a:endParaRPr lang="ru-RU" sz="2400"/>
        </a:p>
      </dgm:t>
    </dgm:pt>
    <dgm:pt modelId="{9E0285EF-C060-4D79-92B9-B7B6BBEADB26}" type="sibTrans" cxnId="{34D5B963-A7C3-45C7-BD26-BCE422032687}">
      <dgm:prSet/>
      <dgm:spPr/>
      <dgm:t>
        <a:bodyPr/>
        <a:lstStyle/>
        <a:p>
          <a:endParaRPr lang="ru-RU" sz="2400"/>
        </a:p>
      </dgm:t>
    </dgm:pt>
    <dgm:pt modelId="{F7F5E005-D8BD-4498-8824-DE8D92EDCD1B}">
      <dgm:prSet phldrT="[Текст]" custT="1"/>
      <dgm:spPr/>
      <dgm:t>
        <a:bodyPr/>
        <a:lstStyle/>
        <a:p>
          <a:r>
            <a:rPr lang="uk-UA" sz="2400" dirty="0" smtClean="0"/>
            <a:t>45 + 7, 45 – 7.</a:t>
          </a:r>
          <a:endParaRPr lang="ru-RU" sz="2400" dirty="0"/>
        </a:p>
      </dgm:t>
    </dgm:pt>
    <dgm:pt modelId="{4FDCF008-55AF-4E58-8BCB-AC7244969C0B}" type="parTrans" cxnId="{F44B3DF8-BD72-4AC5-AADF-304E838E2D4C}">
      <dgm:prSet/>
      <dgm:spPr/>
      <dgm:t>
        <a:bodyPr/>
        <a:lstStyle/>
        <a:p>
          <a:endParaRPr lang="ru-RU" sz="2400"/>
        </a:p>
      </dgm:t>
    </dgm:pt>
    <dgm:pt modelId="{DCB17730-2B1D-447E-97F1-4F8880773D0E}" type="sibTrans" cxnId="{F44B3DF8-BD72-4AC5-AADF-304E838E2D4C}">
      <dgm:prSet/>
      <dgm:spPr/>
      <dgm:t>
        <a:bodyPr/>
        <a:lstStyle/>
        <a:p>
          <a:endParaRPr lang="ru-RU" sz="2400"/>
        </a:p>
      </dgm:t>
    </dgm:pt>
    <dgm:pt modelId="{66D156C0-6539-437E-BEB9-2AF997A28456}">
      <dgm:prSet phldrT="[Текст]" custT="1"/>
      <dgm:spPr/>
      <dgm:t>
        <a:bodyPr/>
        <a:lstStyle/>
        <a:p>
          <a:r>
            <a:rPr lang="uk-UA" sz="2400" dirty="0" smtClean="0"/>
            <a:t>45 + 27, 45 - 27.</a:t>
          </a:r>
          <a:endParaRPr lang="ru-RU" sz="2400" dirty="0"/>
        </a:p>
      </dgm:t>
    </dgm:pt>
    <dgm:pt modelId="{E153337F-90BC-43C5-B421-092F9984AAB6}" type="parTrans" cxnId="{BC82E29C-9FD0-4070-A247-79B902BE8BE5}">
      <dgm:prSet/>
      <dgm:spPr/>
      <dgm:t>
        <a:bodyPr/>
        <a:lstStyle/>
        <a:p>
          <a:endParaRPr lang="ru-RU" sz="2400"/>
        </a:p>
      </dgm:t>
    </dgm:pt>
    <dgm:pt modelId="{D80B3482-E912-4AC6-B1E5-80FCF0F91516}" type="sibTrans" cxnId="{BC82E29C-9FD0-4070-A247-79B902BE8BE5}">
      <dgm:prSet/>
      <dgm:spPr/>
      <dgm:t>
        <a:bodyPr/>
        <a:lstStyle/>
        <a:p>
          <a:endParaRPr lang="ru-RU" sz="2400"/>
        </a:p>
      </dgm:t>
    </dgm:pt>
    <dgm:pt modelId="{36165100-799F-4859-94E0-DB583203FE56}">
      <dgm:prSet phldrT="[Текст]" custT="1"/>
      <dgm:spPr/>
      <dgm:t>
        <a:bodyPr/>
        <a:lstStyle/>
        <a:p>
          <a:r>
            <a:rPr lang="uk-UA" sz="2400" dirty="0" smtClean="0"/>
            <a:t>45 + 5, 40 – 7.</a:t>
          </a:r>
          <a:endParaRPr lang="ru-RU" sz="2400" dirty="0"/>
        </a:p>
      </dgm:t>
    </dgm:pt>
    <dgm:pt modelId="{CEAED3E8-CB76-4524-8448-FB88EAC81365}" type="parTrans" cxnId="{38CEB5D4-E6F5-4816-9F90-CA361AC03384}">
      <dgm:prSet/>
      <dgm:spPr/>
      <dgm:t>
        <a:bodyPr/>
        <a:lstStyle/>
        <a:p>
          <a:endParaRPr lang="ru-RU" sz="2400"/>
        </a:p>
      </dgm:t>
    </dgm:pt>
    <dgm:pt modelId="{D1ECBCDD-93D4-4F8B-B98F-99D7669B34E7}" type="sibTrans" cxnId="{38CEB5D4-E6F5-4816-9F90-CA361AC03384}">
      <dgm:prSet/>
      <dgm:spPr/>
      <dgm:t>
        <a:bodyPr/>
        <a:lstStyle/>
        <a:p>
          <a:endParaRPr lang="ru-RU" sz="2400"/>
        </a:p>
      </dgm:t>
    </dgm:pt>
    <dgm:pt modelId="{B6F7B3FE-A889-4CC9-A287-A26E4EF36919}" type="pres">
      <dgm:prSet presAssocID="{E732B035-2FF8-4042-B81F-2FD21430098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B13BAA-27D7-41AA-AC90-056C3D378145}" type="pres">
      <dgm:prSet presAssocID="{691EBEE8-B719-41DF-8E24-5FD8873548F5}" presName="composite" presStyleCnt="0"/>
      <dgm:spPr/>
      <dgm:t>
        <a:bodyPr/>
        <a:lstStyle/>
        <a:p>
          <a:endParaRPr lang="ru-RU"/>
        </a:p>
      </dgm:t>
    </dgm:pt>
    <dgm:pt modelId="{A51E481E-1D3E-4A60-B702-BA2F39318BF5}" type="pres">
      <dgm:prSet presAssocID="{691EBEE8-B719-41DF-8E24-5FD8873548F5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BA3DA9-266F-4377-B0DD-E77991797FCD}" type="pres">
      <dgm:prSet presAssocID="{691EBEE8-B719-41DF-8E24-5FD8873548F5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F6E3EA-6045-446C-B14C-081768D67D49}" type="pres">
      <dgm:prSet presAssocID="{00305D60-5806-4E86-8383-5DB01A04EF8C}" presName="sp" presStyleCnt="0"/>
      <dgm:spPr/>
      <dgm:t>
        <a:bodyPr/>
        <a:lstStyle/>
        <a:p>
          <a:endParaRPr lang="ru-RU"/>
        </a:p>
      </dgm:t>
    </dgm:pt>
    <dgm:pt modelId="{FDEEC146-A314-4ED1-9856-D0A0D75EBC84}" type="pres">
      <dgm:prSet presAssocID="{9A5DEA5C-20D7-4683-AE47-1BA2A03A0CB8}" presName="composite" presStyleCnt="0"/>
      <dgm:spPr/>
      <dgm:t>
        <a:bodyPr/>
        <a:lstStyle/>
        <a:p>
          <a:endParaRPr lang="ru-RU"/>
        </a:p>
      </dgm:t>
    </dgm:pt>
    <dgm:pt modelId="{69AACFA8-33B1-48D2-A115-B778DC011908}" type="pres">
      <dgm:prSet presAssocID="{9A5DEA5C-20D7-4683-AE47-1BA2A03A0CB8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08E467-6596-4514-BF85-9370B87B967A}" type="pres">
      <dgm:prSet presAssocID="{9A5DEA5C-20D7-4683-AE47-1BA2A03A0CB8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CEB5D4-E6F5-4816-9F90-CA361AC03384}" srcId="{691EBEE8-B719-41DF-8E24-5FD8873548F5}" destId="{36165100-799F-4859-94E0-DB583203FE56}" srcOrd="1" destOrd="0" parTransId="{CEAED3E8-CB76-4524-8448-FB88EAC81365}" sibTransId="{D1ECBCDD-93D4-4F8B-B98F-99D7669B34E7}"/>
    <dgm:cxn modelId="{12D530F6-A399-4662-B49A-23974B1AEC8C}" type="presOf" srcId="{9A5DEA5C-20D7-4683-AE47-1BA2A03A0CB8}" destId="{69AACFA8-33B1-48D2-A115-B778DC011908}" srcOrd="0" destOrd="0" presId="urn:microsoft.com/office/officeart/2005/8/layout/chevron2"/>
    <dgm:cxn modelId="{7F700EE0-2CD5-45ED-98C2-0E5A63AA2036}" type="presOf" srcId="{691EBEE8-B719-41DF-8E24-5FD8873548F5}" destId="{A51E481E-1D3E-4A60-B702-BA2F39318BF5}" srcOrd="0" destOrd="0" presId="urn:microsoft.com/office/officeart/2005/8/layout/chevron2"/>
    <dgm:cxn modelId="{F44B3DF8-BD72-4AC5-AADF-304E838E2D4C}" srcId="{691EBEE8-B719-41DF-8E24-5FD8873548F5}" destId="{F7F5E005-D8BD-4498-8824-DE8D92EDCD1B}" srcOrd="2" destOrd="0" parTransId="{4FDCF008-55AF-4E58-8BCB-AC7244969C0B}" sibTransId="{DCB17730-2B1D-447E-97F1-4F8880773D0E}"/>
    <dgm:cxn modelId="{DDF25958-E850-4ED0-B01E-AF2C0EA8848C}" srcId="{E732B035-2FF8-4042-B81F-2FD21430098E}" destId="{9A5DEA5C-20D7-4683-AE47-1BA2A03A0CB8}" srcOrd="1" destOrd="0" parTransId="{EDEF0E82-A9A4-4808-9A7E-D9BF440172D2}" sibTransId="{EE5DEB5A-9CA0-429C-B765-548F4C82FF6B}"/>
    <dgm:cxn modelId="{FE0F9309-1B0E-4BF9-8306-4083147A6B8A}" type="presOf" srcId="{26E5388D-F879-4956-864E-4FBF7CFE3A4F}" destId="{78BA3DA9-266F-4377-B0DD-E77991797FCD}" srcOrd="0" destOrd="0" presId="urn:microsoft.com/office/officeart/2005/8/layout/chevron2"/>
    <dgm:cxn modelId="{4CA3E205-3FA6-4043-A4BF-245336878A75}" type="presOf" srcId="{36165100-799F-4859-94E0-DB583203FE56}" destId="{78BA3DA9-266F-4377-B0DD-E77991797FCD}" srcOrd="0" destOrd="1" presId="urn:microsoft.com/office/officeart/2005/8/layout/chevron2"/>
    <dgm:cxn modelId="{F607658A-FF08-4BE6-BFCE-308E23936E09}" type="presOf" srcId="{E732B035-2FF8-4042-B81F-2FD21430098E}" destId="{B6F7B3FE-A889-4CC9-A287-A26E4EF36919}" srcOrd="0" destOrd="0" presId="urn:microsoft.com/office/officeart/2005/8/layout/chevron2"/>
    <dgm:cxn modelId="{F3B57BDC-1066-40F8-AABD-E3780A82FAE7}" type="presOf" srcId="{B997BABA-990E-49FB-A165-BCF3A29FA2C1}" destId="{A008E467-6596-4514-BF85-9370B87B967A}" srcOrd="0" destOrd="0" presId="urn:microsoft.com/office/officeart/2005/8/layout/chevron2"/>
    <dgm:cxn modelId="{50D8A84E-67DA-4806-9AA0-70E522C07829}" type="presOf" srcId="{66D156C0-6539-437E-BEB9-2AF997A28456}" destId="{A008E467-6596-4514-BF85-9370B87B967A}" srcOrd="0" destOrd="1" presId="urn:microsoft.com/office/officeart/2005/8/layout/chevron2"/>
    <dgm:cxn modelId="{78ADA6AE-0717-43BB-8497-B7E0FC573199}" srcId="{E732B035-2FF8-4042-B81F-2FD21430098E}" destId="{691EBEE8-B719-41DF-8E24-5FD8873548F5}" srcOrd="0" destOrd="0" parTransId="{B4309401-A07A-4F52-BABE-5BFE10D969C2}" sibTransId="{00305D60-5806-4E86-8383-5DB01A04EF8C}"/>
    <dgm:cxn modelId="{34D5B963-A7C3-45C7-BD26-BCE422032687}" srcId="{9A5DEA5C-20D7-4683-AE47-1BA2A03A0CB8}" destId="{B997BABA-990E-49FB-A165-BCF3A29FA2C1}" srcOrd="0" destOrd="0" parTransId="{ECCD126C-486E-4F15-A2CD-F0DBA7D391E3}" sibTransId="{9E0285EF-C060-4D79-92B9-B7B6BBEADB26}"/>
    <dgm:cxn modelId="{A92E893B-57C7-4ED6-9681-222F52218C31}" type="presOf" srcId="{F7F5E005-D8BD-4498-8824-DE8D92EDCD1B}" destId="{78BA3DA9-266F-4377-B0DD-E77991797FCD}" srcOrd="0" destOrd="2" presId="urn:microsoft.com/office/officeart/2005/8/layout/chevron2"/>
    <dgm:cxn modelId="{BC82E29C-9FD0-4070-A247-79B902BE8BE5}" srcId="{9A5DEA5C-20D7-4683-AE47-1BA2A03A0CB8}" destId="{66D156C0-6539-437E-BEB9-2AF997A28456}" srcOrd="1" destOrd="0" parTransId="{E153337F-90BC-43C5-B421-092F9984AAB6}" sibTransId="{D80B3482-E912-4AC6-B1E5-80FCF0F91516}"/>
    <dgm:cxn modelId="{0645A33B-06CE-4C69-A897-A8632C863380}" srcId="{691EBEE8-B719-41DF-8E24-5FD8873548F5}" destId="{26E5388D-F879-4956-864E-4FBF7CFE3A4F}" srcOrd="0" destOrd="0" parTransId="{5E014D85-40C4-47E7-A133-5538E3AE7C9A}" sibTransId="{36826CDB-34F6-4ECC-8A6F-3AB35C98A41B}"/>
    <dgm:cxn modelId="{AFE9A094-01A4-4467-BE7E-DF3BA33D445F}" type="presParOf" srcId="{B6F7B3FE-A889-4CC9-A287-A26E4EF36919}" destId="{64B13BAA-27D7-41AA-AC90-056C3D378145}" srcOrd="0" destOrd="0" presId="urn:microsoft.com/office/officeart/2005/8/layout/chevron2"/>
    <dgm:cxn modelId="{EF7CCAF3-CB23-44F3-ACC7-CFA1294769DA}" type="presParOf" srcId="{64B13BAA-27D7-41AA-AC90-056C3D378145}" destId="{A51E481E-1D3E-4A60-B702-BA2F39318BF5}" srcOrd="0" destOrd="0" presId="urn:microsoft.com/office/officeart/2005/8/layout/chevron2"/>
    <dgm:cxn modelId="{842A4147-822D-4753-96EE-7D746D32CACF}" type="presParOf" srcId="{64B13BAA-27D7-41AA-AC90-056C3D378145}" destId="{78BA3DA9-266F-4377-B0DD-E77991797FCD}" srcOrd="1" destOrd="0" presId="urn:microsoft.com/office/officeart/2005/8/layout/chevron2"/>
    <dgm:cxn modelId="{7BB0330B-BD5A-49EE-B3D2-EB72C1DF7607}" type="presParOf" srcId="{B6F7B3FE-A889-4CC9-A287-A26E4EF36919}" destId="{3FF6E3EA-6045-446C-B14C-081768D67D49}" srcOrd="1" destOrd="0" presId="urn:microsoft.com/office/officeart/2005/8/layout/chevron2"/>
    <dgm:cxn modelId="{22BAAB6E-EB74-47E6-A4CF-5E42F944122C}" type="presParOf" srcId="{B6F7B3FE-A889-4CC9-A287-A26E4EF36919}" destId="{FDEEC146-A314-4ED1-9856-D0A0D75EBC84}" srcOrd="2" destOrd="0" presId="urn:microsoft.com/office/officeart/2005/8/layout/chevron2"/>
    <dgm:cxn modelId="{999A83F9-C735-438C-854D-7E32EEA41A98}" type="presParOf" srcId="{FDEEC146-A314-4ED1-9856-D0A0D75EBC84}" destId="{69AACFA8-33B1-48D2-A115-B778DC011908}" srcOrd="0" destOrd="0" presId="urn:microsoft.com/office/officeart/2005/8/layout/chevron2"/>
    <dgm:cxn modelId="{4CB730E7-92B7-44A6-A396-BABBE3F47FC8}" type="presParOf" srcId="{FDEEC146-A314-4ED1-9856-D0A0D75EBC84}" destId="{A008E467-6596-4514-BF85-9370B87B967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32B035-2FF8-4042-B81F-2FD21430098E}" type="doc">
      <dgm:prSet loTypeId="urn:microsoft.com/office/officeart/2005/8/layout/chevron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91EBEE8-B719-41DF-8E24-5FD8873548F5}">
      <dgm:prSet phldrT="[Текст]"/>
      <dgm:spPr/>
      <dgm:t>
        <a:bodyPr/>
        <a:lstStyle/>
        <a:p>
          <a:endParaRPr lang="ru-RU" dirty="0"/>
        </a:p>
      </dgm:t>
    </dgm:pt>
    <dgm:pt modelId="{B4309401-A07A-4F52-BABE-5BFE10D969C2}" type="parTrans" cxnId="{78ADA6AE-0717-43BB-8497-B7E0FC573199}">
      <dgm:prSet/>
      <dgm:spPr/>
      <dgm:t>
        <a:bodyPr/>
        <a:lstStyle/>
        <a:p>
          <a:endParaRPr lang="ru-RU"/>
        </a:p>
      </dgm:t>
    </dgm:pt>
    <dgm:pt modelId="{00305D60-5806-4E86-8383-5DB01A04EF8C}" type="sibTrans" cxnId="{78ADA6AE-0717-43BB-8497-B7E0FC573199}">
      <dgm:prSet/>
      <dgm:spPr/>
      <dgm:t>
        <a:bodyPr/>
        <a:lstStyle/>
        <a:p>
          <a:endParaRPr lang="ru-RU"/>
        </a:p>
      </dgm:t>
    </dgm:pt>
    <dgm:pt modelId="{26E5388D-F879-4956-864E-4FBF7CFE3A4F}">
      <dgm:prSet phldrT="[Текст]"/>
      <dgm:spPr/>
      <dgm:t>
        <a:bodyPr/>
        <a:lstStyle/>
        <a:p>
          <a:r>
            <a:rPr lang="uk-UA" dirty="0" smtClean="0"/>
            <a:t>Додавання та віднімання по частинах (на підставі правила додавання суми до числа або віднімання суми від числа.</a:t>
          </a:r>
          <a:endParaRPr lang="ru-RU" dirty="0"/>
        </a:p>
      </dgm:t>
    </dgm:pt>
    <dgm:pt modelId="{5E014D85-40C4-47E7-A133-5538E3AE7C9A}" type="parTrans" cxnId="{0645A33B-06CE-4C69-A897-A8632C863380}">
      <dgm:prSet/>
      <dgm:spPr/>
      <dgm:t>
        <a:bodyPr/>
        <a:lstStyle/>
        <a:p>
          <a:endParaRPr lang="ru-RU"/>
        </a:p>
      </dgm:t>
    </dgm:pt>
    <dgm:pt modelId="{36826CDB-34F6-4ECC-8A6F-3AB35C98A41B}" type="sibTrans" cxnId="{0645A33B-06CE-4C69-A897-A8632C863380}">
      <dgm:prSet/>
      <dgm:spPr/>
      <dgm:t>
        <a:bodyPr/>
        <a:lstStyle/>
        <a:p>
          <a:endParaRPr lang="ru-RU"/>
        </a:p>
      </dgm:t>
    </dgm:pt>
    <dgm:pt modelId="{9A5DEA5C-20D7-4683-AE47-1BA2A03A0CB8}">
      <dgm:prSet phldrT="[Текст]"/>
      <dgm:spPr/>
      <dgm:t>
        <a:bodyPr/>
        <a:lstStyle/>
        <a:p>
          <a:endParaRPr lang="ru-RU" dirty="0"/>
        </a:p>
      </dgm:t>
    </dgm:pt>
    <dgm:pt modelId="{EDEF0E82-A9A4-4808-9A7E-D9BF440172D2}" type="parTrans" cxnId="{DDF25958-E850-4ED0-B01E-AF2C0EA8848C}">
      <dgm:prSet/>
      <dgm:spPr/>
      <dgm:t>
        <a:bodyPr/>
        <a:lstStyle/>
        <a:p>
          <a:endParaRPr lang="ru-RU"/>
        </a:p>
      </dgm:t>
    </dgm:pt>
    <dgm:pt modelId="{EE5DEB5A-9CA0-429C-B765-548F4C82FF6B}" type="sibTrans" cxnId="{DDF25958-E850-4ED0-B01E-AF2C0EA8848C}">
      <dgm:prSet/>
      <dgm:spPr/>
      <dgm:t>
        <a:bodyPr/>
        <a:lstStyle/>
        <a:p>
          <a:endParaRPr lang="ru-RU"/>
        </a:p>
      </dgm:t>
    </dgm:pt>
    <dgm:pt modelId="{B997BABA-990E-49FB-A165-BCF3A29FA2C1}">
      <dgm:prSet phldrT="[Текст]"/>
      <dgm:spPr/>
      <dgm:t>
        <a:bodyPr/>
        <a:lstStyle/>
        <a:p>
          <a:r>
            <a:rPr lang="uk-UA" dirty="0" smtClean="0"/>
            <a:t>Додавання на підставі правила додавання числа до суми; віднімання на підставі правила віднімання числа від суми.</a:t>
          </a:r>
          <a:endParaRPr lang="ru-RU" dirty="0"/>
        </a:p>
      </dgm:t>
    </dgm:pt>
    <dgm:pt modelId="{ECCD126C-486E-4F15-A2CD-F0DBA7D391E3}" type="parTrans" cxnId="{34D5B963-A7C3-45C7-BD26-BCE422032687}">
      <dgm:prSet/>
      <dgm:spPr/>
      <dgm:t>
        <a:bodyPr/>
        <a:lstStyle/>
        <a:p>
          <a:endParaRPr lang="ru-RU"/>
        </a:p>
      </dgm:t>
    </dgm:pt>
    <dgm:pt modelId="{9E0285EF-C060-4D79-92B9-B7B6BBEADB26}" type="sibTrans" cxnId="{34D5B963-A7C3-45C7-BD26-BCE422032687}">
      <dgm:prSet/>
      <dgm:spPr/>
      <dgm:t>
        <a:bodyPr/>
        <a:lstStyle/>
        <a:p>
          <a:endParaRPr lang="ru-RU"/>
        </a:p>
      </dgm:t>
    </dgm:pt>
    <dgm:pt modelId="{8EEDC35E-1B83-424D-943A-99DB4D1A64B8}">
      <dgm:prSet phldrT="[Текст]"/>
      <dgm:spPr/>
      <dgm:t>
        <a:bodyPr/>
        <a:lstStyle/>
        <a:p>
          <a:endParaRPr lang="ru-RU" dirty="0"/>
        </a:p>
      </dgm:t>
    </dgm:pt>
    <dgm:pt modelId="{81ADE59D-A4F0-461B-81E2-DCE14BC2FA8A}" type="parTrans" cxnId="{1A85BADD-3C60-4718-9908-9E46A84C228E}">
      <dgm:prSet/>
      <dgm:spPr/>
      <dgm:t>
        <a:bodyPr/>
        <a:lstStyle/>
        <a:p>
          <a:endParaRPr lang="ru-RU"/>
        </a:p>
      </dgm:t>
    </dgm:pt>
    <dgm:pt modelId="{4B6F165B-EF91-438D-B86F-1A604F9E36A6}" type="sibTrans" cxnId="{1A85BADD-3C60-4718-9908-9E46A84C228E}">
      <dgm:prSet/>
      <dgm:spPr/>
      <dgm:t>
        <a:bodyPr/>
        <a:lstStyle/>
        <a:p>
          <a:endParaRPr lang="ru-RU"/>
        </a:p>
      </dgm:t>
    </dgm:pt>
    <dgm:pt modelId="{ADD81C1F-0116-4648-9C79-A2DC7008B83A}">
      <dgm:prSet phldrT="[Текст]"/>
      <dgm:spPr/>
      <dgm:t>
        <a:bodyPr/>
        <a:lstStyle/>
        <a:p>
          <a:r>
            <a:rPr lang="uk-UA" dirty="0" smtClean="0"/>
            <a:t>Порозрядне додавання та віднімання.</a:t>
          </a:r>
          <a:endParaRPr lang="ru-RU" dirty="0"/>
        </a:p>
      </dgm:t>
    </dgm:pt>
    <dgm:pt modelId="{5D0A620A-6CB7-4393-8DA3-ECA9322E92F8}" type="parTrans" cxnId="{4FEBF325-518A-4D85-89C0-2D3DD0ECB79E}">
      <dgm:prSet/>
      <dgm:spPr/>
      <dgm:t>
        <a:bodyPr/>
        <a:lstStyle/>
        <a:p>
          <a:endParaRPr lang="ru-RU"/>
        </a:p>
      </dgm:t>
    </dgm:pt>
    <dgm:pt modelId="{2F99299B-E28E-48AF-BB96-179923145665}" type="sibTrans" cxnId="{4FEBF325-518A-4D85-89C0-2D3DD0ECB79E}">
      <dgm:prSet/>
      <dgm:spPr/>
      <dgm:t>
        <a:bodyPr/>
        <a:lstStyle/>
        <a:p>
          <a:endParaRPr lang="ru-RU"/>
        </a:p>
      </dgm:t>
    </dgm:pt>
    <dgm:pt modelId="{381BCAA8-C917-45B2-9E14-9C0C62BAC60C}">
      <dgm:prSet phldrT="[Текст]"/>
      <dgm:spPr/>
      <dgm:t>
        <a:bodyPr/>
        <a:lstStyle/>
        <a:p>
          <a:endParaRPr lang="ru-RU" dirty="0"/>
        </a:p>
      </dgm:t>
    </dgm:pt>
    <dgm:pt modelId="{C4947007-B7C1-4062-A241-21AE93B2ED80}" type="sibTrans" cxnId="{26290DE0-6B62-4F57-9025-2452ED8EF3F8}">
      <dgm:prSet/>
      <dgm:spPr/>
      <dgm:t>
        <a:bodyPr/>
        <a:lstStyle/>
        <a:p>
          <a:endParaRPr lang="ru-RU"/>
        </a:p>
      </dgm:t>
    </dgm:pt>
    <dgm:pt modelId="{4239763B-3960-47F4-80B4-84C572116283}" type="parTrans" cxnId="{26290DE0-6B62-4F57-9025-2452ED8EF3F8}">
      <dgm:prSet/>
      <dgm:spPr/>
      <dgm:t>
        <a:bodyPr/>
        <a:lstStyle/>
        <a:p>
          <a:endParaRPr lang="ru-RU"/>
        </a:p>
      </dgm:t>
    </dgm:pt>
    <dgm:pt modelId="{F49559C1-4899-47E8-B6A6-8C830D8785E7}">
      <dgm:prSet phldrT="[Текст]"/>
      <dgm:spPr/>
      <dgm:t>
        <a:bodyPr/>
        <a:lstStyle/>
        <a:p>
          <a:r>
            <a:rPr lang="uk-UA" dirty="0" smtClean="0"/>
            <a:t>Спосіб округлення.</a:t>
          </a:r>
          <a:endParaRPr lang="ru-RU" dirty="0"/>
        </a:p>
      </dgm:t>
    </dgm:pt>
    <dgm:pt modelId="{39F32A5D-B89F-4A31-B6B7-9A76EB3163D0}" type="parTrans" cxnId="{864666BA-EE4C-4A01-9B8B-CDDFD06F8B52}">
      <dgm:prSet/>
      <dgm:spPr/>
      <dgm:t>
        <a:bodyPr/>
        <a:lstStyle/>
        <a:p>
          <a:endParaRPr lang="ru-RU"/>
        </a:p>
      </dgm:t>
    </dgm:pt>
    <dgm:pt modelId="{EAA87396-5418-43B4-9F33-BF585CA0799F}" type="sibTrans" cxnId="{864666BA-EE4C-4A01-9B8B-CDDFD06F8B52}">
      <dgm:prSet/>
      <dgm:spPr/>
      <dgm:t>
        <a:bodyPr/>
        <a:lstStyle/>
        <a:p>
          <a:endParaRPr lang="ru-RU"/>
        </a:p>
      </dgm:t>
    </dgm:pt>
    <dgm:pt modelId="{B6F7B3FE-A889-4CC9-A287-A26E4EF36919}" type="pres">
      <dgm:prSet presAssocID="{E732B035-2FF8-4042-B81F-2FD21430098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B13BAA-27D7-41AA-AC90-056C3D378145}" type="pres">
      <dgm:prSet presAssocID="{691EBEE8-B719-41DF-8E24-5FD8873548F5}" presName="composite" presStyleCnt="0"/>
      <dgm:spPr/>
      <dgm:t>
        <a:bodyPr/>
        <a:lstStyle/>
        <a:p>
          <a:endParaRPr lang="ru-RU"/>
        </a:p>
      </dgm:t>
    </dgm:pt>
    <dgm:pt modelId="{A51E481E-1D3E-4A60-B702-BA2F39318BF5}" type="pres">
      <dgm:prSet presAssocID="{691EBEE8-B719-41DF-8E24-5FD8873548F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BA3DA9-266F-4377-B0DD-E77991797FCD}" type="pres">
      <dgm:prSet presAssocID="{691EBEE8-B719-41DF-8E24-5FD8873548F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F6E3EA-6045-446C-B14C-081768D67D49}" type="pres">
      <dgm:prSet presAssocID="{00305D60-5806-4E86-8383-5DB01A04EF8C}" presName="sp" presStyleCnt="0"/>
      <dgm:spPr/>
      <dgm:t>
        <a:bodyPr/>
        <a:lstStyle/>
        <a:p>
          <a:endParaRPr lang="ru-RU"/>
        </a:p>
      </dgm:t>
    </dgm:pt>
    <dgm:pt modelId="{FDEEC146-A314-4ED1-9856-D0A0D75EBC84}" type="pres">
      <dgm:prSet presAssocID="{9A5DEA5C-20D7-4683-AE47-1BA2A03A0CB8}" presName="composite" presStyleCnt="0"/>
      <dgm:spPr/>
      <dgm:t>
        <a:bodyPr/>
        <a:lstStyle/>
        <a:p>
          <a:endParaRPr lang="ru-RU"/>
        </a:p>
      </dgm:t>
    </dgm:pt>
    <dgm:pt modelId="{69AACFA8-33B1-48D2-A115-B778DC011908}" type="pres">
      <dgm:prSet presAssocID="{9A5DEA5C-20D7-4683-AE47-1BA2A03A0CB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08E467-6596-4514-BF85-9370B87B967A}" type="pres">
      <dgm:prSet presAssocID="{9A5DEA5C-20D7-4683-AE47-1BA2A03A0CB8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A11A63-0EED-48F7-BB88-7077B429C7B0}" type="pres">
      <dgm:prSet presAssocID="{EE5DEB5A-9CA0-429C-B765-548F4C82FF6B}" presName="sp" presStyleCnt="0"/>
      <dgm:spPr/>
      <dgm:t>
        <a:bodyPr/>
        <a:lstStyle/>
        <a:p>
          <a:endParaRPr lang="ru-RU"/>
        </a:p>
      </dgm:t>
    </dgm:pt>
    <dgm:pt modelId="{60521B1E-FE5A-4520-BEB5-62ADDF0CAF9E}" type="pres">
      <dgm:prSet presAssocID="{8EEDC35E-1B83-424D-943A-99DB4D1A64B8}" presName="composite" presStyleCnt="0"/>
      <dgm:spPr/>
      <dgm:t>
        <a:bodyPr/>
        <a:lstStyle/>
        <a:p>
          <a:endParaRPr lang="ru-RU"/>
        </a:p>
      </dgm:t>
    </dgm:pt>
    <dgm:pt modelId="{E481FCC2-1448-4676-AAC3-ABD1E43FEB16}" type="pres">
      <dgm:prSet presAssocID="{8EEDC35E-1B83-424D-943A-99DB4D1A64B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A43DB1-ABE2-44E6-AC2F-A39C1A798E37}" type="pres">
      <dgm:prSet presAssocID="{8EEDC35E-1B83-424D-943A-99DB4D1A64B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8E2C48-7B8A-4BE8-9463-523C35428120}" type="pres">
      <dgm:prSet presAssocID="{4B6F165B-EF91-438D-B86F-1A604F9E36A6}" presName="sp" presStyleCnt="0"/>
      <dgm:spPr/>
      <dgm:t>
        <a:bodyPr/>
        <a:lstStyle/>
        <a:p>
          <a:endParaRPr lang="ru-RU"/>
        </a:p>
      </dgm:t>
    </dgm:pt>
    <dgm:pt modelId="{7565271B-9233-4BD2-97CC-58EAAA12C72F}" type="pres">
      <dgm:prSet presAssocID="{381BCAA8-C917-45B2-9E14-9C0C62BAC60C}" presName="composite" presStyleCnt="0"/>
      <dgm:spPr/>
      <dgm:t>
        <a:bodyPr/>
        <a:lstStyle/>
        <a:p>
          <a:endParaRPr lang="ru-RU"/>
        </a:p>
      </dgm:t>
    </dgm:pt>
    <dgm:pt modelId="{B1E78B59-92E3-4D88-BEE5-7FA4B2F87BE7}" type="pres">
      <dgm:prSet presAssocID="{381BCAA8-C917-45B2-9E14-9C0C62BAC60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721332-5B0D-43E4-8717-FD090755A623}" type="pres">
      <dgm:prSet presAssocID="{381BCAA8-C917-45B2-9E14-9C0C62BAC60C}" presName="descendantText" presStyleLbl="alignAcc1" presStyleIdx="3" presStyleCnt="4" custLinFactNeighborX="853" custLinFactNeighborY="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EBF325-518A-4D85-89C0-2D3DD0ECB79E}" srcId="{8EEDC35E-1B83-424D-943A-99DB4D1A64B8}" destId="{ADD81C1F-0116-4648-9C79-A2DC7008B83A}" srcOrd="0" destOrd="0" parTransId="{5D0A620A-6CB7-4393-8DA3-ECA9322E92F8}" sibTransId="{2F99299B-E28E-48AF-BB96-179923145665}"/>
    <dgm:cxn modelId="{81890327-1CA9-4233-B39F-8286BE4776BD}" type="presOf" srcId="{F49559C1-4899-47E8-B6A6-8C830D8785E7}" destId="{20721332-5B0D-43E4-8717-FD090755A623}" srcOrd="0" destOrd="0" presId="urn:microsoft.com/office/officeart/2005/8/layout/chevron2"/>
    <dgm:cxn modelId="{2338E863-5D2E-4A88-887A-26398EB9C128}" type="presOf" srcId="{8EEDC35E-1B83-424D-943A-99DB4D1A64B8}" destId="{E481FCC2-1448-4676-AAC3-ABD1E43FEB16}" srcOrd="0" destOrd="0" presId="urn:microsoft.com/office/officeart/2005/8/layout/chevron2"/>
    <dgm:cxn modelId="{1A85BADD-3C60-4718-9908-9E46A84C228E}" srcId="{E732B035-2FF8-4042-B81F-2FD21430098E}" destId="{8EEDC35E-1B83-424D-943A-99DB4D1A64B8}" srcOrd="2" destOrd="0" parTransId="{81ADE59D-A4F0-461B-81E2-DCE14BC2FA8A}" sibTransId="{4B6F165B-EF91-438D-B86F-1A604F9E36A6}"/>
    <dgm:cxn modelId="{31709612-64A6-4ABD-81D3-C687D3441F46}" type="presOf" srcId="{B997BABA-990E-49FB-A165-BCF3A29FA2C1}" destId="{A008E467-6596-4514-BF85-9370B87B967A}" srcOrd="0" destOrd="0" presId="urn:microsoft.com/office/officeart/2005/8/layout/chevron2"/>
    <dgm:cxn modelId="{DDF25958-E850-4ED0-B01E-AF2C0EA8848C}" srcId="{E732B035-2FF8-4042-B81F-2FD21430098E}" destId="{9A5DEA5C-20D7-4683-AE47-1BA2A03A0CB8}" srcOrd="1" destOrd="0" parTransId="{EDEF0E82-A9A4-4808-9A7E-D9BF440172D2}" sibTransId="{EE5DEB5A-9CA0-429C-B765-548F4C82FF6B}"/>
    <dgm:cxn modelId="{34D5B963-A7C3-45C7-BD26-BCE422032687}" srcId="{9A5DEA5C-20D7-4683-AE47-1BA2A03A0CB8}" destId="{B997BABA-990E-49FB-A165-BCF3A29FA2C1}" srcOrd="0" destOrd="0" parTransId="{ECCD126C-486E-4F15-A2CD-F0DBA7D391E3}" sibTransId="{9E0285EF-C060-4D79-92B9-B7B6BBEADB26}"/>
    <dgm:cxn modelId="{2C2E4108-499C-4AA2-9BC7-BAA511DEA82B}" type="presOf" srcId="{691EBEE8-B719-41DF-8E24-5FD8873548F5}" destId="{A51E481E-1D3E-4A60-B702-BA2F39318BF5}" srcOrd="0" destOrd="0" presId="urn:microsoft.com/office/officeart/2005/8/layout/chevron2"/>
    <dgm:cxn modelId="{864666BA-EE4C-4A01-9B8B-CDDFD06F8B52}" srcId="{381BCAA8-C917-45B2-9E14-9C0C62BAC60C}" destId="{F49559C1-4899-47E8-B6A6-8C830D8785E7}" srcOrd="0" destOrd="0" parTransId="{39F32A5D-B89F-4A31-B6B7-9A76EB3163D0}" sibTransId="{EAA87396-5418-43B4-9F33-BF585CA0799F}"/>
    <dgm:cxn modelId="{26290DE0-6B62-4F57-9025-2452ED8EF3F8}" srcId="{E732B035-2FF8-4042-B81F-2FD21430098E}" destId="{381BCAA8-C917-45B2-9E14-9C0C62BAC60C}" srcOrd="3" destOrd="0" parTransId="{4239763B-3960-47F4-80B4-84C572116283}" sibTransId="{C4947007-B7C1-4062-A241-21AE93B2ED80}"/>
    <dgm:cxn modelId="{78ADA6AE-0717-43BB-8497-B7E0FC573199}" srcId="{E732B035-2FF8-4042-B81F-2FD21430098E}" destId="{691EBEE8-B719-41DF-8E24-5FD8873548F5}" srcOrd="0" destOrd="0" parTransId="{B4309401-A07A-4F52-BABE-5BFE10D969C2}" sibTransId="{00305D60-5806-4E86-8383-5DB01A04EF8C}"/>
    <dgm:cxn modelId="{73833F7D-3BF6-4300-A590-D313B359E8DE}" type="presOf" srcId="{E732B035-2FF8-4042-B81F-2FD21430098E}" destId="{B6F7B3FE-A889-4CC9-A287-A26E4EF36919}" srcOrd="0" destOrd="0" presId="urn:microsoft.com/office/officeart/2005/8/layout/chevron2"/>
    <dgm:cxn modelId="{6085424C-E815-4551-AEA7-4BA894D516AB}" type="presOf" srcId="{9A5DEA5C-20D7-4683-AE47-1BA2A03A0CB8}" destId="{69AACFA8-33B1-48D2-A115-B778DC011908}" srcOrd="0" destOrd="0" presId="urn:microsoft.com/office/officeart/2005/8/layout/chevron2"/>
    <dgm:cxn modelId="{5BF3272E-AF13-4F9F-A5EE-6D67FED813C7}" type="presOf" srcId="{26E5388D-F879-4956-864E-4FBF7CFE3A4F}" destId="{78BA3DA9-266F-4377-B0DD-E77991797FCD}" srcOrd="0" destOrd="0" presId="urn:microsoft.com/office/officeart/2005/8/layout/chevron2"/>
    <dgm:cxn modelId="{43DD803B-EB85-46B1-9AB5-1F5862627C98}" type="presOf" srcId="{ADD81C1F-0116-4648-9C79-A2DC7008B83A}" destId="{AAA43DB1-ABE2-44E6-AC2F-A39C1A798E37}" srcOrd="0" destOrd="0" presId="urn:microsoft.com/office/officeart/2005/8/layout/chevron2"/>
    <dgm:cxn modelId="{0645A33B-06CE-4C69-A897-A8632C863380}" srcId="{691EBEE8-B719-41DF-8E24-5FD8873548F5}" destId="{26E5388D-F879-4956-864E-4FBF7CFE3A4F}" srcOrd="0" destOrd="0" parTransId="{5E014D85-40C4-47E7-A133-5538E3AE7C9A}" sibTransId="{36826CDB-34F6-4ECC-8A6F-3AB35C98A41B}"/>
    <dgm:cxn modelId="{65D2B6A1-508B-408C-B3F6-8FDA664F20A9}" type="presOf" srcId="{381BCAA8-C917-45B2-9E14-9C0C62BAC60C}" destId="{B1E78B59-92E3-4D88-BEE5-7FA4B2F87BE7}" srcOrd="0" destOrd="0" presId="urn:microsoft.com/office/officeart/2005/8/layout/chevron2"/>
    <dgm:cxn modelId="{7672DEF2-CB69-48B4-AFE0-8DEC3A2AF651}" type="presParOf" srcId="{B6F7B3FE-A889-4CC9-A287-A26E4EF36919}" destId="{64B13BAA-27D7-41AA-AC90-056C3D378145}" srcOrd="0" destOrd="0" presId="urn:microsoft.com/office/officeart/2005/8/layout/chevron2"/>
    <dgm:cxn modelId="{62FF51A2-4079-4258-98D5-0A2A2962B644}" type="presParOf" srcId="{64B13BAA-27D7-41AA-AC90-056C3D378145}" destId="{A51E481E-1D3E-4A60-B702-BA2F39318BF5}" srcOrd="0" destOrd="0" presId="urn:microsoft.com/office/officeart/2005/8/layout/chevron2"/>
    <dgm:cxn modelId="{4C433A94-CABF-4A3A-8FDA-98F9AAFE40D1}" type="presParOf" srcId="{64B13BAA-27D7-41AA-AC90-056C3D378145}" destId="{78BA3DA9-266F-4377-B0DD-E77991797FCD}" srcOrd="1" destOrd="0" presId="urn:microsoft.com/office/officeart/2005/8/layout/chevron2"/>
    <dgm:cxn modelId="{1DF38A41-520A-4C14-A8EE-DB70A8E5E774}" type="presParOf" srcId="{B6F7B3FE-A889-4CC9-A287-A26E4EF36919}" destId="{3FF6E3EA-6045-446C-B14C-081768D67D49}" srcOrd="1" destOrd="0" presId="urn:microsoft.com/office/officeart/2005/8/layout/chevron2"/>
    <dgm:cxn modelId="{D41D7F43-D011-4C85-9365-F5DC00DC0A55}" type="presParOf" srcId="{B6F7B3FE-A889-4CC9-A287-A26E4EF36919}" destId="{FDEEC146-A314-4ED1-9856-D0A0D75EBC84}" srcOrd="2" destOrd="0" presId="urn:microsoft.com/office/officeart/2005/8/layout/chevron2"/>
    <dgm:cxn modelId="{F451A8FE-2DB9-4855-BBBF-769C65701DC2}" type="presParOf" srcId="{FDEEC146-A314-4ED1-9856-D0A0D75EBC84}" destId="{69AACFA8-33B1-48D2-A115-B778DC011908}" srcOrd="0" destOrd="0" presId="urn:microsoft.com/office/officeart/2005/8/layout/chevron2"/>
    <dgm:cxn modelId="{7352AE47-72FF-46AA-B3F1-F1AAEF5DF877}" type="presParOf" srcId="{FDEEC146-A314-4ED1-9856-D0A0D75EBC84}" destId="{A008E467-6596-4514-BF85-9370B87B967A}" srcOrd="1" destOrd="0" presId="urn:microsoft.com/office/officeart/2005/8/layout/chevron2"/>
    <dgm:cxn modelId="{72058EC1-B042-4875-92B0-8FB6CD71D452}" type="presParOf" srcId="{B6F7B3FE-A889-4CC9-A287-A26E4EF36919}" destId="{F3A11A63-0EED-48F7-BB88-7077B429C7B0}" srcOrd="3" destOrd="0" presId="urn:microsoft.com/office/officeart/2005/8/layout/chevron2"/>
    <dgm:cxn modelId="{F1E25855-FDF6-437F-A932-E6B54B23C503}" type="presParOf" srcId="{B6F7B3FE-A889-4CC9-A287-A26E4EF36919}" destId="{60521B1E-FE5A-4520-BEB5-62ADDF0CAF9E}" srcOrd="4" destOrd="0" presId="urn:microsoft.com/office/officeart/2005/8/layout/chevron2"/>
    <dgm:cxn modelId="{3EA8FF55-8955-42EF-B1B1-0A3BD448E948}" type="presParOf" srcId="{60521B1E-FE5A-4520-BEB5-62ADDF0CAF9E}" destId="{E481FCC2-1448-4676-AAC3-ABD1E43FEB16}" srcOrd="0" destOrd="0" presId="urn:microsoft.com/office/officeart/2005/8/layout/chevron2"/>
    <dgm:cxn modelId="{487842A1-E09E-4884-A0FF-CA4F1FDC2C5C}" type="presParOf" srcId="{60521B1E-FE5A-4520-BEB5-62ADDF0CAF9E}" destId="{AAA43DB1-ABE2-44E6-AC2F-A39C1A798E37}" srcOrd="1" destOrd="0" presId="urn:microsoft.com/office/officeart/2005/8/layout/chevron2"/>
    <dgm:cxn modelId="{FBC8782F-DF4C-43F1-97E7-A914937F6AF7}" type="presParOf" srcId="{B6F7B3FE-A889-4CC9-A287-A26E4EF36919}" destId="{318E2C48-7B8A-4BE8-9463-523C35428120}" srcOrd="5" destOrd="0" presId="urn:microsoft.com/office/officeart/2005/8/layout/chevron2"/>
    <dgm:cxn modelId="{CBBCBF4F-21B5-47A4-98BB-63DD9C94C864}" type="presParOf" srcId="{B6F7B3FE-A889-4CC9-A287-A26E4EF36919}" destId="{7565271B-9233-4BD2-97CC-58EAAA12C72F}" srcOrd="6" destOrd="0" presId="urn:microsoft.com/office/officeart/2005/8/layout/chevron2"/>
    <dgm:cxn modelId="{729C2F00-D326-456B-8295-321BB934C014}" type="presParOf" srcId="{7565271B-9233-4BD2-97CC-58EAAA12C72F}" destId="{B1E78B59-92E3-4D88-BEE5-7FA4B2F87BE7}" srcOrd="0" destOrd="0" presId="urn:microsoft.com/office/officeart/2005/8/layout/chevron2"/>
    <dgm:cxn modelId="{6ADA8508-F28A-41C8-AE53-EE2DB401B2E2}" type="presParOf" srcId="{7565271B-9233-4BD2-97CC-58EAAA12C72F}" destId="{20721332-5B0D-43E4-8717-FD090755A6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A4E6B7-6E84-4D1A-91E5-42B127DE9937}">
      <dsp:nvSpPr>
        <dsp:cNvPr id="0" name=""/>
        <dsp:cNvSpPr/>
      </dsp:nvSpPr>
      <dsp:spPr>
        <a:xfrm>
          <a:off x="0" y="0"/>
          <a:ext cx="9144000" cy="1628779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Мета – формування обчислювальних навичок додавання і віднімання двоцифрових чисел з переходом через розряд</a:t>
          </a:r>
          <a:endParaRPr lang="ru-RU" sz="3200" kern="1200" dirty="0"/>
        </a:p>
      </dsp:txBody>
      <dsp:txXfrm>
        <a:off x="0" y="0"/>
        <a:ext cx="9144000" cy="1628779"/>
      </dsp:txXfrm>
    </dsp:sp>
    <dsp:sp modelId="{EAD7DE79-0C99-41D8-9F77-E3C9C4335D32}">
      <dsp:nvSpPr>
        <dsp:cNvPr id="0" name=""/>
        <dsp:cNvSpPr/>
      </dsp:nvSpPr>
      <dsp:spPr>
        <a:xfrm>
          <a:off x="0" y="1628779"/>
          <a:ext cx="2286000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Формування прийому додавання (віднімання) на підставі правила додавання (віднімання) числа до (від) суми</a:t>
          </a:r>
          <a:endParaRPr lang="ru-RU" sz="2400" kern="1200" dirty="0"/>
        </a:p>
      </dsp:txBody>
      <dsp:txXfrm>
        <a:off x="0" y="1628779"/>
        <a:ext cx="2286000" cy="3420436"/>
      </dsp:txXfrm>
    </dsp:sp>
    <dsp:sp modelId="{3C30D522-CED5-4E6F-A7E9-6EE67B192CED}">
      <dsp:nvSpPr>
        <dsp:cNvPr id="0" name=""/>
        <dsp:cNvSpPr/>
      </dsp:nvSpPr>
      <dsp:spPr>
        <a:xfrm>
          <a:off x="2286000" y="1628779"/>
          <a:ext cx="2286000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Формування прийому порозрядного додавання і віднімання</a:t>
          </a:r>
          <a:endParaRPr lang="ru-RU" sz="2400" kern="1200" dirty="0"/>
        </a:p>
      </dsp:txBody>
      <dsp:txXfrm>
        <a:off x="2286000" y="1628779"/>
        <a:ext cx="2286000" cy="3420436"/>
      </dsp:txXfrm>
    </dsp:sp>
    <dsp:sp modelId="{9AC1D903-716E-4684-8A30-9BE3A417F363}">
      <dsp:nvSpPr>
        <dsp:cNvPr id="0" name=""/>
        <dsp:cNvSpPr/>
      </dsp:nvSpPr>
      <dsp:spPr>
        <a:xfrm>
          <a:off x="4572000" y="1628779"/>
          <a:ext cx="2286000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Формування прийому додавання і віднімання частинами</a:t>
          </a:r>
          <a:endParaRPr lang="ru-RU" sz="2400" kern="1200" dirty="0"/>
        </a:p>
      </dsp:txBody>
      <dsp:txXfrm>
        <a:off x="4572000" y="1628779"/>
        <a:ext cx="2286000" cy="3420436"/>
      </dsp:txXfrm>
    </dsp:sp>
    <dsp:sp modelId="{2C34DF9E-3E1A-4E54-B0FE-A002BF8716F9}">
      <dsp:nvSpPr>
        <dsp:cNvPr id="0" name=""/>
        <dsp:cNvSpPr/>
      </dsp:nvSpPr>
      <dsp:spPr>
        <a:xfrm>
          <a:off x="6858000" y="1628779"/>
          <a:ext cx="2286000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Формування прийому округлення</a:t>
          </a:r>
          <a:endParaRPr lang="ru-RU" sz="2400" kern="1200" dirty="0"/>
        </a:p>
      </dsp:txBody>
      <dsp:txXfrm>
        <a:off x="6858000" y="1628779"/>
        <a:ext cx="2286000" cy="3420436"/>
      </dsp:txXfrm>
    </dsp:sp>
    <dsp:sp modelId="{9B3D9DE5-EF89-4E33-B964-F78F839EAC46}">
      <dsp:nvSpPr>
        <dsp:cNvPr id="0" name=""/>
        <dsp:cNvSpPr/>
      </dsp:nvSpPr>
      <dsp:spPr>
        <a:xfrm>
          <a:off x="0" y="5049215"/>
          <a:ext cx="9144000" cy="380048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1E481E-1D3E-4A60-B702-BA2F39318BF5}">
      <dsp:nvSpPr>
        <dsp:cNvPr id="0" name=""/>
        <dsp:cNvSpPr/>
      </dsp:nvSpPr>
      <dsp:spPr>
        <a:xfrm rot="5400000">
          <a:off x="-412871" y="415974"/>
          <a:ext cx="2752479" cy="1926735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412871" y="415974"/>
        <a:ext cx="2752479" cy="1926735"/>
      </dsp:txXfrm>
    </dsp:sp>
    <dsp:sp modelId="{78BA3DA9-266F-4377-B0DD-E77991797FCD}">
      <dsp:nvSpPr>
        <dsp:cNvPr id="0" name=""/>
        <dsp:cNvSpPr/>
      </dsp:nvSpPr>
      <dsp:spPr>
        <a:xfrm rot="5400000">
          <a:off x="4640811" y="-2710973"/>
          <a:ext cx="1789111" cy="72172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Додавання та віднімання одноцифрового числа до (від) двоцифрового: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45 + 5, 40 – 7.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45 + 7, 45 – 7.</a:t>
          </a:r>
          <a:endParaRPr lang="ru-RU" sz="2400" kern="1200" dirty="0"/>
        </a:p>
      </dsp:txBody>
      <dsp:txXfrm rot="5400000">
        <a:off x="4640811" y="-2710973"/>
        <a:ext cx="1789111" cy="7217263"/>
      </dsp:txXfrm>
    </dsp:sp>
    <dsp:sp modelId="{69AACFA8-33B1-48D2-A115-B778DC011908}">
      <dsp:nvSpPr>
        <dsp:cNvPr id="0" name=""/>
        <dsp:cNvSpPr/>
      </dsp:nvSpPr>
      <dsp:spPr>
        <a:xfrm rot="5400000">
          <a:off x="-412871" y="2886489"/>
          <a:ext cx="2752479" cy="1926735"/>
        </a:xfrm>
        <a:prstGeom prst="chevron">
          <a:avLst/>
        </a:prstGeom>
        <a:gradFill rotWithShape="0">
          <a:gsLst>
            <a:gs pos="0">
              <a:schemeClr val="accent3">
                <a:hueOff val="-13803598"/>
                <a:satOff val="-36385"/>
                <a:lumOff val="-9412"/>
                <a:alphaOff val="0"/>
                <a:shade val="47500"/>
                <a:satMod val="137000"/>
              </a:schemeClr>
            </a:gs>
            <a:gs pos="55000">
              <a:schemeClr val="accent3">
                <a:hueOff val="-13803598"/>
                <a:satOff val="-36385"/>
                <a:lumOff val="-9412"/>
                <a:alphaOff val="0"/>
                <a:shade val="69000"/>
                <a:satMod val="137000"/>
              </a:schemeClr>
            </a:gs>
            <a:gs pos="100000">
              <a:schemeClr val="accent3">
                <a:hueOff val="-13803598"/>
                <a:satOff val="-36385"/>
                <a:lumOff val="-9412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412871" y="2886489"/>
        <a:ext cx="2752479" cy="1926735"/>
      </dsp:txXfrm>
    </dsp:sp>
    <dsp:sp modelId="{A008E467-6596-4514-BF85-9370B87B967A}">
      <dsp:nvSpPr>
        <dsp:cNvPr id="0" name=""/>
        <dsp:cNvSpPr/>
      </dsp:nvSpPr>
      <dsp:spPr>
        <a:xfrm rot="5400000">
          <a:off x="4640811" y="-240458"/>
          <a:ext cx="1789111" cy="72172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Додавання та віднімання двоцифрових чисел: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45 + 27, 45 - 27.</a:t>
          </a:r>
          <a:endParaRPr lang="ru-RU" sz="2400" kern="1200" dirty="0"/>
        </a:p>
      </dsp:txBody>
      <dsp:txXfrm rot="5400000">
        <a:off x="4640811" y="-240458"/>
        <a:ext cx="1789111" cy="721726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1E481E-1D3E-4A60-B702-BA2F39318BF5}">
      <dsp:nvSpPr>
        <dsp:cNvPr id="0" name=""/>
        <dsp:cNvSpPr/>
      </dsp:nvSpPr>
      <dsp:spPr>
        <a:xfrm rot="5400000">
          <a:off x="-212180" y="215060"/>
          <a:ext cx="1414539" cy="990177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dirty="0"/>
        </a:p>
      </dsp:txBody>
      <dsp:txXfrm rot="5400000">
        <a:off x="-212180" y="215060"/>
        <a:ext cx="1414539" cy="990177"/>
      </dsp:txXfrm>
    </dsp:sp>
    <dsp:sp modelId="{78BA3DA9-266F-4377-B0DD-E77991797FCD}">
      <dsp:nvSpPr>
        <dsp:cNvPr id="0" name=""/>
        <dsp:cNvSpPr/>
      </dsp:nvSpPr>
      <dsp:spPr>
        <a:xfrm rot="5400000">
          <a:off x="4607362" y="-3614305"/>
          <a:ext cx="919450" cy="81538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Додавання та віднімання по частинах (на підставі правила додавання суми до числа або віднімання суми від числа.</a:t>
          </a:r>
          <a:endParaRPr lang="ru-RU" sz="2400" kern="1200" dirty="0"/>
        </a:p>
      </dsp:txBody>
      <dsp:txXfrm rot="5400000">
        <a:off x="4607362" y="-3614305"/>
        <a:ext cx="919450" cy="8153821"/>
      </dsp:txXfrm>
    </dsp:sp>
    <dsp:sp modelId="{69AACFA8-33B1-48D2-A115-B778DC011908}">
      <dsp:nvSpPr>
        <dsp:cNvPr id="0" name=""/>
        <dsp:cNvSpPr/>
      </dsp:nvSpPr>
      <dsp:spPr>
        <a:xfrm rot="5400000">
          <a:off x="-212180" y="1484694"/>
          <a:ext cx="1414539" cy="990177"/>
        </a:xfrm>
        <a:prstGeom prst="chevron">
          <a:avLst/>
        </a:prstGeom>
        <a:gradFill rotWithShape="0">
          <a:gsLst>
            <a:gs pos="0">
              <a:schemeClr val="accent3">
                <a:hueOff val="-4601200"/>
                <a:satOff val="-12128"/>
                <a:lumOff val="-3137"/>
                <a:alphaOff val="0"/>
                <a:shade val="47500"/>
                <a:satMod val="137000"/>
              </a:schemeClr>
            </a:gs>
            <a:gs pos="55000">
              <a:schemeClr val="accent3">
                <a:hueOff val="-4601200"/>
                <a:satOff val="-12128"/>
                <a:lumOff val="-3137"/>
                <a:alphaOff val="0"/>
                <a:shade val="69000"/>
                <a:satMod val="137000"/>
              </a:schemeClr>
            </a:gs>
            <a:gs pos="100000">
              <a:schemeClr val="accent3">
                <a:hueOff val="-4601200"/>
                <a:satOff val="-12128"/>
                <a:lumOff val="-3137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3">
              <a:hueOff val="-4601200"/>
              <a:satOff val="-12128"/>
              <a:lumOff val="-3137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dirty="0"/>
        </a:p>
      </dsp:txBody>
      <dsp:txXfrm rot="5400000">
        <a:off x="-212180" y="1484694"/>
        <a:ext cx="1414539" cy="990177"/>
      </dsp:txXfrm>
    </dsp:sp>
    <dsp:sp modelId="{A008E467-6596-4514-BF85-9370B87B967A}">
      <dsp:nvSpPr>
        <dsp:cNvPr id="0" name=""/>
        <dsp:cNvSpPr/>
      </dsp:nvSpPr>
      <dsp:spPr>
        <a:xfrm rot="5400000">
          <a:off x="4607362" y="-2344672"/>
          <a:ext cx="919450" cy="81538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4601200"/>
              <a:satOff val="-12128"/>
              <a:lumOff val="-3137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Додавання на підставі правила додавання числа до суми; віднімання на підставі правила віднімання числа від суми.</a:t>
          </a:r>
          <a:endParaRPr lang="ru-RU" sz="2400" kern="1200" dirty="0"/>
        </a:p>
      </dsp:txBody>
      <dsp:txXfrm rot="5400000">
        <a:off x="4607362" y="-2344672"/>
        <a:ext cx="919450" cy="8153821"/>
      </dsp:txXfrm>
    </dsp:sp>
    <dsp:sp modelId="{E481FCC2-1448-4676-AAC3-ABD1E43FEB16}">
      <dsp:nvSpPr>
        <dsp:cNvPr id="0" name=""/>
        <dsp:cNvSpPr/>
      </dsp:nvSpPr>
      <dsp:spPr>
        <a:xfrm rot="5400000">
          <a:off x="-212180" y="2754328"/>
          <a:ext cx="1414539" cy="990177"/>
        </a:xfrm>
        <a:prstGeom prst="chevron">
          <a:avLst/>
        </a:prstGeom>
        <a:gradFill rotWithShape="0">
          <a:gsLst>
            <a:gs pos="0">
              <a:schemeClr val="accent3">
                <a:hueOff val="-9202399"/>
                <a:satOff val="-24257"/>
                <a:lumOff val="-6275"/>
                <a:alphaOff val="0"/>
                <a:shade val="47500"/>
                <a:satMod val="137000"/>
              </a:schemeClr>
            </a:gs>
            <a:gs pos="55000">
              <a:schemeClr val="accent3">
                <a:hueOff val="-9202399"/>
                <a:satOff val="-24257"/>
                <a:lumOff val="-6275"/>
                <a:alphaOff val="0"/>
                <a:shade val="69000"/>
                <a:satMod val="137000"/>
              </a:schemeClr>
            </a:gs>
            <a:gs pos="100000">
              <a:schemeClr val="accent3">
                <a:hueOff val="-9202399"/>
                <a:satOff val="-24257"/>
                <a:lumOff val="-6275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3">
              <a:hueOff val="-9202399"/>
              <a:satOff val="-24257"/>
              <a:lumOff val="-6275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dirty="0"/>
        </a:p>
      </dsp:txBody>
      <dsp:txXfrm rot="5400000">
        <a:off x="-212180" y="2754328"/>
        <a:ext cx="1414539" cy="990177"/>
      </dsp:txXfrm>
    </dsp:sp>
    <dsp:sp modelId="{AAA43DB1-ABE2-44E6-AC2F-A39C1A798E37}">
      <dsp:nvSpPr>
        <dsp:cNvPr id="0" name=""/>
        <dsp:cNvSpPr/>
      </dsp:nvSpPr>
      <dsp:spPr>
        <a:xfrm rot="5400000">
          <a:off x="4607362" y="-1075038"/>
          <a:ext cx="919450" cy="81538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9202399"/>
              <a:satOff val="-24257"/>
              <a:lumOff val="-6275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Порозрядне додавання та віднімання.</a:t>
          </a:r>
          <a:endParaRPr lang="ru-RU" sz="2400" kern="1200" dirty="0"/>
        </a:p>
      </dsp:txBody>
      <dsp:txXfrm rot="5400000">
        <a:off x="4607362" y="-1075038"/>
        <a:ext cx="919450" cy="8153821"/>
      </dsp:txXfrm>
    </dsp:sp>
    <dsp:sp modelId="{B1E78B59-92E3-4D88-BEE5-7FA4B2F87BE7}">
      <dsp:nvSpPr>
        <dsp:cNvPr id="0" name=""/>
        <dsp:cNvSpPr/>
      </dsp:nvSpPr>
      <dsp:spPr>
        <a:xfrm rot="5400000">
          <a:off x="-212180" y="4023961"/>
          <a:ext cx="1414539" cy="990177"/>
        </a:xfrm>
        <a:prstGeom prst="chevron">
          <a:avLst/>
        </a:prstGeom>
        <a:gradFill rotWithShape="0">
          <a:gsLst>
            <a:gs pos="0">
              <a:schemeClr val="accent3">
                <a:hueOff val="-13803598"/>
                <a:satOff val="-36385"/>
                <a:lumOff val="-9412"/>
                <a:alphaOff val="0"/>
                <a:shade val="47500"/>
                <a:satMod val="137000"/>
              </a:schemeClr>
            </a:gs>
            <a:gs pos="55000">
              <a:schemeClr val="accent3">
                <a:hueOff val="-13803598"/>
                <a:satOff val="-36385"/>
                <a:lumOff val="-9412"/>
                <a:alphaOff val="0"/>
                <a:shade val="69000"/>
                <a:satMod val="137000"/>
              </a:schemeClr>
            </a:gs>
            <a:gs pos="100000">
              <a:schemeClr val="accent3">
                <a:hueOff val="-13803598"/>
                <a:satOff val="-36385"/>
                <a:lumOff val="-9412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dirty="0"/>
        </a:p>
      </dsp:txBody>
      <dsp:txXfrm rot="5400000">
        <a:off x="-212180" y="4023961"/>
        <a:ext cx="1414539" cy="990177"/>
      </dsp:txXfrm>
    </dsp:sp>
    <dsp:sp modelId="{20721332-5B0D-43E4-8717-FD090755A623}">
      <dsp:nvSpPr>
        <dsp:cNvPr id="0" name=""/>
        <dsp:cNvSpPr/>
      </dsp:nvSpPr>
      <dsp:spPr>
        <a:xfrm rot="5400000">
          <a:off x="4607362" y="195239"/>
          <a:ext cx="919450" cy="81538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Спосіб округлення.</a:t>
          </a:r>
          <a:endParaRPr lang="ru-RU" sz="2400" kern="1200" dirty="0"/>
        </a:p>
      </dsp:txBody>
      <dsp:txXfrm rot="5400000">
        <a:off x="4607362" y="195239"/>
        <a:ext cx="919450" cy="8153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1055;&#1088;&#1086;&#1075;&#1088;&#1072;&#1084;&#1084;&#1072;%20&#1087;&#1086;%20&#1084;&#1072;&#1090;&#1077;&#1084;&#1072;&#1090;&#1080;&#1082;&#1077;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і віднімання в межах 100 з переходом через розряд</a:t>
            </a:r>
            <a:endParaRPr lang="ru-RU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9144000" cy="5429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3D9DE5-EF89-4E33-B964-F78F839EAC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B3D9DE5-EF89-4E33-B964-F78F839EAC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A4E6B7-6E84-4D1A-91E5-42B127DE99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6BA4E6B7-6E84-4D1A-91E5-42B127DE99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D7DE79-0C99-41D8-9F77-E3C9C4335D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EAD7DE79-0C99-41D8-9F77-E3C9C4335D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30D522-CED5-4E6F-A7E9-6EE67B192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3C30D522-CED5-4E6F-A7E9-6EE67B192C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C1D903-716E-4684-8A30-9BE3A417F3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9AC1D903-716E-4684-8A30-9BE3A417F3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34DF9E-3E1A-4E54-B0FE-A002BF8716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2C34DF9E-3E1A-4E54-B0FE-A002BF8716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06" y="0"/>
            <a:ext cx="8929718" cy="1412776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Зміст навчання теми за новою програмою  (2011 рік)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2" descr="C:\Documents and Settings\Admin\Рабочий стол\документы со страрого ноута\Програма з математики 1-4\2011\МОН\Изображение 002.jpg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857488" y="1530767"/>
            <a:ext cx="3857652" cy="5327233"/>
          </a:xfrm>
          <a:prstGeom prst="rect">
            <a:avLst/>
          </a:prstGeom>
          <a:noFill/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6858016" y="3387856"/>
            <a:ext cx="1857388" cy="1469904"/>
          </a:xfrm>
          <a:prstGeom prst="wedgeRoundRectCallout">
            <a:avLst>
              <a:gd name="adj1" fmla="val -60217"/>
              <a:gd name="adj2" fmla="val 177952"/>
              <a:gd name="adj3" fmla="val 16667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Відкрийте</a:t>
            </a:r>
            <a:r>
              <a:rPr lang="ru-RU" b="1" dirty="0" smtClean="0">
                <a:solidFill>
                  <a:schemeClr val="tx1"/>
                </a:solidFill>
              </a:rPr>
              <a:t> файл – </a:t>
            </a:r>
            <a:r>
              <a:rPr lang="ru-RU" b="1" dirty="0" err="1" smtClean="0">
                <a:solidFill>
                  <a:schemeClr val="tx1"/>
                </a:solidFill>
              </a:rPr>
              <a:t>натисн</a:t>
            </a:r>
            <a:r>
              <a:rPr lang="uk-UA" b="1" dirty="0" smtClean="0">
                <a:solidFill>
                  <a:schemeClr val="tx1"/>
                </a:solidFill>
              </a:rPr>
              <a:t>і</a:t>
            </a:r>
            <a:r>
              <a:rPr lang="ru-RU" b="1" dirty="0" err="1" smtClean="0">
                <a:solidFill>
                  <a:schemeClr val="tx1"/>
                </a:solidFill>
              </a:rPr>
              <a:t>ть</a:t>
            </a:r>
            <a:r>
              <a:rPr lang="ru-RU" b="1" dirty="0" smtClean="0">
                <a:solidFill>
                  <a:schemeClr val="tx1"/>
                </a:solidFill>
              </a:rPr>
              <a:t> на  </a:t>
            </a:r>
            <a:r>
              <a:rPr lang="ru-RU" b="1" dirty="0" err="1" smtClean="0">
                <a:solidFill>
                  <a:schemeClr val="tx1"/>
                </a:solidFill>
              </a:rPr>
              <a:t>зображення</a:t>
            </a:r>
            <a:r>
              <a:rPr lang="ru-RU" b="1" dirty="0" smtClean="0">
                <a:solidFill>
                  <a:schemeClr val="tx1"/>
                </a:solidFill>
              </a:rPr>
              <a:t> (С.151)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8"/>
          <a:ext cx="9144000" cy="5514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2729"/>
                <a:gridCol w="5081271"/>
              </a:tblGrid>
              <a:tr h="850691"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400" dirty="0"/>
                    </a:p>
                  </a:txBody>
                  <a:tcPr/>
                </a:tc>
              </a:tr>
              <a:tr h="4650010"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Усне додавання і віднімання чисел у межах 100 з переходом через розряд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одноцифрового числа до двоцифрового     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(45 + 7).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Віднімання одноцифрового числа від двоцифрового:      (45 – 7).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і віднімання двоцифрових чисел (45+27, 45–27).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Способи додавання і віднімання: частинами, порозрядне, спосіб округлення тощо.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Перевірка правильності виконання дій додавання і віднімання .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сутність способів усного додавання й віднімання чисел: частинами, порозрядного, способом округлення;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застосовує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правила додавання числа до суми, віднімання числа від суми в обчисленнях у межах 100 з переходом через десяток;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застосовує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обчисленнях переставний закон додавання, правила віднімання суми від числа;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володіє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обчислювальними навичками додавання і віднімання з переходом через десяток у межах 100;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перевіряє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правильність виконання додавання й віднімання відомими способами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108446" y="2214554"/>
            <a:ext cx="5072066" cy="46434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1406" y="0"/>
            <a:ext cx="8929718" cy="1412776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Числа. Дії з числами. Нова навчальна програма 2011 р. (зі змінами 2015 р.)</a:t>
            </a:r>
            <a:br>
              <a:rPr kumimoji="0" lang="uk-UA" sz="3600" b="1" i="0" u="none" strike="noStrike" kern="1200" cap="none" spc="0" normalizeH="0" baseline="0" noProof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клас</a:t>
            </a:r>
            <a:endParaRPr kumimoji="0" lang="ru-RU" sz="3600" b="1" i="0" u="none" strike="noStrike" kern="1200" cap="none" spc="0" normalizeH="0" baseline="0" noProof="0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80" y="318884"/>
            <a:ext cx="8686800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Усне додавання і віднімання чисел у межах 100 з переходом через розряд. Динаміка подання випадків обчислення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28800"/>
          <a:ext cx="9143999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51E481E-1D3E-4A60-B702-BA2F39318B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51E481E-1D3E-4A60-B702-BA2F39318B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BA3DA9-266F-4377-B0DD-E77991797F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78BA3DA9-266F-4377-B0DD-E77991797F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AACFA8-33B1-48D2-A115-B778DC0119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69AACFA8-33B1-48D2-A115-B778DC0119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08E467-6596-4514-BF85-9370B87B96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A008E467-6596-4514-BF85-9370B87B96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80" y="318884"/>
            <a:ext cx="8686800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Усне додавання і віднімання чисел у межах 100 з переходом через розряд. Прийоми обчислення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28800"/>
          <a:ext cx="9143999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51E481E-1D3E-4A60-B702-BA2F39318B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51E481E-1D3E-4A60-B702-BA2F39318B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BA3DA9-266F-4377-B0DD-E77991797F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78BA3DA9-266F-4377-B0DD-E77991797F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AACFA8-33B1-48D2-A115-B778DC0119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69AACFA8-33B1-48D2-A115-B778DC0119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08E467-6596-4514-BF85-9370B87B96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A008E467-6596-4514-BF85-9370B87B96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81FCC2-1448-4676-AAC3-ABD1E43FEB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E481FCC2-1448-4676-AAC3-ABD1E43FEB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A43DB1-ABE2-44E6-AC2F-A39C1A798E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AAA43DB1-ABE2-44E6-AC2F-A39C1A798E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E78B59-92E3-4D88-BEE5-7FA4B2F87B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B1E78B59-92E3-4D88-BEE5-7FA4B2F87B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721332-5B0D-43E4-8717-FD090755A6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20721332-5B0D-43E4-8717-FD090755A6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8742</TotalTime>
  <Words>362</Words>
  <Application>Microsoft Office PowerPoint</Application>
  <PresentationFormat>Экран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Модульная</vt:lpstr>
      <vt:lpstr>Додавання і віднімання в межах 100 з переходом через розряд</vt:lpstr>
      <vt:lpstr>Зміст навчання теми за новою програмою  (2011 рік)</vt:lpstr>
      <vt:lpstr>Слайд 3</vt:lpstr>
      <vt:lpstr>Усне додавання і віднімання чисел у межах 100 з переходом через розряд. Динаміка подання випадків обчислення </vt:lpstr>
      <vt:lpstr>Усне додавання і віднімання чисел у межах 100 з переходом через розряд. Прийоми обчислення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532</cp:revision>
  <dcterms:created xsi:type="dcterms:W3CDTF">2013-03-16T06:54:50Z</dcterms:created>
  <dcterms:modified xsi:type="dcterms:W3CDTF">2016-02-05T06:51:57Z</dcterms:modified>
</cp:coreProperties>
</file>