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955" r:id="rId2"/>
    <p:sldId id="956" r:id="rId3"/>
    <p:sldId id="957" r:id="rId4"/>
    <p:sldId id="958" r:id="rId5"/>
    <p:sldId id="960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4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2%20&#1082;&#1083;.%20(&#1057;.52-89)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41;&#1086;&#1075;&#1076;&#1072;&#1085;&#1086;&#1074;&#1080;&#1095;%20&#1052;.%202%20&#1082;&#1083;.%20(&#1057;.47-64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7;&#1082;&#1074;&#1086;&#1088;&#1094;&#1086;&#1074;&#1072;%20&#1057;.%202%20&#1082;&#1083;.%20&#1053;&#1047;%20&#1063;.2%20(&#1057;.26-87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&#1057;&#1082;&#1074;&#1086;&#1088;&#1094;&#1086;&#1074;&#1072;%20&#1057;.%202%20&#1082;&#1083;.%20&#1053;&#1047;%20&#1063;.3%20(&#1057;.2-17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11" name="Рисунок 10" descr="богданович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82969">
            <a:off x="571472" y="1889426"/>
            <a:ext cx="3050723" cy="450057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1452710"/>
            <a:ext cx="3357586" cy="49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30237">
            <a:off x="5433475" y="1987499"/>
            <a:ext cx="3154374" cy="426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вкинд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462" y="-14058"/>
            <a:ext cx="1071570" cy="1542804"/>
          </a:xfrm>
          <a:prstGeom prst="rect">
            <a:avLst/>
          </a:prstGeom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0224" y="1428736"/>
            <a:ext cx="371628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8" name="Рисунок 7" descr="богданович 2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83200"/>
            <a:ext cx="3643338" cy="5374824"/>
          </a:xfrm>
          <a:prstGeom prst="rect">
            <a:avLst/>
          </a:prstGeom>
        </p:spPr>
      </p:pic>
      <p:pic>
        <p:nvPicPr>
          <p:cNvPr id="9" name="Рисунок 8" descr="богданович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852" y="-24"/>
            <a:ext cx="995180" cy="146813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428736"/>
            <a:ext cx="4087287" cy="552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7457" y="0"/>
            <a:ext cx="1056544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5550" y="1428736"/>
            <a:ext cx="41529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65342" y="1"/>
            <a:ext cx="107865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8741</TotalTime>
  <Words>69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Порядок вивчення теми за чинними підручниками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С.Скворцової, О. Онопрієнко</vt:lpstr>
      <vt:lpstr>Зміст теми за підручником С.Скворцової, О. Онопрієнко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530</cp:revision>
  <dcterms:created xsi:type="dcterms:W3CDTF">2013-03-16T06:54:50Z</dcterms:created>
  <dcterms:modified xsi:type="dcterms:W3CDTF">2015-06-14T19:15:31Z</dcterms:modified>
</cp:coreProperties>
</file>