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"/>
  </p:notesMasterIdLst>
  <p:sldIdLst>
    <p:sldId id="955" r:id="rId2"/>
    <p:sldId id="956" r:id="rId3"/>
    <p:sldId id="957" r:id="rId4"/>
    <p:sldId id="958" r:id="rId5"/>
    <p:sldId id="960" r:id="rId6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FFFF"/>
    <a:srgbClr val="007434"/>
    <a:srgbClr val="FF00FF"/>
    <a:srgbClr val="FAA4E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61" autoAdjust="0"/>
    <p:restoredTop sz="94624" autoAdjust="0"/>
  </p:normalViewPr>
  <p:slideViewPr>
    <p:cSldViewPr>
      <p:cViewPr>
        <p:scale>
          <a:sx n="60" d="100"/>
          <a:sy n="60" d="100"/>
        </p:scale>
        <p:origin x="-40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40663-F00F-436A-A801-25087E529FBF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D50D1-B0A2-4962-B503-5A0328B88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186D8E3-5866-40D2-9511-37687AE8A9F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56;&#1110;&#1074;&#1082;&#1110;&#1085;&#1076;%20&#1060;.%202%20&#1082;&#1083;.%20(&#1057;.52-89).ex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&#1041;&#1086;&#1075;&#1076;&#1072;&#1085;&#1086;&#1074;&#1080;&#1095;%20&#1052;.%202%20&#1082;&#1083;.%20(&#1057;.47-64).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1057;&#1082;&#1074;&#1086;&#1088;&#1094;&#1086;&#1074;&#1072;%20&#1057;.%202%20&#1082;&#1083;.%20&#1053;&#1047;%20&#1063;.2%20(&#1057;.26-87).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&#1057;&#1082;&#1074;&#1086;&#1088;&#1094;&#1086;&#1074;&#1072;%20&#1057;.%202%20&#1082;&#1083;.%20&#1053;&#1047;%20&#1063;.3%20(&#1057;.2-17).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043890" cy="1320594"/>
          </a:xfrm>
        </p:spPr>
        <p:txBody>
          <a:bodyPr>
            <a:noAutofit/>
          </a:bodyPr>
          <a:lstStyle/>
          <a:p>
            <a:pPr algn="ctr">
              <a:lnSpc>
                <a:spcPts val="4300"/>
              </a:lnSpc>
            </a:pPr>
            <a:r>
              <a:rPr lang="uk-UA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Порядок вивчення теми</a:t>
            </a:r>
            <a:r>
              <a:rPr lang="uk-UA" sz="3600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за</a:t>
            </a:r>
            <a:r>
              <a:rPr lang="uk-UA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чинними підручниками </a:t>
            </a:r>
            <a:endParaRPr lang="ru-RU" sz="3600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</a:endParaRPr>
          </a:p>
        </p:txBody>
      </p:sp>
      <p:pic>
        <p:nvPicPr>
          <p:cNvPr id="11" name="Рисунок 10" descr="богданович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2969">
            <a:off x="571472" y="1889426"/>
            <a:ext cx="3050723" cy="450057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5" y="1452710"/>
            <a:ext cx="3357586" cy="490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30237">
            <a:off x="5433475" y="1987499"/>
            <a:ext cx="3154374" cy="426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Зміст теми за підручником</a:t>
            </a:r>
            <a:br>
              <a:rPr lang="uk-UA" sz="3600" dirty="0" smtClean="0"/>
            </a:br>
            <a:r>
              <a:rPr lang="uk-UA" sz="3600" dirty="0" smtClean="0"/>
              <a:t> Ф.</a:t>
            </a:r>
            <a:r>
              <a:rPr lang="uk-UA" sz="3600" dirty="0" err="1" smtClean="0"/>
              <a:t>Рівкінд</a:t>
            </a:r>
            <a:r>
              <a:rPr lang="uk-UA" sz="3600" dirty="0" smtClean="0"/>
              <a:t>, Л. </a:t>
            </a:r>
            <a:r>
              <a:rPr lang="uk-UA" sz="3600" dirty="0" err="1" smtClean="0"/>
              <a:t>Оляницької</a:t>
            </a:r>
            <a:endParaRPr lang="ru-RU" sz="3600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429388" y="3500438"/>
            <a:ext cx="1857388" cy="1469904"/>
          </a:xfrm>
          <a:prstGeom prst="wedgeRoundRectCallout">
            <a:avLst>
              <a:gd name="adj1" fmla="val -60217"/>
              <a:gd name="adj2" fmla="val 177952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Відкрийте</a:t>
            </a:r>
            <a:r>
              <a:rPr lang="ru-RU" b="1" dirty="0" smtClean="0">
                <a:solidFill>
                  <a:schemeClr val="tx1"/>
                </a:solidFill>
              </a:rPr>
              <a:t> файл – </a:t>
            </a:r>
            <a:r>
              <a:rPr lang="ru-RU" b="1" dirty="0" err="1" smtClean="0">
                <a:solidFill>
                  <a:schemeClr val="tx1"/>
                </a:solidFill>
              </a:rPr>
              <a:t>натисн</a:t>
            </a:r>
            <a:r>
              <a:rPr lang="uk-UA" b="1" dirty="0" smtClean="0">
                <a:solidFill>
                  <a:schemeClr val="tx1"/>
                </a:solidFill>
              </a:rPr>
              <a:t>і</a:t>
            </a:r>
            <a:r>
              <a:rPr lang="ru-RU" b="1" dirty="0" err="1" smtClean="0">
                <a:solidFill>
                  <a:schemeClr val="tx1"/>
                </a:solidFill>
              </a:rPr>
              <a:t>ть</a:t>
            </a:r>
            <a:r>
              <a:rPr lang="ru-RU" b="1" dirty="0" smtClean="0">
                <a:solidFill>
                  <a:schemeClr val="tx1"/>
                </a:solidFill>
              </a:rPr>
              <a:t> на  </a:t>
            </a:r>
            <a:r>
              <a:rPr lang="ru-RU" b="1" dirty="0" err="1" smtClean="0">
                <a:solidFill>
                  <a:schemeClr val="tx1"/>
                </a:solidFill>
              </a:rPr>
              <a:t>зображення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ривкинд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-14058"/>
            <a:ext cx="1071570" cy="1542804"/>
          </a:xfrm>
          <a:prstGeom prst="rect">
            <a:avLst/>
          </a:prstGeom>
        </p:spPr>
      </p:pic>
      <p:pic>
        <p:nvPicPr>
          <p:cNvPr id="4098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0224" y="1428736"/>
            <a:ext cx="3716287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Зміст теми за підручником М.Богдановича, Г. </a:t>
            </a:r>
            <a:r>
              <a:rPr lang="uk-UA" sz="3600" dirty="0" err="1" smtClean="0"/>
              <a:t>Лишенка</a:t>
            </a:r>
            <a:endParaRPr lang="ru-RU" sz="3600" dirty="0"/>
          </a:p>
        </p:txBody>
      </p:sp>
      <p:pic>
        <p:nvPicPr>
          <p:cNvPr id="8" name="Рисунок 7" descr="богданович 2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1483200"/>
            <a:ext cx="3643338" cy="5374824"/>
          </a:xfrm>
          <a:prstGeom prst="rect">
            <a:avLst/>
          </a:prstGeom>
        </p:spPr>
      </p:pic>
      <p:pic>
        <p:nvPicPr>
          <p:cNvPr id="9" name="Рисунок 8" descr="богданович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8852" y="-24"/>
            <a:ext cx="995180" cy="1468136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6429388" y="3500438"/>
            <a:ext cx="1857388" cy="1469904"/>
          </a:xfrm>
          <a:prstGeom prst="wedgeRoundRectCallout">
            <a:avLst>
              <a:gd name="adj1" fmla="val -60217"/>
              <a:gd name="adj2" fmla="val 177952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Відкрийте</a:t>
            </a:r>
            <a:r>
              <a:rPr lang="ru-RU" b="1" dirty="0" smtClean="0">
                <a:solidFill>
                  <a:schemeClr val="tx1"/>
                </a:solidFill>
              </a:rPr>
              <a:t> файл – </a:t>
            </a:r>
            <a:r>
              <a:rPr lang="ru-RU" b="1" dirty="0" err="1" smtClean="0">
                <a:solidFill>
                  <a:schemeClr val="tx1"/>
                </a:solidFill>
              </a:rPr>
              <a:t>натисн</a:t>
            </a:r>
            <a:r>
              <a:rPr lang="uk-UA" b="1" dirty="0" smtClean="0">
                <a:solidFill>
                  <a:schemeClr val="tx1"/>
                </a:solidFill>
              </a:rPr>
              <a:t>і</a:t>
            </a:r>
            <a:r>
              <a:rPr lang="ru-RU" b="1" dirty="0" err="1" smtClean="0">
                <a:solidFill>
                  <a:schemeClr val="tx1"/>
                </a:solidFill>
              </a:rPr>
              <a:t>ть</a:t>
            </a:r>
            <a:r>
              <a:rPr lang="ru-RU" b="1" dirty="0" smtClean="0">
                <a:solidFill>
                  <a:schemeClr val="tx1"/>
                </a:solidFill>
              </a:rPr>
              <a:t> на  </a:t>
            </a:r>
            <a:r>
              <a:rPr lang="ru-RU" b="1" dirty="0" err="1" smtClean="0">
                <a:solidFill>
                  <a:schemeClr val="tx1"/>
                </a:solidFill>
              </a:rPr>
              <a:t>зображення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Зміст теми за підручником С.</a:t>
            </a:r>
            <a:r>
              <a:rPr lang="uk-UA" sz="3600" dirty="0" err="1" smtClean="0"/>
              <a:t>Скворцової</a:t>
            </a:r>
            <a:r>
              <a:rPr lang="uk-UA" sz="3600" dirty="0" smtClean="0"/>
              <a:t>, О. </a:t>
            </a:r>
            <a:r>
              <a:rPr lang="uk-UA" sz="3600" dirty="0" err="1" smtClean="0"/>
              <a:t>Онопрієнко</a:t>
            </a:r>
            <a:endParaRPr lang="ru-RU" sz="36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858016" y="3500438"/>
            <a:ext cx="1857388" cy="1469904"/>
          </a:xfrm>
          <a:prstGeom prst="wedgeRoundRectCallout">
            <a:avLst>
              <a:gd name="adj1" fmla="val -60217"/>
              <a:gd name="adj2" fmla="val 177952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Відкрийте</a:t>
            </a:r>
            <a:r>
              <a:rPr lang="ru-RU" b="1" dirty="0" smtClean="0">
                <a:solidFill>
                  <a:schemeClr val="tx1"/>
                </a:solidFill>
              </a:rPr>
              <a:t> файл – </a:t>
            </a:r>
            <a:r>
              <a:rPr lang="ru-RU" b="1" dirty="0" err="1" smtClean="0">
                <a:solidFill>
                  <a:schemeClr val="tx1"/>
                </a:solidFill>
              </a:rPr>
              <a:t>натисн</a:t>
            </a:r>
            <a:r>
              <a:rPr lang="uk-UA" b="1" dirty="0" smtClean="0">
                <a:solidFill>
                  <a:schemeClr val="tx1"/>
                </a:solidFill>
              </a:rPr>
              <a:t>і</a:t>
            </a:r>
            <a:r>
              <a:rPr lang="ru-RU" b="1" dirty="0" err="1" smtClean="0">
                <a:solidFill>
                  <a:schemeClr val="tx1"/>
                </a:solidFill>
              </a:rPr>
              <a:t>ть</a:t>
            </a:r>
            <a:r>
              <a:rPr lang="ru-RU" b="1" dirty="0" smtClean="0">
                <a:solidFill>
                  <a:schemeClr val="tx1"/>
                </a:solidFill>
              </a:rPr>
              <a:t> на  </a:t>
            </a:r>
            <a:r>
              <a:rPr lang="ru-RU" b="1" dirty="0" err="1" smtClean="0">
                <a:solidFill>
                  <a:schemeClr val="tx1"/>
                </a:solidFill>
              </a:rPr>
              <a:t>зображення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428736"/>
            <a:ext cx="4087287" cy="552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7457" y="0"/>
            <a:ext cx="1056544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Зміст теми за підручником С.</a:t>
            </a:r>
            <a:r>
              <a:rPr lang="uk-UA" sz="3600" dirty="0" err="1" smtClean="0"/>
              <a:t>Скворцової</a:t>
            </a:r>
            <a:r>
              <a:rPr lang="uk-UA" sz="3600" dirty="0" smtClean="0"/>
              <a:t>, О. </a:t>
            </a:r>
            <a:r>
              <a:rPr lang="uk-UA" sz="3600" dirty="0" err="1" smtClean="0"/>
              <a:t>Онопрієнко</a:t>
            </a:r>
            <a:endParaRPr lang="ru-RU" sz="36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858016" y="3500438"/>
            <a:ext cx="1857388" cy="1469904"/>
          </a:xfrm>
          <a:prstGeom prst="wedgeRoundRectCallout">
            <a:avLst>
              <a:gd name="adj1" fmla="val -60217"/>
              <a:gd name="adj2" fmla="val 177952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Відкрийте</a:t>
            </a:r>
            <a:r>
              <a:rPr lang="ru-RU" b="1" dirty="0" smtClean="0">
                <a:solidFill>
                  <a:schemeClr val="tx1"/>
                </a:solidFill>
              </a:rPr>
              <a:t> файл – </a:t>
            </a:r>
            <a:r>
              <a:rPr lang="ru-RU" b="1" dirty="0" err="1" smtClean="0">
                <a:solidFill>
                  <a:schemeClr val="tx1"/>
                </a:solidFill>
              </a:rPr>
              <a:t>натисн</a:t>
            </a:r>
            <a:r>
              <a:rPr lang="uk-UA" b="1" dirty="0" smtClean="0">
                <a:solidFill>
                  <a:schemeClr val="tx1"/>
                </a:solidFill>
              </a:rPr>
              <a:t>і</a:t>
            </a:r>
            <a:r>
              <a:rPr lang="ru-RU" b="1" dirty="0" err="1" smtClean="0">
                <a:solidFill>
                  <a:schemeClr val="tx1"/>
                </a:solidFill>
              </a:rPr>
              <a:t>ть</a:t>
            </a:r>
            <a:r>
              <a:rPr lang="ru-RU" b="1" dirty="0" smtClean="0">
                <a:solidFill>
                  <a:schemeClr val="tx1"/>
                </a:solidFill>
              </a:rPr>
              <a:t> на  </a:t>
            </a:r>
            <a:r>
              <a:rPr lang="ru-RU" b="1" dirty="0" err="1" smtClean="0">
                <a:solidFill>
                  <a:schemeClr val="tx1"/>
                </a:solidFill>
              </a:rPr>
              <a:t>зображення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17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5550" y="1428736"/>
            <a:ext cx="41529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5342" y="1"/>
            <a:ext cx="1078657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869a7a3d7749c277415e7ccb6ba79994aab5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8741</TotalTime>
  <Words>69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Модульная</vt:lpstr>
      <vt:lpstr>Порядок вивчення теми за чинними підручниками </vt:lpstr>
      <vt:lpstr>Зміст теми за підручником  Ф.Рівкінд, Л. Оляницької</vt:lpstr>
      <vt:lpstr>Зміст теми за підручником М.Богдановича, Г. Лишенка</vt:lpstr>
      <vt:lpstr>Зміст теми за підручником С.Скворцової, О. Онопрієнко</vt:lpstr>
      <vt:lpstr>Зміст теми за підручником С.Скворцової, О. Онопрієнко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7,8.   Методика формування обчислювальних навичок додавання і віднімання в межах 100</dc:title>
  <dc:creator>Admin</dc:creator>
  <cp:lastModifiedBy>Marinochka</cp:lastModifiedBy>
  <cp:revision>530</cp:revision>
  <dcterms:created xsi:type="dcterms:W3CDTF">2013-03-16T06:54:50Z</dcterms:created>
  <dcterms:modified xsi:type="dcterms:W3CDTF">2015-06-14T19:15:31Z</dcterms:modified>
</cp:coreProperties>
</file>