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9"/>
  </p:notesMasterIdLst>
  <p:sldIdLst>
    <p:sldId id="257" r:id="rId2"/>
    <p:sldId id="553" r:id="rId3"/>
    <p:sldId id="555" r:id="rId4"/>
    <p:sldId id="554" r:id="rId5"/>
    <p:sldId id="961" r:id="rId6"/>
    <p:sldId id="947" r:id="rId7"/>
    <p:sldId id="937" r:id="rId8"/>
  </p:sldIdLst>
  <p:sldSz cx="9144000" cy="6858000" type="screen4x3"/>
  <p:notesSz cx="6858000" cy="9144000"/>
  <p:custDataLst>
    <p:tags r:id="rId1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00FFFF"/>
    <a:srgbClr val="007434"/>
    <a:srgbClr val="FF00FF"/>
    <a:srgbClr val="FAA4E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61" autoAdjust="0"/>
    <p:restoredTop sz="94624" autoAdjust="0"/>
  </p:normalViewPr>
  <p:slideViewPr>
    <p:cSldViewPr>
      <p:cViewPr>
        <p:scale>
          <a:sx n="60" d="100"/>
          <a:sy n="60" d="100"/>
        </p:scale>
        <p:origin x="-1212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6;&#1088;&#1103;&#1076;&#1086;&#1082;%20&#1074;&#1080;&#1074;&#1095;&#1077;&#1085;&#1085;&#1103;%20&#1090;&#1077;&#1084;&#1080;%20&#1079;&#1072;%20&#1095;&#1080;&#1085;&#1085;&#1080;&#1084;&#1080;%20&#1087;&#1110;&#1076;&#1088;&#1091;&#1095;&#1085;&#1080;&#1082;&#1072;&#1084;&#1080;.pptx" TargetMode="External"/><Relationship Id="rId2" Type="http://schemas.openxmlformats.org/officeDocument/2006/relationships/hyperlink" Target="&#1053;&#1072;&#1086;&#1095;&#1085;&#1110;%20&#1087;&#1086;&#1089;&#1110;&#1073;&#1085;&#1080;&#1082;&#1080;%20&#1110;%20&#1076;&#1080;&#1076;&#1072;&#1082;&#1090;&#1080;&#1095;&#1085;&#1080;&#1081;%20&#1084;&#1072;&#1090;&#1077;&#1088;&#1110;&#1072;&#1083;.pptx" TargetMode="External"/><Relationship Id="rId1" Type="http://schemas.openxmlformats.org/officeDocument/2006/relationships/hyperlink" Target="&#1047;&#1084;&#1110;&#1089;&#1090;%20&#1090;&#1072;%20&#1088;&#1077;&#1079;&#1091;&#1083;&#1100;&#1090;&#1072;&#1090;&#1080;%20&#1085;&#1072;&#1074;&#1095;&#1072;&#1085;&#1085;&#1103;%20&#1090;&#1077;&#1084;&#1080;%20&#1079;&#1072;%20&#1085;&#1086;&#1074;&#1086;&#1102;%20&#1087;&#1088;&#1086;&#1075;&#1088;&#1072;&#1084;&#1086;&#1102;%20(2011%20&#1088;&#1110;&#1082;).pptx" TargetMode="External"/><Relationship Id="rId6" Type="http://schemas.openxmlformats.org/officeDocument/2006/relationships/hyperlink" Target="&#1044;&#1086;&#1076;&#1072;&#1074;&#1072;&#1085;&#1085;&#1103;%20(&#1074;&#1110;&#1076;&#1085;&#1110;&#1084;&#1072;&#1085;&#1085;&#1103;)%20&#1086;&#1076;&#1085;&#1086;&#1094;&#1080;&#1092;&#1088;&#1086;&#1074;&#1086;&#1075;&#1086;%20&#1095;&#1080;&#1089;&#1083;&#1072;%20&#1076;&#1086;%20(&#1074;&#1110;&#1076;)%20&#1076;&#1074;&#1086;&#1094;&#1080;&#1092;&#1088;&#1086;&#1074;&#1086;&#1075;&#1086;%20&#1095;&#1072;&#1089;&#1090;&#1080;&#1085;&#1072;&#1084;&#1080;.pptx" TargetMode="External"/><Relationship Id="rId5" Type="http://schemas.openxmlformats.org/officeDocument/2006/relationships/hyperlink" Target="&#1044;&#1086;&#1076;&#1072;&#1074;&#1072;&#1085;&#1085;&#1103;%20&#1090;&#1072;%20&#1074;&#1110;&#1076;&#1085;&#1110;&#1084;&#1072;&#1085;&#1085;&#1103;%20&#1086;&#1076;&#1085;&#1086;&#1094;&#1080;&#1092;&#1088;&#1086;&#1074;&#1086;&#1075;&#1086;%20&#1095;&#1080;&#1089;&#1083;&#1072;%20&#1076;&#1086;%20(&#1074;&#1110;&#1076;)%20&#1076;&#1074;&#1086;&#1094;&#1080;&#1092;&#1088;&#1086;&#1074;&#1086;&#1075;&#1086;%20&#1089;&#1087;&#1086;&#1089;&#1086;&#1073;&#1086;&#1084;%20&#1086;&#1082;&#1088;&#1091;&#1075;&#1083;&#1077;&#1085;&#1085;&#1103;.pptx" TargetMode="External"/><Relationship Id="rId4" Type="http://schemas.openxmlformats.org/officeDocument/2006/relationships/hyperlink" Target="&#1044;&#1086;&#1076;&#1072;&#1074;&#1072;&#1085;&#1085;&#1103;%20(&#1074;&#1110;&#1076;&#1085;&#1110;&#1084;&#1072;&#1085;&#1085;&#1103;)%20&#1085;&#1072;%20&#1087;&#1110;&#1076;&#1089;&#1090;&#1072;&#1074;&#1110;%20&#1087;&#1088;&#1072;&#1074;&#1080;&#1083;&#1072;%20&#1076;&#1086;&#1076;&#1072;&#1074;&#1072;&#1085;&#1085;&#1103;%20(&#1074;&#1110;&#1076;&#1085;&#1110;&#1084;&#1072;&#1085;&#1085;&#1103;)%20&#1095;&#1080;&#1089;&#1083;&#1072;%20&#1076;&#1086;%20(&#1074;&#1110;&#1076;)%20&#1089;&#1091;&#1084;&#1080;.pptx" TargetMode="Externa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hyperlink" Target="&#1044;&#1086;&#1076;&#1072;&#1074;&#1072;&#1085;&#1085;&#1103;%20&#1090;&#1072;%20&#1074;&#1110;&#1076;&#1085;&#1110;&#1084;&#1072;&#1085;&#1085;&#1103;%20%20&#1076;&#1074;&#1086;&#1094;&#1080;&#1092;&#1088;&#1086;&#1074;&#1080;&#1093;%20&#1095;&#1080;&#1089;&#1077;&#1083;%20&#1089;&#1087;&#1086;&#1089;&#1086;&#1073;&#1086;&#1084;%20&#1086;&#1082;&#1088;&#1091;&#1075;&#1083;&#1077;&#1085;&#1085;&#1103;.pptx" TargetMode="External"/><Relationship Id="rId2" Type="http://schemas.openxmlformats.org/officeDocument/2006/relationships/hyperlink" Target="&#1055;&#1086;&#1088;&#1086;&#1079;&#1088;&#1103;&#1076;&#1085;&#1077;%20&#1076;&#1086;&#1076;&#1072;&#1074;&#1072;&#1085;&#1085;&#1103;%20&#1090;&#1072;%20&#1074;&#1110;&#1076;&#1085;&#1110;&#1084;&#1072;&#1085;&#1085;&#1103;%20&#1076;&#1074;&#1086;&#1094;&#1080;&#1092;&#1088;&#1086;&#1074;&#1080;&#1093;%20&#1095;&#1080;&#1089;&#1077;&#1083;.pptx" TargetMode="External"/><Relationship Id="rId1" Type="http://schemas.openxmlformats.org/officeDocument/2006/relationships/hyperlink" Target="&#1044;&#1086;&#1076;&#1072;&#1074;&#1072;&#1085;&#1085;&#1103;%20&#1090;&#1072;%20&#1074;&#1110;&#1076;&#1085;&#1110;&#1084;&#1072;&#1085;&#1085;&#1103;%20&#1076;&#1074;&#1086;&#1094;&#1080;&#1092;&#1088;&#1086;&#1074;&#1080;&#1093;%20&#1095;&#1080;&#1089;&#1077;&#1083;%20&#1095;&#1072;&#1089;&#1090;&#1080;&#1085;&#1072;&#1084;&#1080;.pptx" TargetMode="External"/><Relationship Id="rId4" Type="http://schemas.openxmlformats.org/officeDocument/2006/relationships/hyperlink" Target="&#1056;&#1077;&#1072;&#1083;&#1110;&#1079;&#1072;&#1094;&#1110;&#1103;%20&#1079;&#1084;&#1110;&#1089;&#1090;&#1091;%20&#1085;&#1086;&#1074;&#1086;&#1111;%20&#1085;&#1072;&#1074;&#1095;&#1072;&#1083;&#1100;&#1085;&#1086;&#1111;%20&#1087;&#1088;&#1086;&#1075;&#1088;&#1072;&#1084;&#1080;%20&#1091;%20&#1095;&#1080;&#1085;&#1085;&#1080;&#1093;%20&#1087;&#1110;&#1076;&#1088;&#1091;&#1095;&#1085;&#1080;&#1082;&#1072;&#1093;.pptx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6;&#1088;&#1103;&#1076;&#1086;&#1082;%20&#1074;&#1080;&#1074;&#1095;&#1077;&#1085;&#1085;&#1103;%20&#1090;&#1077;&#1084;&#1080;%20&#1079;&#1072;%20&#1095;&#1080;&#1085;&#1085;&#1080;&#1084;&#1080;%20&#1087;&#1110;&#1076;&#1088;&#1091;&#1095;&#1085;&#1080;&#1082;&#1072;&#1084;&#1080;.pptx" TargetMode="External"/><Relationship Id="rId2" Type="http://schemas.openxmlformats.org/officeDocument/2006/relationships/hyperlink" Target="&#1053;&#1072;&#1086;&#1095;&#1085;&#1110;%20&#1087;&#1086;&#1089;&#1110;&#1073;&#1085;&#1080;&#1082;&#1080;%20&#1110;%20&#1076;&#1080;&#1076;&#1072;&#1082;&#1090;&#1080;&#1095;&#1085;&#1080;&#1081;%20&#1084;&#1072;&#1090;&#1077;&#1088;&#1110;&#1072;&#1083;.pptx" TargetMode="External"/><Relationship Id="rId1" Type="http://schemas.openxmlformats.org/officeDocument/2006/relationships/hyperlink" Target="&#1047;&#1084;&#1110;&#1089;&#1090;%20&#1090;&#1072;%20&#1088;&#1077;&#1079;&#1091;&#1083;&#1100;&#1090;&#1072;&#1090;&#1080;%20&#1085;&#1072;&#1074;&#1095;&#1072;&#1085;&#1085;&#1103;%20&#1090;&#1077;&#1084;&#1080;%20&#1079;&#1072;%20&#1085;&#1086;&#1074;&#1086;&#1102;%20&#1087;&#1088;&#1086;&#1075;&#1088;&#1072;&#1084;&#1086;&#1102;%20(2011%20&#1088;&#1110;&#1082;).pptx" TargetMode="External"/><Relationship Id="rId6" Type="http://schemas.openxmlformats.org/officeDocument/2006/relationships/hyperlink" Target="&#1044;&#1086;&#1076;&#1072;&#1074;&#1072;&#1085;&#1085;&#1103;%20&#1090;&#1072;%20&#1074;&#1110;&#1076;&#1085;&#1110;&#1084;&#1072;&#1085;&#1085;&#1103;%20&#1086;&#1076;&#1085;&#1086;&#1094;&#1080;&#1092;&#1088;&#1086;&#1074;&#1086;&#1075;&#1086;%20&#1095;&#1080;&#1089;&#1083;&#1072;%20&#1076;&#1086;%20(&#1074;&#1110;&#1076;)%20&#1076;&#1074;&#1086;&#1094;&#1080;&#1092;&#1088;&#1086;&#1074;&#1086;&#1075;&#1086;%20&#1089;&#1087;&#1086;&#1089;&#1086;&#1073;&#1086;&#1084;%20&#1086;&#1082;&#1088;&#1091;&#1075;&#1083;&#1077;&#1085;&#1085;&#1103;.pptx" TargetMode="External"/><Relationship Id="rId5" Type="http://schemas.openxmlformats.org/officeDocument/2006/relationships/hyperlink" Target="&#1044;&#1086;&#1076;&#1072;&#1074;&#1072;&#1085;&#1085;&#1103;%20(&#1074;&#1110;&#1076;&#1085;&#1110;&#1084;&#1072;&#1085;&#1085;&#1103;)%20&#1086;&#1076;&#1085;&#1086;&#1094;&#1080;&#1092;&#1088;&#1086;&#1074;&#1086;&#1075;&#1086;%20&#1095;&#1080;&#1089;&#1083;&#1072;%20&#1076;&#1086;%20(&#1074;&#1110;&#1076;)%20&#1076;&#1074;&#1086;&#1094;&#1080;&#1092;&#1088;&#1086;&#1074;&#1086;&#1075;&#1086;%20&#1095;&#1072;&#1089;&#1090;&#1080;&#1085;&#1072;&#1084;&#1080;.pptx" TargetMode="External"/><Relationship Id="rId4" Type="http://schemas.openxmlformats.org/officeDocument/2006/relationships/hyperlink" Target="&#1044;&#1086;&#1076;&#1072;&#1074;&#1072;&#1085;&#1085;&#1103;%20(&#1074;&#1110;&#1076;&#1085;&#1110;&#1084;&#1072;&#1085;&#1085;&#1103;)%20&#1085;&#1072;%20&#1087;&#1110;&#1076;&#1089;&#1090;&#1072;&#1074;&#1110;%20&#1087;&#1088;&#1072;&#1074;&#1080;&#1083;&#1072;%20&#1076;&#1086;&#1076;&#1072;&#1074;&#1072;&#1085;&#1085;&#1103;%20(&#1074;&#1110;&#1076;&#1085;&#1110;&#1084;&#1072;&#1085;&#1085;&#1103;)%20&#1095;&#1080;&#1089;&#1083;&#1072;%20&#1076;&#1086;%20(&#1074;&#1110;&#1076;)%20&#1089;&#1091;&#1084;&#1080;.pptx" TargetMode="External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hyperlink" Target="&#1044;&#1086;&#1076;&#1072;&#1074;&#1072;&#1085;&#1085;&#1103;%20&#1090;&#1072;%20&#1074;&#1110;&#1076;&#1085;&#1110;&#1084;&#1072;&#1085;&#1085;&#1103;%20%20&#1076;&#1074;&#1086;&#1094;&#1080;&#1092;&#1088;&#1086;&#1074;&#1080;&#1093;%20&#1095;&#1080;&#1089;&#1077;&#1083;%20&#1089;&#1087;&#1086;&#1089;&#1086;&#1073;&#1086;&#1084;%20&#1086;&#1082;&#1088;&#1091;&#1075;&#1083;&#1077;&#1085;&#1085;&#1103;.pptx" TargetMode="External"/><Relationship Id="rId2" Type="http://schemas.openxmlformats.org/officeDocument/2006/relationships/hyperlink" Target="&#1055;&#1086;&#1088;&#1086;&#1079;&#1088;&#1103;&#1076;&#1085;&#1077;%20&#1076;&#1086;&#1076;&#1072;&#1074;&#1072;&#1085;&#1085;&#1103;%20&#1090;&#1072;%20&#1074;&#1110;&#1076;&#1085;&#1110;&#1084;&#1072;&#1085;&#1085;&#1103;%20&#1076;&#1074;&#1086;&#1094;&#1080;&#1092;&#1088;&#1086;&#1074;&#1080;&#1093;%20&#1095;&#1080;&#1089;&#1077;&#1083;.pptx" TargetMode="External"/><Relationship Id="rId1" Type="http://schemas.openxmlformats.org/officeDocument/2006/relationships/hyperlink" Target="&#1044;&#1086;&#1076;&#1072;&#1074;&#1072;&#1085;&#1085;&#1103;%20&#1090;&#1072;%20&#1074;&#1110;&#1076;&#1085;&#1110;&#1084;&#1072;&#1085;&#1085;&#1103;%20&#1076;&#1074;&#1086;&#1094;&#1080;&#1092;&#1088;&#1086;&#1074;&#1080;&#1093;%20&#1095;&#1080;&#1089;&#1077;&#1083;%20&#1095;&#1072;&#1089;&#1090;&#1080;&#1085;&#1072;&#1084;&#1080;.pptx" TargetMode="External"/><Relationship Id="rId4" Type="http://schemas.openxmlformats.org/officeDocument/2006/relationships/hyperlink" Target="&#1056;&#1077;&#1072;&#1083;&#1110;&#1079;&#1072;&#1094;&#1110;&#1103;%20&#1079;&#1084;&#1110;&#1089;&#1090;&#1091;%20&#1085;&#1086;&#1074;&#1086;&#1111;%20&#1085;&#1072;&#1074;&#1095;&#1072;&#1083;&#1100;&#1085;&#1086;&#1111;%20&#1087;&#1088;&#1086;&#1075;&#1088;&#1072;&#1084;&#1080;%20&#1091;%20&#1095;&#1080;&#1085;&#1085;&#1080;&#1093;%20&#1087;&#1110;&#1076;&#1088;&#1091;&#1095;&#1085;&#1080;&#1082;&#1072;&#1093;.ppt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230914-E411-496F-8FF9-20F1836C95CC}" type="doc">
      <dgm:prSet loTypeId="urn:microsoft.com/office/officeart/2005/8/layout/radial2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5A2D70-1B91-4758-BA8F-3CF425C8FF8C}">
      <dgm:prSet phldrT="[Текст]"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Чому вчителю початкових класів потрібно знати методику навчання додавання й віднімання чисел першої сотні з переходом через розряд?    </a:t>
          </a:r>
          <a:endParaRPr lang="ru-RU" sz="1800" spc="-70" baseline="0" dirty="0"/>
        </a:p>
      </dgm:t>
    </dgm:pt>
    <dgm:pt modelId="{88F48A50-D5AF-4B10-9843-ED9B35349155}" type="parTrans" cxnId="{720F9439-68BE-435C-874D-FD59AD2FA818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34146FE5-FB44-4CD1-992D-B07F1F9E7EC2}" type="sibTrans" cxnId="{720F9439-68BE-435C-874D-FD59AD2FA818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0E019FB5-439C-4B38-A23D-DA100B86E997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У чому полягають цілі і завдання вивчення теми? Як вони реалізуються?</a:t>
          </a:r>
          <a:endParaRPr lang="ru-RU" sz="1800" spc="-70" baseline="0" dirty="0"/>
        </a:p>
      </dgm:t>
    </dgm:pt>
    <dgm:pt modelId="{42A06D5D-24DE-46FC-B291-36ACC78F29A4}" type="parTrans" cxnId="{274D33F1-A193-49DC-AFD4-1246E750323D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4C43BE77-F843-4343-AF1A-73F8147C15B9}" type="sibTrans" cxnId="{274D33F1-A193-49DC-AFD4-1246E750323D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9747C16B-5A0E-4F01-8F15-B107E19254FC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spc="0" dirty="0" smtClean="0"/>
            <a:t>Чому важливо, передусім, вивчити нормативні документи? Які документи визначають зміст цієї теми?</a:t>
          </a:r>
          <a:endParaRPr lang="ru-RU" sz="1800" spc="0" baseline="0" dirty="0"/>
        </a:p>
      </dgm:t>
    </dgm:pt>
    <dgm:pt modelId="{09321470-69F7-4A57-87BF-D382AAE46F15}" type="parTrans" cxnId="{33AE808B-564B-4A60-B093-04E16CCDA788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94AB719B-4E30-4CE0-AA13-2F326ED01479}" type="sibTrans" cxnId="{33AE808B-564B-4A60-B093-04E16CCDA788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620FB3FB-1FA8-42C7-8FBF-78BFDE65D5F0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Який підручник найбільшою мірою реалізує зміст програми? </a:t>
          </a:r>
          <a:endParaRPr lang="uk-UA" sz="1800" spc="-70" baseline="0" dirty="0" smtClean="0">
            <a:latin typeface="Times New Roman" pitchFamily="18" charset="0"/>
            <a:cs typeface="Times New Roman" pitchFamily="18" charset="0"/>
          </a:endParaRPr>
        </a:p>
      </dgm:t>
    </dgm:pt>
    <dgm:pt modelId="{C6A2650D-4592-450F-B12C-205BBA6DC16B}" type="parTrans" cxnId="{8650B9B3-0406-4ACF-ADBA-933CA472A707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B95ACB76-2121-4A52-887F-C25BE76497C4}" type="sibTrans" cxnId="{8650B9B3-0406-4ACF-ADBA-933CA472A707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4742ECFC-42DA-49EA-B76A-3982838904A1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У чому особливість процесу формування обчислювальних навичок у межах 100 з переходом </a:t>
          </a:r>
          <a:r>
            <a:rPr lang="uk-UA" sz="1800" smtClean="0"/>
            <a:t>через розряд?  </a:t>
          </a:r>
          <a:endParaRPr lang="ru-RU" sz="1800" spc="-70" baseline="0" dirty="0">
            <a:latin typeface="Times New Roman" pitchFamily="18" charset="0"/>
            <a:cs typeface="Times New Roman" pitchFamily="18" charset="0"/>
          </a:endParaRPr>
        </a:p>
      </dgm:t>
    </dgm:pt>
    <dgm:pt modelId="{BA568947-F2B3-46F0-A188-75CC8F331763}" type="parTrans" cxnId="{6875A82F-9D05-49E0-B41B-83685ECBB35F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F66A293C-7E5E-41DF-AC19-FEBEFD98872C}" type="sibTrans" cxnId="{6875A82F-9D05-49E0-B41B-83685ECBB35F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01346AEA-7245-4334-8B22-FBEE0259D948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Як реалізований зміст програми у підручниках авторських колективів, що є чинними на сучасному етапі розвитку початкової школи?</a:t>
          </a:r>
          <a:endParaRPr lang="uk-UA" sz="1800" spc="-70" baseline="0" dirty="0" smtClean="0"/>
        </a:p>
      </dgm:t>
    </dgm:pt>
    <dgm:pt modelId="{56ADA7DC-90D7-4A8B-A4B2-1DDEC85F4CCE}" type="sibTrans" cxnId="{F6E6C4F1-3D9F-409D-B1C4-4DE1A05887A9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B1EFA201-F789-4599-9DB0-477AB4902ECD}" type="parTrans" cxnId="{F6E6C4F1-3D9F-409D-B1C4-4DE1A05887A9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177E52B5-BCD9-4ADE-8576-B28C03A0AB9E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Що є основним засобом навчання теми? </a:t>
          </a:r>
          <a:endParaRPr lang="uk-UA" sz="1800" spc="-70" baseline="0" dirty="0" smtClean="0"/>
        </a:p>
      </dgm:t>
    </dgm:pt>
    <dgm:pt modelId="{AABC196E-0946-480C-98FC-24B9B12E7E44}" type="sibTrans" cxnId="{F4D6DAE2-03ED-44A5-AB15-30203A2604BC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ED540CC3-7609-4CE3-B988-3303F8314054}" type="parTrans" cxnId="{F4D6DAE2-03ED-44A5-AB15-30203A2604BC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517435A2-9728-4C97-A0CA-EBF3CCBC97B9}" type="pres">
      <dgm:prSet presAssocID="{61230914-E411-496F-8FF9-20F1836C95CC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90A4CB-85FF-4F05-8C2A-97F650C50960}" type="pres">
      <dgm:prSet presAssocID="{61230914-E411-496F-8FF9-20F1836C95CC}" presName="cycle" presStyleCnt="0"/>
      <dgm:spPr/>
      <dgm:t>
        <a:bodyPr/>
        <a:lstStyle/>
        <a:p>
          <a:endParaRPr lang="ru-RU"/>
        </a:p>
      </dgm:t>
    </dgm:pt>
    <dgm:pt modelId="{1F70D46B-10A1-4CE4-846A-A1D410163204}" type="pres">
      <dgm:prSet presAssocID="{61230914-E411-496F-8FF9-20F1836C95CC}" presName="centerShape" presStyleCnt="0"/>
      <dgm:spPr/>
      <dgm:t>
        <a:bodyPr/>
        <a:lstStyle/>
        <a:p>
          <a:endParaRPr lang="ru-RU"/>
        </a:p>
      </dgm:t>
    </dgm:pt>
    <dgm:pt modelId="{D43D0A7A-A69D-4377-9419-126878B6DF65}" type="pres">
      <dgm:prSet presAssocID="{61230914-E411-496F-8FF9-20F1836C95CC}" presName="connSite" presStyleLbl="node1" presStyleIdx="0" presStyleCnt="8"/>
      <dgm:spPr/>
      <dgm:t>
        <a:bodyPr/>
        <a:lstStyle/>
        <a:p>
          <a:endParaRPr lang="ru-RU"/>
        </a:p>
      </dgm:t>
    </dgm:pt>
    <dgm:pt modelId="{604AB985-1F49-46AA-A08C-C88FE1AF056C}" type="pres">
      <dgm:prSet presAssocID="{61230914-E411-496F-8FF9-20F1836C95CC}" presName="visible" presStyleLbl="node1" presStyleIdx="0" presStyleCnt="8" custScaleX="215069" custScaleY="205668" custLinFactNeighborX="-36540" custLinFactNeighborY="-3289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7B82133-1255-4D7C-9773-CDD7AC565850}" type="pres">
      <dgm:prSet presAssocID="{88F48A50-D5AF-4B10-9843-ED9B35349155}" presName="Name25" presStyleLbl="parChTrans1D1" presStyleIdx="0" presStyleCnt="7"/>
      <dgm:spPr/>
      <dgm:t>
        <a:bodyPr/>
        <a:lstStyle/>
        <a:p>
          <a:endParaRPr lang="ru-RU"/>
        </a:p>
      </dgm:t>
    </dgm:pt>
    <dgm:pt modelId="{09B93B01-6E1E-4897-955B-1881155796B6}" type="pres">
      <dgm:prSet presAssocID="{575A2D70-1B91-4758-BA8F-3CF425C8FF8C}" presName="node" presStyleCnt="0"/>
      <dgm:spPr/>
      <dgm:t>
        <a:bodyPr/>
        <a:lstStyle/>
        <a:p>
          <a:endParaRPr lang="ru-RU"/>
        </a:p>
      </dgm:t>
    </dgm:pt>
    <dgm:pt modelId="{38679AB5-E0F1-40D2-B5FE-1BF9C8A55EAD}" type="pres">
      <dgm:prSet presAssocID="{575A2D70-1B91-4758-BA8F-3CF425C8FF8C}" presName="parentNode" presStyleLbl="node1" presStyleIdx="1" presStyleCnt="8" custScaleX="503502" custScaleY="281420" custLinFactNeighborX="-83331" custLinFactNeighborY="9074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5589E8-269A-446E-826B-D0CEA345C5CD}" type="pres">
      <dgm:prSet presAssocID="{575A2D70-1B91-4758-BA8F-3CF425C8FF8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67D409-41C8-4462-B703-15295BDE973B}" type="pres">
      <dgm:prSet presAssocID="{09321470-69F7-4A57-87BF-D382AAE46F15}" presName="Name25" presStyleLbl="parChTrans1D1" presStyleIdx="1" presStyleCnt="7"/>
      <dgm:spPr/>
      <dgm:t>
        <a:bodyPr/>
        <a:lstStyle/>
        <a:p>
          <a:endParaRPr lang="ru-RU"/>
        </a:p>
      </dgm:t>
    </dgm:pt>
    <dgm:pt modelId="{F586470D-EF85-49EE-B17C-778F327944AB}" type="pres">
      <dgm:prSet presAssocID="{9747C16B-5A0E-4F01-8F15-B107E19254FC}" presName="node" presStyleCnt="0"/>
      <dgm:spPr/>
      <dgm:t>
        <a:bodyPr/>
        <a:lstStyle/>
        <a:p>
          <a:endParaRPr lang="ru-RU"/>
        </a:p>
      </dgm:t>
    </dgm:pt>
    <dgm:pt modelId="{2E62FA2E-99B9-41C6-B04F-C8F40ED9EF95}" type="pres">
      <dgm:prSet presAssocID="{9747C16B-5A0E-4F01-8F15-B107E19254FC}" presName="parentNode" presStyleLbl="node1" presStyleIdx="2" presStyleCnt="8" custScaleX="496634" custScaleY="232563" custLinFactY="86423" custLinFactNeighborX="98276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967FC5-8322-4AC3-9AD1-B6D008376512}" type="pres">
      <dgm:prSet presAssocID="{9747C16B-5A0E-4F01-8F15-B107E19254F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0418A7-920D-49D0-984B-81E7C2C1F533}" type="pres">
      <dgm:prSet presAssocID="{42A06D5D-24DE-46FC-B291-36ACC78F29A4}" presName="Name25" presStyleLbl="parChTrans1D1" presStyleIdx="2" presStyleCnt="7"/>
      <dgm:spPr/>
      <dgm:t>
        <a:bodyPr/>
        <a:lstStyle/>
        <a:p>
          <a:endParaRPr lang="ru-RU"/>
        </a:p>
      </dgm:t>
    </dgm:pt>
    <dgm:pt modelId="{850773E5-7A1B-458F-86F8-DB6CC37ABFF1}" type="pres">
      <dgm:prSet presAssocID="{0E019FB5-439C-4B38-A23D-DA100B86E997}" presName="node" presStyleCnt="0"/>
      <dgm:spPr/>
      <dgm:t>
        <a:bodyPr/>
        <a:lstStyle/>
        <a:p>
          <a:endParaRPr lang="ru-RU"/>
        </a:p>
      </dgm:t>
    </dgm:pt>
    <dgm:pt modelId="{2B05C3DE-A3BE-4A97-9B99-8C391FDBFBEE}" type="pres">
      <dgm:prSet presAssocID="{0E019FB5-439C-4B38-A23D-DA100B86E997}" presName="parentNode" presStyleLbl="node1" presStyleIdx="3" presStyleCnt="8" custScaleX="472797" custScaleY="226574" custLinFactX="191298" custLinFactY="-61732" custLinFactNeighborX="200000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E3D1E2-FA68-4D38-B45A-3FB72BFD2484}" type="pres">
      <dgm:prSet presAssocID="{0E019FB5-439C-4B38-A23D-DA100B86E997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6359AF-7FCE-47A8-A4A2-867C9926BA9A}" type="pres">
      <dgm:prSet presAssocID="{ED540CC3-7609-4CE3-B988-3303F8314054}" presName="Name25" presStyleLbl="parChTrans1D1" presStyleIdx="3" presStyleCnt="7"/>
      <dgm:spPr/>
      <dgm:t>
        <a:bodyPr/>
        <a:lstStyle/>
        <a:p>
          <a:endParaRPr lang="ru-RU"/>
        </a:p>
      </dgm:t>
    </dgm:pt>
    <dgm:pt modelId="{271AD231-2C1A-420B-9DC7-2180E57C0953}" type="pres">
      <dgm:prSet presAssocID="{177E52B5-BCD9-4ADE-8576-B28C03A0AB9E}" presName="node" presStyleCnt="0"/>
      <dgm:spPr/>
      <dgm:t>
        <a:bodyPr/>
        <a:lstStyle/>
        <a:p>
          <a:endParaRPr lang="ru-RU"/>
        </a:p>
      </dgm:t>
    </dgm:pt>
    <dgm:pt modelId="{1E80E229-5CC5-4013-A97A-A5072F2DB0B7}" type="pres">
      <dgm:prSet presAssocID="{177E52B5-BCD9-4ADE-8576-B28C03A0AB9E}" presName="parentNode" presStyleLbl="node1" presStyleIdx="4" presStyleCnt="8" custScaleX="402679" custScaleY="188099" custLinFactX="200000" custLinFactNeighborX="251555" custLinFactNeighborY="-1680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513A5A-5201-47E3-A8EE-343BA9B9AD69}" type="pres">
      <dgm:prSet presAssocID="{177E52B5-BCD9-4ADE-8576-B28C03A0AB9E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7D8D54-1A76-41BE-A06A-CE665989668E}" type="pres">
      <dgm:prSet presAssocID="{B1EFA201-F789-4599-9DB0-477AB4902ECD}" presName="Name25" presStyleLbl="parChTrans1D1" presStyleIdx="4" presStyleCnt="7"/>
      <dgm:spPr/>
      <dgm:t>
        <a:bodyPr/>
        <a:lstStyle/>
        <a:p>
          <a:endParaRPr lang="ru-RU"/>
        </a:p>
      </dgm:t>
    </dgm:pt>
    <dgm:pt modelId="{8CC17502-C6E8-4394-A9C5-BBD50CDA0FC2}" type="pres">
      <dgm:prSet presAssocID="{01346AEA-7245-4334-8B22-FBEE0259D948}" presName="node" presStyleCnt="0"/>
      <dgm:spPr/>
      <dgm:t>
        <a:bodyPr/>
        <a:lstStyle/>
        <a:p>
          <a:endParaRPr lang="ru-RU"/>
        </a:p>
      </dgm:t>
    </dgm:pt>
    <dgm:pt modelId="{33CAB849-1A6D-4304-842C-36E06967567F}" type="pres">
      <dgm:prSet presAssocID="{01346AEA-7245-4334-8B22-FBEE0259D948}" presName="parentNode" presStyleLbl="node1" presStyleIdx="5" presStyleCnt="8" custScaleX="533539" custScaleY="356102" custLinFactX="160250" custLinFactY="9910" custLinFactNeighborX="200000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FB0C8A-12DE-4DD2-9A5E-C11DA5A6D98E}" type="pres">
      <dgm:prSet presAssocID="{01346AEA-7245-4334-8B22-FBEE0259D948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60CFB-9785-4F36-8FCF-3BE5E7FAF334}" type="pres">
      <dgm:prSet presAssocID="{C6A2650D-4592-450F-B12C-205BBA6DC16B}" presName="Name25" presStyleLbl="parChTrans1D1" presStyleIdx="5" presStyleCnt="7"/>
      <dgm:spPr/>
      <dgm:t>
        <a:bodyPr/>
        <a:lstStyle/>
        <a:p>
          <a:endParaRPr lang="ru-RU"/>
        </a:p>
      </dgm:t>
    </dgm:pt>
    <dgm:pt modelId="{9C37B37E-0B08-41BF-8B41-5AB3B8695ACB}" type="pres">
      <dgm:prSet presAssocID="{620FB3FB-1FA8-42C7-8FBF-78BFDE65D5F0}" presName="node" presStyleCnt="0"/>
      <dgm:spPr/>
    </dgm:pt>
    <dgm:pt modelId="{70F5BD76-5989-4032-94B3-558D2DDF0016}" type="pres">
      <dgm:prSet presAssocID="{620FB3FB-1FA8-42C7-8FBF-78BFDE65D5F0}" presName="parentNode" presStyleLbl="node1" presStyleIdx="6" presStyleCnt="8" custScaleX="360294" custScaleY="308453" custLinFactNeighborX="-7984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442250-5913-4924-9E9C-F5A1A3A4C59C}" type="pres">
      <dgm:prSet presAssocID="{620FB3FB-1FA8-42C7-8FBF-78BFDE65D5F0}" presName="childNode" presStyleLbl="revTx" presStyleIdx="0" presStyleCnt="0">
        <dgm:presLayoutVars>
          <dgm:bulletEnabled val="1"/>
        </dgm:presLayoutVars>
      </dgm:prSet>
      <dgm:spPr/>
    </dgm:pt>
    <dgm:pt modelId="{21DE704B-54BD-4A74-8961-1222F18D39D5}" type="pres">
      <dgm:prSet presAssocID="{BA568947-F2B3-46F0-A188-75CC8F331763}" presName="Name25" presStyleLbl="parChTrans1D1" presStyleIdx="6" presStyleCnt="7"/>
      <dgm:spPr/>
      <dgm:t>
        <a:bodyPr/>
        <a:lstStyle/>
        <a:p>
          <a:endParaRPr lang="ru-RU"/>
        </a:p>
      </dgm:t>
    </dgm:pt>
    <dgm:pt modelId="{6B10B437-283F-4A40-8C3A-A2BAB757EBAA}" type="pres">
      <dgm:prSet presAssocID="{4742ECFC-42DA-49EA-B76A-3982838904A1}" presName="node" presStyleCnt="0"/>
      <dgm:spPr/>
    </dgm:pt>
    <dgm:pt modelId="{6FC95440-AED4-47D0-A870-9B2006FFCAB4}" type="pres">
      <dgm:prSet presAssocID="{4742ECFC-42DA-49EA-B76A-3982838904A1}" presName="parentNode" presStyleLbl="node1" presStyleIdx="7" presStyleCnt="8" custScaleX="360222" custScaleY="272839" custLinFactX="-181124" custLinFactY="-4185" custLinFactNeighborX="-200000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D5CADE-8F15-42CD-8B38-60BA5A50D4A6}" type="pres">
      <dgm:prSet presAssocID="{4742ECFC-42DA-49EA-B76A-3982838904A1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52B5A9B0-3A23-4124-ADFA-B318385CFC46}" type="presOf" srcId="{B1EFA201-F789-4599-9DB0-477AB4902ECD}" destId="{217D8D54-1A76-41BE-A06A-CE665989668E}" srcOrd="0" destOrd="0" presId="urn:microsoft.com/office/officeart/2005/8/layout/radial2"/>
    <dgm:cxn modelId="{35D5DCEF-584B-4307-866A-D11B697D20F7}" type="presOf" srcId="{61230914-E411-496F-8FF9-20F1836C95CC}" destId="{517435A2-9728-4C97-A0CA-EBF3CCBC97B9}" srcOrd="0" destOrd="0" presId="urn:microsoft.com/office/officeart/2005/8/layout/radial2"/>
    <dgm:cxn modelId="{D0ECE20A-5A3F-4179-8243-701D07857772}" type="presOf" srcId="{09321470-69F7-4A57-87BF-D382AAE46F15}" destId="{7B67D409-41C8-4462-B703-15295BDE973B}" srcOrd="0" destOrd="0" presId="urn:microsoft.com/office/officeart/2005/8/layout/radial2"/>
    <dgm:cxn modelId="{8D4CFBF9-EADA-4CC8-8CA3-A6927C08B214}" type="presOf" srcId="{01346AEA-7245-4334-8B22-FBEE0259D948}" destId="{33CAB849-1A6D-4304-842C-36E06967567F}" srcOrd="0" destOrd="0" presId="urn:microsoft.com/office/officeart/2005/8/layout/radial2"/>
    <dgm:cxn modelId="{7DACDDF1-95BD-4663-9407-EB9E47A97149}" type="presOf" srcId="{ED540CC3-7609-4CE3-B988-3303F8314054}" destId="{926359AF-7FCE-47A8-A4A2-867C9926BA9A}" srcOrd="0" destOrd="0" presId="urn:microsoft.com/office/officeart/2005/8/layout/radial2"/>
    <dgm:cxn modelId="{6B0C7D03-B6C9-4CE9-8179-5BDA6854A9D6}" type="presOf" srcId="{BA568947-F2B3-46F0-A188-75CC8F331763}" destId="{21DE704B-54BD-4A74-8961-1222F18D39D5}" srcOrd="0" destOrd="0" presId="urn:microsoft.com/office/officeart/2005/8/layout/radial2"/>
    <dgm:cxn modelId="{0C256840-0572-4D4C-A0B3-C9C0EE6DEE50}" type="presOf" srcId="{C6A2650D-4592-450F-B12C-205BBA6DC16B}" destId="{24160CFB-9785-4F36-8FCF-3BE5E7FAF334}" srcOrd="0" destOrd="0" presId="urn:microsoft.com/office/officeart/2005/8/layout/radial2"/>
    <dgm:cxn modelId="{F4D6DAE2-03ED-44A5-AB15-30203A2604BC}" srcId="{61230914-E411-496F-8FF9-20F1836C95CC}" destId="{177E52B5-BCD9-4ADE-8576-B28C03A0AB9E}" srcOrd="3" destOrd="0" parTransId="{ED540CC3-7609-4CE3-B988-3303F8314054}" sibTransId="{AABC196E-0946-480C-98FC-24B9B12E7E44}"/>
    <dgm:cxn modelId="{F1EB730B-8552-426F-AE82-A7446AB3D372}" type="presOf" srcId="{4742ECFC-42DA-49EA-B76A-3982838904A1}" destId="{6FC95440-AED4-47D0-A870-9B2006FFCAB4}" srcOrd="0" destOrd="0" presId="urn:microsoft.com/office/officeart/2005/8/layout/radial2"/>
    <dgm:cxn modelId="{DCB262E7-1E0B-4FC5-A9F3-2DA9A2930F95}" type="presOf" srcId="{0E019FB5-439C-4B38-A23D-DA100B86E997}" destId="{2B05C3DE-A3BE-4A97-9B99-8C391FDBFBEE}" srcOrd="0" destOrd="0" presId="urn:microsoft.com/office/officeart/2005/8/layout/radial2"/>
    <dgm:cxn modelId="{437B8828-FE42-41FC-8F47-47BF0A712E8B}" type="presOf" srcId="{42A06D5D-24DE-46FC-B291-36ACC78F29A4}" destId="{780418A7-920D-49D0-984B-81E7C2C1F533}" srcOrd="0" destOrd="0" presId="urn:microsoft.com/office/officeart/2005/8/layout/radial2"/>
    <dgm:cxn modelId="{34E853D3-BBDF-4260-9D8D-8416891838BB}" type="presOf" srcId="{177E52B5-BCD9-4ADE-8576-B28C03A0AB9E}" destId="{1E80E229-5CC5-4013-A97A-A5072F2DB0B7}" srcOrd="0" destOrd="0" presId="urn:microsoft.com/office/officeart/2005/8/layout/radial2"/>
    <dgm:cxn modelId="{720F9439-68BE-435C-874D-FD59AD2FA818}" srcId="{61230914-E411-496F-8FF9-20F1836C95CC}" destId="{575A2D70-1B91-4758-BA8F-3CF425C8FF8C}" srcOrd="0" destOrd="0" parTransId="{88F48A50-D5AF-4B10-9843-ED9B35349155}" sibTransId="{34146FE5-FB44-4CD1-992D-B07F1F9E7EC2}"/>
    <dgm:cxn modelId="{274D33F1-A193-49DC-AFD4-1246E750323D}" srcId="{61230914-E411-496F-8FF9-20F1836C95CC}" destId="{0E019FB5-439C-4B38-A23D-DA100B86E997}" srcOrd="2" destOrd="0" parTransId="{42A06D5D-24DE-46FC-B291-36ACC78F29A4}" sibTransId="{4C43BE77-F843-4343-AF1A-73F8147C15B9}"/>
    <dgm:cxn modelId="{8650B9B3-0406-4ACF-ADBA-933CA472A707}" srcId="{61230914-E411-496F-8FF9-20F1836C95CC}" destId="{620FB3FB-1FA8-42C7-8FBF-78BFDE65D5F0}" srcOrd="5" destOrd="0" parTransId="{C6A2650D-4592-450F-B12C-205BBA6DC16B}" sibTransId="{B95ACB76-2121-4A52-887F-C25BE76497C4}"/>
    <dgm:cxn modelId="{6875A82F-9D05-49E0-B41B-83685ECBB35F}" srcId="{61230914-E411-496F-8FF9-20F1836C95CC}" destId="{4742ECFC-42DA-49EA-B76A-3982838904A1}" srcOrd="6" destOrd="0" parTransId="{BA568947-F2B3-46F0-A188-75CC8F331763}" sibTransId="{F66A293C-7E5E-41DF-AC19-FEBEFD98872C}"/>
    <dgm:cxn modelId="{33AE808B-564B-4A60-B093-04E16CCDA788}" srcId="{61230914-E411-496F-8FF9-20F1836C95CC}" destId="{9747C16B-5A0E-4F01-8F15-B107E19254FC}" srcOrd="1" destOrd="0" parTransId="{09321470-69F7-4A57-87BF-D382AAE46F15}" sibTransId="{94AB719B-4E30-4CE0-AA13-2F326ED01479}"/>
    <dgm:cxn modelId="{19EDDE2F-66EA-41B7-8671-D5D436B102D4}" type="presOf" srcId="{575A2D70-1B91-4758-BA8F-3CF425C8FF8C}" destId="{38679AB5-E0F1-40D2-B5FE-1BF9C8A55EAD}" srcOrd="0" destOrd="0" presId="urn:microsoft.com/office/officeart/2005/8/layout/radial2"/>
    <dgm:cxn modelId="{73B9C344-D57D-40B6-9C83-7A7F9986111A}" type="presOf" srcId="{620FB3FB-1FA8-42C7-8FBF-78BFDE65D5F0}" destId="{70F5BD76-5989-4032-94B3-558D2DDF0016}" srcOrd="0" destOrd="0" presId="urn:microsoft.com/office/officeart/2005/8/layout/radial2"/>
    <dgm:cxn modelId="{F6E6C4F1-3D9F-409D-B1C4-4DE1A05887A9}" srcId="{61230914-E411-496F-8FF9-20F1836C95CC}" destId="{01346AEA-7245-4334-8B22-FBEE0259D948}" srcOrd="4" destOrd="0" parTransId="{B1EFA201-F789-4599-9DB0-477AB4902ECD}" sibTransId="{56ADA7DC-90D7-4A8B-A4B2-1DDEC85F4CCE}"/>
    <dgm:cxn modelId="{7A5A7AEC-966C-473C-BBB0-CDA7897CE320}" type="presOf" srcId="{88F48A50-D5AF-4B10-9843-ED9B35349155}" destId="{B7B82133-1255-4D7C-9773-CDD7AC565850}" srcOrd="0" destOrd="0" presId="urn:microsoft.com/office/officeart/2005/8/layout/radial2"/>
    <dgm:cxn modelId="{340CF1B5-9491-42C0-9097-1D4CCADB7925}" type="presOf" srcId="{9747C16B-5A0E-4F01-8F15-B107E19254FC}" destId="{2E62FA2E-99B9-41C6-B04F-C8F40ED9EF95}" srcOrd="0" destOrd="0" presId="urn:microsoft.com/office/officeart/2005/8/layout/radial2"/>
    <dgm:cxn modelId="{1BE8F9A2-A02E-456A-B625-A8D22FF16495}" type="presParOf" srcId="{517435A2-9728-4C97-A0CA-EBF3CCBC97B9}" destId="{3890A4CB-85FF-4F05-8C2A-97F650C50960}" srcOrd="0" destOrd="0" presId="urn:microsoft.com/office/officeart/2005/8/layout/radial2"/>
    <dgm:cxn modelId="{3B2B9611-C56B-43C1-A40A-73A496EF8E30}" type="presParOf" srcId="{3890A4CB-85FF-4F05-8C2A-97F650C50960}" destId="{1F70D46B-10A1-4CE4-846A-A1D410163204}" srcOrd="0" destOrd="0" presId="urn:microsoft.com/office/officeart/2005/8/layout/radial2"/>
    <dgm:cxn modelId="{32EB1425-A9E6-40FF-98F6-5FFCDE7402CD}" type="presParOf" srcId="{1F70D46B-10A1-4CE4-846A-A1D410163204}" destId="{D43D0A7A-A69D-4377-9419-126878B6DF65}" srcOrd="0" destOrd="0" presId="urn:microsoft.com/office/officeart/2005/8/layout/radial2"/>
    <dgm:cxn modelId="{4C254DCD-2187-4BBB-B782-C0F95C191348}" type="presParOf" srcId="{1F70D46B-10A1-4CE4-846A-A1D410163204}" destId="{604AB985-1F49-46AA-A08C-C88FE1AF056C}" srcOrd="1" destOrd="0" presId="urn:microsoft.com/office/officeart/2005/8/layout/radial2"/>
    <dgm:cxn modelId="{C55FCA7E-BEC8-4E83-ABB5-E171F6937AFB}" type="presParOf" srcId="{3890A4CB-85FF-4F05-8C2A-97F650C50960}" destId="{B7B82133-1255-4D7C-9773-CDD7AC565850}" srcOrd="1" destOrd="0" presId="urn:microsoft.com/office/officeart/2005/8/layout/radial2"/>
    <dgm:cxn modelId="{C7F9AF2A-0C8A-4117-8B9D-74BC7F9E8E40}" type="presParOf" srcId="{3890A4CB-85FF-4F05-8C2A-97F650C50960}" destId="{09B93B01-6E1E-4897-955B-1881155796B6}" srcOrd="2" destOrd="0" presId="urn:microsoft.com/office/officeart/2005/8/layout/radial2"/>
    <dgm:cxn modelId="{209C7DEE-D968-40A4-9209-41896B3B60A1}" type="presParOf" srcId="{09B93B01-6E1E-4897-955B-1881155796B6}" destId="{38679AB5-E0F1-40D2-B5FE-1BF9C8A55EAD}" srcOrd="0" destOrd="0" presId="urn:microsoft.com/office/officeart/2005/8/layout/radial2"/>
    <dgm:cxn modelId="{182346C6-2BC1-44B6-85EC-09C58B879756}" type="presParOf" srcId="{09B93B01-6E1E-4897-955B-1881155796B6}" destId="{355589E8-269A-446E-826B-D0CEA345C5CD}" srcOrd="1" destOrd="0" presId="urn:microsoft.com/office/officeart/2005/8/layout/radial2"/>
    <dgm:cxn modelId="{2934DAF1-3298-47C6-8633-5B0883EA77D2}" type="presParOf" srcId="{3890A4CB-85FF-4F05-8C2A-97F650C50960}" destId="{7B67D409-41C8-4462-B703-15295BDE973B}" srcOrd="3" destOrd="0" presId="urn:microsoft.com/office/officeart/2005/8/layout/radial2"/>
    <dgm:cxn modelId="{11232648-4937-496B-873A-DE3763E809A6}" type="presParOf" srcId="{3890A4CB-85FF-4F05-8C2A-97F650C50960}" destId="{F586470D-EF85-49EE-B17C-778F327944AB}" srcOrd="4" destOrd="0" presId="urn:microsoft.com/office/officeart/2005/8/layout/radial2"/>
    <dgm:cxn modelId="{0130E992-B6EE-43BC-A118-B000AF32903F}" type="presParOf" srcId="{F586470D-EF85-49EE-B17C-778F327944AB}" destId="{2E62FA2E-99B9-41C6-B04F-C8F40ED9EF95}" srcOrd="0" destOrd="0" presId="urn:microsoft.com/office/officeart/2005/8/layout/radial2"/>
    <dgm:cxn modelId="{C8823FE3-D5B5-4D9D-AC69-880A1CC5A168}" type="presParOf" srcId="{F586470D-EF85-49EE-B17C-778F327944AB}" destId="{2F967FC5-8322-4AC3-9AD1-B6D008376512}" srcOrd="1" destOrd="0" presId="urn:microsoft.com/office/officeart/2005/8/layout/radial2"/>
    <dgm:cxn modelId="{27BFC931-5D7D-42A8-84C1-2BDB733CB93F}" type="presParOf" srcId="{3890A4CB-85FF-4F05-8C2A-97F650C50960}" destId="{780418A7-920D-49D0-984B-81E7C2C1F533}" srcOrd="5" destOrd="0" presId="urn:microsoft.com/office/officeart/2005/8/layout/radial2"/>
    <dgm:cxn modelId="{2FEB99F5-9C7A-4E72-A569-62AE7E1B4087}" type="presParOf" srcId="{3890A4CB-85FF-4F05-8C2A-97F650C50960}" destId="{850773E5-7A1B-458F-86F8-DB6CC37ABFF1}" srcOrd="6" destOrd="0" presId="urn:microsoft.com/office/officeart/2005/8/layout/radial2"/>
    <dgm:cxn modelId="{DA71570A-EFFE-4174-9243-43A8C537BF0F}" type="presParOf" srcId="{850773E5-7A1B-458F-86F8-DB6CC37ABFF1}" destId="{2B05C3DE-A3BE-4A97-9B99-8C391FDBFBEE}" srcOrd="0" destOrd="0" presId="urn:microsoft.com/office/officeart/2005/8/layout/radial2"/>
    <dgm:cxn modelId="{9F7A72A7-C7D7-41F0-8825-56988266FE62}" type="presParOf" srcId="{850773E5-7A1B-458F-86F8-DB6CC37ABFF1}" destId="{55E3D1E2-FA68-4D38-B45A-3FB72BFD2484}" srcOrd="1" destOrd="0" presId="urn:microsoft.com/office/officeart/2005/8/layout/radial2"/>
    <dgm:cxn modelId="{60329AAA-5AB8-4574-A256-4576F3379273}" type="presParOf" srcId="{3890A4CB-85FF-4F05-8C2A-97F650C50960}" destId="{926359AF-7FCE-47A8-A4A2-867C9926BA9A}" srcOrd="7" destOrd="0" presId="urn:microsoft.com/office/officeart/2005/8/layout/radial2"/>
    <dgm:cxn modelId="{2C0640AC-B1E1-4DBB-9CDB-CCF8483A9A31}" type="presParOf" srcId="{3890A4CB-85FF-4F05-8C2A-97F650C50960}" destId="{271AD231-2C1A-420B-9DC7-2180E57C0953}" srcOrd="8" destOrd="0" presId="urn:microsoft.com/office/officeart/2005/8/layout/radial2"/>
    <dgm:cxn modelId="{51173942-2D93-4D73-9CF0-20877A8E1154}" type="presParOf" srcId="{271AD231-2C1A-420B-9DC7-2180E57C0953}" destId="{1E80E229-5CC5-4013-A97A-A5072F2DB0B7}" srcOrd="0" destOrd="0" presId="urn:microsoft.com/office/officeart/2005/8/layout/radial2"/>
    <dgm:cxn modelId="{D5DE9843-F7E2-422E-917C-12531A9D8C7F}" type="presParOf" srcId="{271AD231-2C1A-420B-9DC7-2180E57C0953}" destId="{F8513A5A-5201-47E3-A8EE-343BA9B9AD69}" srcOrd="1" destOrd="0" presId="urn:microsoft.com/office/officeart/2005/8/layout/radial2"/>
    <dgm:cxn modelId="{E21D7A2B-1C9A-45CE-ADFD-AE74EE3D08EB}" type="presParOf" srcId="{3890A4CB-85FF-4F05-8C2A-97F650C50960}" destId="{217D8D54-1A76-41BE-A06A-CE665989668E}" srcOrd="9" destOrd="0" presId="urn:microsoft.com/office/officeart/2005/8/layout/radial2"/>
    <dgm:cxn modelId="{31FC9FA5-0015-4619-A1BE-98F4925D536B}" type="presParOf" srcId="{3890A4CB-85FF-4F05-8C2A-97F650C50960}" destId="{8CC17502-C6E8-4394-A9C5-BBD50CDA0FC2}" srcOrd="10" destOrd="0" presId="urn:microsoft.com/office/officeart/2005/8/layout/radial2"/>
    <dgm:cxn modelId="{93C8D9B7-D735-48B7-AA00-547DF8A732F6}" type="presParOf" srcId="{8CC17502-C6E8-4394-A9C5-BBD50CDA0FC2}" destId="{33CAB849-1A6D-4304-842C-36E06967567F}" srcOrd="0" destOrd="0" presId="urn:microsoft.com/office/officeart/2005/8/layout/radial2"/>
    <dgm:cxn modelId="{8238F6E3-7012-4890-948C-542DD0B6182C}" type="presParOf" srcId="{8CC17502-C6E8-4394-A9C5-BBD50CDA0FC2}" destId="{56FB0C8A-12DE-4DD2-9A5E-C11DA5A6D98E}" srcOrd="1" destOrd="0" presId="urn:microsoft.com/office/officeart/2005/8/layout/radial2"/>
    <dgm:cxn modelId="{5D3275CD-76FA-45D3-A944-06268C13E4CC}" type="presParOf" srcId="{3890A4CB-85FF-4F05-8C2A-97F650C50960}" destId="{24160CFB-9785-4F36-8FCF-3BE5E7FAF334}" srcOrd="11" destOrd="0" presId="urn:microsoft.com/office/officeart/2005/8/layout/radial2"/>
    <dgm:cxn modelId="{E9DA37F0-FC2A-47A7-8E86-5AB4EA57C65C}" type="presParOf" srcId="{3890A4CB-85FF-4F05-8C2A-97F650C50960}" destId="{9C37B37E-0B08-41BF-8B41-5AB3B8695ACB}" srcOrd="12" destOrd="0" presId="urn:microsoft.com/office/officeart/2005/8/layout/radial2"/>
    <dgm:cxn modelId="{D9CCBA98-2ECC-4118-BD9F-6699BA7066FF}" type="presParOf" srcId="{9C37B37E-0B08-41BF-8B41-5AB3B8695ACB}" destId="{70F5BD76-5989-4032-94B3-558D2DDF0016}" srcOrd="0" destOrd="0" presId="urn:microsoft.com/office/officeart/2005/8/layout/radial2"/>
    <dgm:cxn modelId="{3D9D3074-7DDB-4056-B23E-DC6D5F22F110}" type="presParOf" srcId="{9C37B37E-0B08-41BF-8B41-5AB3B8695ACB}" destId="{7F442250-5913-4924-9E9C-F5A1A3A4C59C}" srcOrd="1" destOrd="0" presId="urn:microsoft.com/office/officeart/2005/8/layout/radial2"/>
    <dgm:cxn modelId="{77617D58-8C44-415F-B086-07501FE152F2}" type="presParOf" srcId="{3890A4CB-85FF-4F05-8C2A-97F650C50960}" destId="{21DE704B-54BD-4A74-8961-1222F18D39D5}" srcOrd="13" destOrd="0" presId="urn:microsoft.com/office/officeart/2005/8/layout/radial2"/>
    <dgm:cxn modelId="{DB102C07-579B-4A97-BDA5-1DD35DC85C1B}" type="presParOf" srcId="{3890A4CB-85FF-4F05-8C2A-97F650C50960}" destId="{6B10B437-283F-4A40-8C3A-A2BAB757EBAA}" srcOrd="14" destOrd="0" presId="urn:microsoft.com/office/officeart/2005/8/layout/radial2"/>
    <dgm:cxn modelId="{0D9293D3-013B-48D9-8B15-68569D16C05F}" type="presParOf" srcId="{6B10B437-283F-4A40-8C3A-A2BAB757EBAA}" destId="{6FC95440-AED4-47D0-A870-9B2006FFCAB4}" srcOrd="0" destOrd="0" presId="urn:microsoft.com/office/officeart/2005/8/layout/radial2"/>
    <dgm:cxn modelId="{55574158-0038-41C5-9E50-C584FD64E8C4}" type="presParOf" srcId="{6B10B437-283F-4A40-8C3A-A2BAB757EBAA}" destId="{8ED5CADE-8F15-42CD-8B38-60BA5A50D4A6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079A72-2727-424D-B5FE-A91191538121}" type="doc">
      <dgm:prSet loTypeId="urn:microsoft.com/office/officeart/2005/8/layout/hList6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0185DEC-A004-4FA4-88FD-66C2E3F007A9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noProof="0" dirty="0" smtClean="0"/>
            <a:t>Коваль Л.В., </a:t>
          </a:r>
          <a:r>
            <a:rPr lang="uk-UA" sz="2400" b="1" noProof="0" dirty="0" err="1" smtClean="0"/>
            <a:t>Скворцова</a:t>
          </a:r>
          <a:r>
            <a:rPr lang="uk-UA" sz="2400" b="1" noProof="0" dirty="0" smtClean="0"/>
            <a:t> С.О. </a:t>
          </a:r>
          <a:r>
            <a:rPr lang="uk-UA" sz="2400" noProof="0" dirty="0" smtClean="0"/>
            <a:t>Методика навчання математики: теорія і практика: Підручник для студентів  за спеціальністю 6.010100 </a:t>
          </a:r>
          <a:r>
            <a:rPr lang="uk-UA" sz="2400" noProof="0" dirty="0" err="1" smtClean="0"/>
            <a:t>„Початкове</a:t>
          </a:r>
          <a:r>
            <a:rPr lang="uk-UA" sz="2400" noProof="0" dirty="0" smtClean="0"/>
            <a:t> </a:t>
          </a:r>
          <a:r>
            <a:rPr lang="uk-UA" sz="2400" noProof="0" dirty="0" err="1" smtClean="0"/>
            <a:t>навчання”</a:t>
          </a:r>
          <a:r>
            <a:rPr lang="uk-UA" sz="2400" noProof="0" dirty="0" smtClean="0"/>
            <a:t>, освітньо-кваліфікаційного рівня </a:t>
          </a:r>
          <a:r>
            <a:rPr lang="uk-UA" sz="2400" noProof="0" dirty="0" err="1" smtClean="0"/>
            <a:t>„бакалавр”</a:t>
          </a:r>
          <a:r>
            <a:rPr lang="uk-UA" sz="2400" noProof="0" dirty="0" smtClean="0"/>
            <a:t> – Харків: ЧП «</a:t>
          </a:r>
          <a:r>
            <a:rPr lang="uk-UA" sz="2400" noProof="0" dirty="0" err="1" smtClean="0"/>
            <a:t>Принт-Лідер</a:t>
          </a:r>
          <a:r>
            <a:rPr lang="uk-UA" sz="2400" noProof="0" dirty="0" smtClean="0"/>
            <a:t>»,  2011. – 414 с. – С.</a:t>
          </a:r>
          <a:r>
            <a:rPr lang="en-US" sz="2400" noProof="0" dirty="0" smtClean="0"/>
            <a:t>199</a:t>
          </a:r>
          <a:r>
            <a:rPr lang="uk-UA" sz="2400" noProof="0" dirty="0" smtClean="0"/>
            <a:t> – </a:t>
          </a:r>
          <a:r>
            <a:rPr lang="en-US" sz="2400" noProof="0" dirty="0" smtClean="0"/>
            <a:t>229</a:t>
          </a:r>
          <a:r>
            <a:rPr lang="uk-UA" sz="2400" noProof="0" dirty="0" smtClean="0"/>
            <a:t>.</a:t>
          </a:r>
          <a:endParaRPr lang="uk-UA" sz="2400" noProof="0" dirty="0"/>
        </a:p>
      </dgm:t>
    </dgm:pt>
    <dgm:pt modelId="{7A64F6CD-A89D-447D-894E-D75895622BAD}" type="par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E6FA960-0A41-418B-B19C-B799CADA261A}" type="sib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904D20C8-10B8-4171-B597-768FCCA53FB4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err="1" smtClean="0"/>
            <a:t>Скворцова</a:t>
          </a:r>
          <a:r>
            <a:rPr lang="uk-UA" sz="2400" b="1" dirty="0" smtClean="0"/>
            <a:t> С.О..</a:t>
          </a:r>
          <a:r>
            <a:rPr lang="ru-RU" sz="2400" dirty="0" smtClean="0"/>
            <a:t> М</a:t>
          </a:r>
          <a:r>
            <a:rPr lang="uk-UA" sz="2400" dirty="0" err="1" smtClean="0"/>
            <a:t>етодика</a:t>
          </a:r>
          <a:r>
            <a:rPr lang="uk-UA" sz="2400" dirty="0" smtClean="0"/>
            <a:t> навчання математики в першому класі: </a:t>
          </a:r>
          <a:r>
            <a:rPr lang="uk-UA" sz="2400" dirty="0" err="1" smtClean="0"/>
            <a:t>Навч</a:t>
          </a:r>
          <a:r>
            <a:rPr lang="uk-UA" sz="2400" dirty="0" smtClean="0"/>
            <a:t>. </a:t>
          </a:r>
          <a:r>
            <a:rPr lang="uk-UA" sz="2400" dirty="0" err="1" smtClean="0"/>
            <a:t>пос</a:t>
          </a:r>
          <a:r>
            <a:rPr lang="uk-UA" sz="2400" dirty="0" smtClean="0"/>
            <a:t>. — Одеса: </a:t>
          </a:r>
          <a:r>
            <a:rPr lang="uk-UA" sz="2400" dirty="0" err="1" smtClean="0"/>
            <a:t>“Фенікс”</a:t>
          </a:r>
          <a:r>
            <a:rPr lang="uk-UA" sz="2400" dirty="0" smtClean="0"/>
            <a:t>, 2011.— 240 с. – С.  </a:t>
          </a:r>
          <a:r>
            <a:rPr lang="en-US" sz="2400" dirty="0" smtClean="0"/>
            <a:t>150</a:t>
          </a:r>
          <a:r>
            <a:rPr lang="uk-UA" sz="2400" dirty="0" smtClean="0"/>
            <a:t>-1</a:t>
          </a:r>
          <a:r>
            <a:rPr lang="en-US" sz="2400" dirty="0" smtClean="0"/>
            <a:t>61</a:t>
          </a:r>
          <a:r>
            <a:rPr lang="uk-UA" sz="2400" dirty="0" smtClean="0"/>
            <a:t>.</a:t>
          </a:r>
          <a:r>
            <a:rPr lang="uk-UA" sz="2400" b="1" dirty="0" smtClean="0"/>
            <a:t> </a:t>
          </a:r>
          <a:endParaRPr lang="en-US" sz="2400" b="1" dirty="0" smtClean="0"/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err="1" smtClean="0"/>
            <a:t>Скворцова</a:t>
          </a:r>
          <a:r>
            <a:rPr lang="uk-UA" sz="2400" b="1" dirty="0" smtClean="0"/>
            <a:t> С.О..</a:t>
          </a:r>
          <a:r>
            <a:rPr lang="ru-RU" sz="2400" dirty="0" smtClean="0"/>
            <a:t> М</a:t>
          </a:r>
          <a:r>
            <a:rPr lang="uk-UA" sz="2400" dirty="0" err="1" smtClean="0"/>
            <a:t>етодика</a:t>
          </a:r>
          <a:r>
            <a:rPr lang="uk-UA" sz="2400" dirty="0" smtClean="0"/>
            <a:t> навчання математики в другому класі: </a:t>
          </a:r>
          <a:r>
            <a:rPr lang="uk-UA" sz="2400" dirty="0" err="1" smtClean="0"/>
            <a:t>Навч</a:t>
          </a:r>
          <a:r>
            <a:rPr lang="uk-UA" sz="2400" dirty="0" smtClean="0"/>
            <a:t>. </a:t>
          </a:r>
          <a:r>
            <a:rPr lang="uk-UA" sz="2400" dirty="0" err="1" smtClean="0"/>
            <a:t>пос</a:t>
          </a:r>
          <a:r>
            <a:rPr lang="uk-UA" sz="2400" dirty="0" smtClean="0"/>
            <a:t>. — Одеса: </a:t>
          </a:r>
          <a:r>
            <a:rPr lang="uk-UA" sz="2400" dirty="0" err="1" smtClean="0"/>
            <a:t>“Фенікс”</a:t>
          </a:r>
          <a:r>
            <a:rPr lang="uk-UA" sz="2400" dirty="0" smtClean="0"/>
            <a:t>, 2011.— 262 с. – С. 5 - 101.</a:t>
          </a:r>
          <a:endParaRPr lang="ru-RU" sz="2400" dirty="0" smtClean="0"/>
        </a:p>
        <a:p>
          <a:pPr algn="just" defTabSz="106680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uk-UA" sz="2400" noProof="0" dirty="0"/>
        </a:p>
      </dgm:t>
    </dgm:pt>
    <dgm:pt modelId="{AB13E09B-144B-4E8C-859C-2D69DAE6EC31}" type="par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724B662-0105-41B3-A843-9B2B02E3932C}" type="sib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1FDD25E-E824-4031-88BC-0F373555732D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smtClean="0"/>
            <a:t>Навчальні програми</a:t>
          </a:r>
          <a:r>
            <a:rPr lang="ru-RU" sz="2400" b="1" dirty="0" smtClean="0"/>
            <a:t> </a:t>
          </a:r>
          <a:r>
            <a:rPr lang="ru-RU" sz="2400" dirty="0" smtClean="0"/>
            <a:t>для  </a:t>
          </a:r>
          <a:r>
            <a:rPr lang="ru-RU" sz="2400" dirty="0" err="1" smtClean="0"/>
            <a:t>загальноосвітніх</a:t>
          </a:r>
          <a:r>
            <a:rPr lang="ru-RU" sz="2400" dirty="0" smtClean="0"/>
            <a:t> </a:t>
          </a:r>
          <a:r>
            <a:rPr lang="ru-RU" sz="2400" dirty="0" err="1" smtClean="0"/>
            <a:t>навчальних</a:t>
          </a:r>
          <a:r>
            <a:rPr lang="ru-RU" sz="2400" dirty="0" smtClean="0"/>
            <a:t> </a:t>
          </a:r>
          <a:r>
            <a:rPr lang="ru-RU" sz="2400" dirty="0" err="1" smtClean="0"/>
            <a:t>закладів</a:t>
          </a:r>
          <a:r>
            <a:rPr lang="ru-RU" sz="2400" dirty="0" smtClean="0"/>
            <a:t>. 1 – 4 </a:t>
          </a:r>
          <a:r>
            <a:rPr lang="ru-RU" sz="2400" dirty="0" err="1" smtClean="0"/>
            <a:t>класи</a:t>
          </a:r>
          <a:r>
            <a:rPr lang="ru-RU" sz="2400" dirty="0" smtClean="0"/>
            <a:t>. – К. : </a:t>
          </a:r>
          <a:r>
            <a:rPr lang="ru-RU" sz="2400" dirty="0" err="1" smtClean="0"/>
            <a:t>Видавничий</a:t>
          </a:r>
          <a:r>
            <a:rPr lang="ru-RU" sz="2400" dirty="0" smtClean="0"/>
            <a:t> </a:t>
          </a:r>
          <a:r>
            <a:rPr lang="ru-RU" sz="2400" dirty="0" err="1" smtClean="0"/>
            <a:t>дім</a:t>
          </a:r>
          <a:r>
            <a:rPr lang="ru-RU" sz="2400" dirty="0" smtClean="0"/>
            <a:t> </a:t>
          </a:r>
          <a:r>
            <a:rPr lang="en-US" sz="2400" dirty="0" smtClean="0"/>
            <a:t>“</a:t>
          </a:r>
          <a:r>
            <a:rPr lang="ru-RU" sz="2400" dirty="0" err="1" smtClean="0"/>
            <a:t>Освіта</a:t>
          </a:r>
          <a:r>
            <a:rPr lang="en-US" sz="2400" dirty="0" smtClean="0"/>
            <a:t>”</a:t>
          </a:r>
          <a:r>
            <a:rPr lang="ru-RU" sz="2400" dirty="0" smtClean="0"/>
            <a:t>, 2011. – 392 с. – С. 145 – 146.</a:t>
          </a:r>
          <a:endParaRPr lang="en-US" sz="2400" dirty="0" smtClean="0"/>
        </a:p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noProof="0" dirty="0" smtClean="0"/>
            <a:t>Богданович М.В., Козак М.В., Король Я.А.</a:t>
          </a:r>
          <a:r>
            <a:rPr lang="uk-UA" sz="2400" noProof="0" dirty="0" smtClean="0"/>
            <a:t> Методика викладання математики в початкових класах: </a:t>
          </a:r>
          <a:r>
            <a:rPr lang="uk-UA" sz="2400" noProof="0" dirty="0" err="1" smtClean="0"/>
            <a:t>Навч</a:t>
          </a:r>
          <a:r>
            <a:rPr lang="uk-UA" sz="2400" noProof="0" dirty="0" smtClean="0"/>
            <a:t>. </a:t>
          </a:r>
          <a:r>
            <a:rPr lang="uk-UA" sz="2400" noProof="0" dirty="0" err="1" smtClean="0"/>
            <a:t>пос</a:t>
          </a:r>
          <a:r>
            <a:rPr lang="uk-UA" sz="2400" noProof="0" dirty="0" smtClean="0"/>
            <a:t>. — К.: А.С.К., 1988. — 352 с. – С.  1</a:t>
          </a:r>
          <a:r>
            <a:rPr lang="en-US" sz="2400" noProof="0" dirty="0" smtClean="0"/>
            <a:t>41</a:t>
          </a:r>
          <a:r>
            <a:rPr lang="uk-UA" sz="2400" noProof="0" dirty="0" smtClean="0"/>
            <a:t> - </a:t>
          </a:r>
          <a:r>
            <a:rPr lang="en-US" sz="2400" noProof="0" dirty="0" smtClean="0"/>
            <a:t>164</a:t>
          </a:r>
          <a:r>
            <a:rPr lang="uk-UA" sz="2400" noProof="0" dirty="0" smtClean="0"/>
            <a:t>.</a:t>
          </a:r>
          <a:endParaRPr lang="uk-UA" sz="2400" b="1" spc="-150" noProof="0" dirty="0" smtClean="0"/>
        </a:p>
      </dgm:t>
    </dgm:pt>
    <dgm:pt modelId="{C702E0CA-6275-47FC-BA78-67A35C06F402}" type="par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3CCF12BB-1C33-46E8-82C6-DC01B0B90D19}" type="sib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1B3D0ADA-319A-4940-B395-95DDFC699AD5}" type="pres">
      <dgm:prSet presAssocID="{DD079A72-2727-424D-B5FE-A9119153812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B34294-6D5C-4362-AE07-3750C0B6CB94}" type="pres">
      <dgm:prSet presAssocID="{F0185DEC-A004-4FA4-88FD-66C2E3F007A9}" presName="node" presStyleLbl="node1" presStyleIdx="0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E4BE53-D7CF-43C4-9E28-06C19846DE34}" type="pres">
      <dgm:prSet presAssocID="{AE6FA960-0A41-418B-B19C-B799CADA261A}" presName="sibTrans" presStyleCnt="0"/>
      <dgm:spPr/>
      <dgm:t>
        <a:bodyPr/>
        <a:lstStyle/>
        <a:p>
          <a:endParaRPr lang="ru-RU"/>
        </a:p>
      </dgm:t>
    </dgm:pt>
    <dgm:pt modelId="{AA690A2A-462F-4842-87AB-27D36FBE8E82}" type="pres">
      <dgm:prSet presAssocID="{904D20C8-10B8-4171-B597-768FCCA53FB4}" presName="node" presStyleLbl="node1" presStyleIdx="1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68EF68-1A81-4AB3-AAA6-287B403EDA26}" type="pres">
      <dgm:prSet presAssocID="{A724B662-0105-41B3-A843-9B2B02E3932C}" presName="sibTrans" presStyleCnt="0"/>
      <dgm:spPr/>
      <dgm:t>
        <a:bodyPr/>
        <a:lstStyle/>
        <a:p>
          <a:endParaRPr lang="ru-RU"/>
        </a:p>
      </dgm:t>
    </dgm:pt>
    <dgm:pt modelId="{4D486EF9-B268-495E-A68E-24F75757F6C9}" type="pres">
      <dgm:prSet presAssocID="{A1FDD25E-E824-4031-88BC-0F373555732D}" presName="node" presStyleLbl="node1" presStyleIdx="2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C811F7-B36A-45E3-8A37-B90B85AFC1AB}" type="presOf" srcId="{DD079A72-2727-424D-B5FE-A91191538121}" destId="{1B3D0ADA-319A-4940-B395-95DDFC699AD5}" srcOrd="0" destOrd="0" presId="urn:microsoft.com/office/officeart/2005/8/layout/hList6"/>
    <dgm:cxn modelId="{89460EDA-9BD4-4293-90B9-DE031DD704FC}" srcId="{DD079A72-2727-424D-B5FE-A91191538121}" destId="{A1FDD25E-E824-4031-88BC-0F373555732D}" srcOrd="2" destOrd="0" parTransId="{C702E0CA-6275-47FC-BA78-67A35C06F402}" sibTransId="{3CCF12BB-1C33-46E8-82C6-DC01B0B90D19}"/>
    <dgm:cxn modelId="{E2E6F140-8266-46E2-8FB6-3BBAA27DDA42}" type="presOf" srcId="{A1FDD25E-E824-4031-88BC-0F373555732D}" destId="{4D486EF9-B268-495E-A68E-24F75757F6C9}" srcOrd="0" destOrd="0" presId="urn:microsoft.com/office/officeart/2005/8/layout/hList6"/>
    <dgm:cxn modelId="{7629A427-72E9-4563-B023-4A3B565EF0C0}" type="presOf" srcId="{F0185DEC-A004-4FA4-88FD-66C2E3F007A9}" destId="{E6B34294-6D5C-4362-AE07-3750C0B6CB94}" srcOrd="0" destOrd="0" presId="urn:microsoft.com/office/officeart/2005/8/layout/hList6"/>
    <dgm:cxn modelId="{35602394-AD83-4D69-8485-29B95562C5C3}" srcId="{DD079A72-2727-424D-B5FE-A91191538121}" destId="{904D20C8-10B8-4171-B597-768FCCA53FB4}" srcOrd="1" destOrd="0" parTransId="{AB13E09B-144B-4E8C-859C-2D69DAE6EC31}" sibTransId="{A724B662-0105-41B3-A843-9B2B02E3932C}"/>
    <dgm:cxn modelId="{65CA2944-2DE1-4AED-BD7D-2BA8EC67F1ED}" type="presOf" srcId="{904D20C8-10B8-4171-B597-768FCCA53FB4}" destId="{AA690A2A-462F-4842-87AB-27D36FBE8E82}" srcOrd="0" destOrd="0" presId="urn:microsoft.com/office/officeart/2005/8/layout/hList6"/>
    <dgm:cxn modelId="{C4813B3E-BED6-496A-A2CB-8B9B14B89133}" srcId="{DD079A72-2727-424D-B5FE-A91191538121}" destId="{F0185DEC-A004-4FA4-88FD-66C2E3F007A9}" srcOrd="0" destOrd="0" parTransId="{7A64F6CD-A89D-447D-894E-D75895622BAD}" sibTransId="{AE6FA960-0A41-418B-B19C-B799CADA261A}"/>
    <dgm:cxn modelId="{6FE5199F-E4A9-42D3-B3C4-CF1058989916}" type="presParOf" srcId="{1B3D0ADA-319A-4940-B395-95DDFC699AD5}" destId="{E6B34294-6D5C-4362-AE07-3750C0B6CB94}" srcOrd="0" destOrd="0" presId="urn:microsoft.com/office/officeart/2005/8/layout/hList6"/>
    <dgm:cxn modelId="{7A7C21A0-CA12-4318-B8D6-E9F7D55A8167}" type="presParOf" srcId="{1B3D0ADA-319A-4940-B395-95DDFC699AD5}" destId="{E8E4BE53-D7CF-43C4-9E28-06C19846DE34}" srcOrd="1" destOrd="0" presId="urn:microsoft.com/office/officeart/2005/8/layout/hList6"/>
    <dgm:cxn modelId="{E2F4BDAD-60E7-4764-8632-4272990A8938}" type="presParOf" srcId="{1B3D0ADA-319A-4940-B395-95DDFC699AD5}" destId="{AA690A2A-462F-4842-87AB-27D36FBE8E82}" srcOrd="2" destOrd="0" presId="urn:microsoft.com/office/officeart/2005/8/layout/hList6"/>
    <dgm:cxn modelId="{060D14CC-693E-42F9-BDD5-271FFC3A9B13}" type="presParOf" srcId="{1B3D0ADA-319A-4940-B395-95DDFC699AD5}" destId="{5B68EF68-1A81-4AB3-AAA6-287B403EDA26}" srcOrd="3" destOrd="0" presId="urn:microsoft.com/office/officeart/2005/8/layout/hList6"/>
    <dgm:cxn modelId="{82981A93-017C-4A03-875A-F44070CB5629}" type="presParOf" srcId="{1B3D0ADA-319A-4940-B395-95DDFC699AD5}" destId="{4D486EF9-B268-495E-A68E-24F75757F6C9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6F6B25E-5D6B-4ECF-AF9D-EAA929C9A4C8}" type="doc">
      <dgm:prSet loTypeId="urn:microsoft.com/office/officeart/2005/8/layout/vList5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B1073F86-7009-4DE1-9468-C44F86B0C0B5}">
      <dgm:prSet phldrT="[Текст]" custT="1"/>
      <dgm:spPr/>
      <dgm:t>
        <a:bodyPr/>
        <a:lstStyle/>
        <a:p>
          <a:r>
            <a:rPr lang="ru-RU" sz="2400" b="1" dirty="0" smtClean="0"/>
            <a:t>1.</a:t>
          </a:r>
          <a:endParaRPr lang="ru-RU" sz="2400" b="1" dirty="0"/>
        </a:p>
      </dgm:t>
    </dgm:pt>
    <dgm:pt modelId="{D5762AD9-4156-4502-8A94-21B7A2B99B61}" type="parTrans" cxnId="{7E91330F-6A99-4092-9B3F-B4524ABBF642}">
      <dgm:prSet/>
      <dgm:spPr/>
      <dgm:t>
        <a:bodyPr/>
        <a:lstStyle/>
        <a:p>
          <a:endParaRPr lang="ru-RU" sz="2400"/>
        </a:p>
      </dgm:t>
    </dgm:pt>
    <dgm:pt modelId="{53EC38A5-AF2B-440B-8149-73E1ABB6F054}" type="sibTrans" cxnId="{7E91330F-6A99-4092-9B3F-B4524ABBF642}">
      <dgm:prSet/>
      <dgm:spPr/>
      <dgm:t>
        <a:bodyPr/>
        <a:lstStyle/>
        <a:p>
          <a:endParaRPr lang="ru-RU" sz="2400"/>
        </a:p>
      </dgm:t>
    </dgm:pt>
    <dgm:pt modelId="{9711E13B-5E58-4D83-AB7A-5ED98B0319BA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1" action="ppaction://hlinkpres?slideindex=1&amp;slidetitle="/>
            </a:rPr>
            <a:t>Зміст та результати навчання теми за новою програмою (2011 рік).</a:t>
          </a:r>
          <a:endParaRPr lang="ru-RU" sz="2400" dirty="0"/>
        </a:p>
      </dgm:t>
    </dgm:pt>
    <dgm:pt modelId="{3E95E6EF-0A17-4C58-BCAF-488ADB984354}" type="parTrans" cxnId="{ACAAEE6A-0AA2-4D41-BCA4-BFB929E144D8}">
      <dgm:prSet/>
      <dgm:spPr/>
      <dgm:t>
        <a:bodyPr/>
        <a:lstStyle/>
        <a:p>
          <a:endParaRPr lang="ru-RU" sz="2400"/>
        </a:p>
      </dgm:t>
    </dgm:pt>
    <dgm:pt modelId="{B43AF418-642F-4A0B-86DB-CDF38AB3E7D0}" type="sibTrans" cxnId="{ACAAEE6A-0AA2-4D41-BCA4-BFB929E144D8}">
      <dgm:prSet/>
      <dgm:spPr/>
      <dgm:t>
        <a:bodyPr/>
        <a:lstStyle/>
        <a:p>
          <a:endParaRPr lang="ru-RU" sz="2400"/>
        </a:p>
      </dgm:t>
    </dgm:pt>
    <dgm:pt modelId="{E3E52D60-FB37-44C2-A7ED-F8F42776443E}">
      <dgm:prSet phldrT="[Текст]" custT="1"/>
      <dgm:spPr/>
      <dgm:t>
        <a:bodyPr/>
        <a:lstStyle/>
        <a:p>
          <a:r>
            <a:rPr lang="ru-RU" sz="2400" b="1" dirty="0" smtClean="0"/>
            <a:t>2.</a:t>
          </a:r>
          <a:endParaRPr lang="ru-RU" sz="2400" b="1" dirty="0"/>
        </a:p>
      </dgm:t>
    </dgm:pt>
    <dgm:pt modelId="{9624D9D2-43CC-450A-B34F-4B79F35E0161}" type="parTrans" cxnId="{66B7275F-63B4-48DC-B840-5E0F191C44BC}">
      <dgm:prSet/>
      <dgm:spPr/>
      <dgm:t>
        <a:bodyPr/>
        <a:lstStyle/>
        <a:p>
          <a:endParaRPr lang="ru-RU" sz="2400"/>
        </a:p>
      </dgm:t>
    </dgm:pt>
    <dgm:pt modelId="{4F278DB9-3D1F-4D2E-A6F3-A5505CD7A737}" type="sibTrans" cxnId="{66B7275F-63B4-48DC-B840-5E0F191C44BC}">
      <dgm:prSet/>
      <dgm:spPr/>
      <dgm:t>
        <a:bodyPr/>
        <a:lstStyle/>
        <a:p>
          <a:endParaRPr lang="ru-RU" sz="2400"/>
        </a:p>
      </dgm:t>
    </dgm:pt>
    <dgm:pt modelId="{5DD621EF-41CF-448F-A782-480EA2260C24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2" action="ppaction://hlinkpres?slideindex=1&amp;slidetitle="/>
            </a:rPr>
            <a:t>Наочні посібники і дидактичний матеріал.</a:t>
          </a:r>
          <a:endParaRPr lang="ru-RU" sz="2400" dirty="0"/>
        </a:p>
      </dgm:t>
    </dgm:pt>
    <dgm:pt modelId="{E0C0D43F-C44D-426A-8C35-296858CF4F2F}" type="parTrans" cxnId="{AAB58167-0097-44E7-9303-4010A37FFE43}">
      <dgm:prSet/>
      <dgm:spPr/>
      <dgm:t>
        <a:bodyPr/>
        <a:lstStyle/>
        <a:p>
          <a:endParaRPr lang="ru-RU" sz="2400"/>
        </a:p>
      </dgm:t>
    </dgm:pt>
    <dgm:pt modelId="{A1693F32-1355-47E1-8F4E-01C36DFA33A8}" type="sibTrans" cxnId="{AAB58167-0097-44E7-9303-4010A37FFE43}">
      <dgm:prSet/>
      <dgm:spPr/>
      <dgm:t>
        <a:bodyPr/>
        <a:lstStyle/>
        <a:p>
          <a:endParaRPr lang="ru-RU" sz="2400"/>
        </a:p>
      </dgm:t>
    </dgm:pt>
    <dgm:pt modelId="{88CEB21B-123D-46DA-BA10-8582436E326B}">
      <dgm:prSet phldrT="[Текст]" custT="1"/>
      <dgm:spPr/>
      <dgm:t>
        <a:bodyPr/>
        <a:lstStyle/>
        <a:p>
          <a:r>
            <a:rPr lang="ru-RU" sz="2400" b="1" dirty="0" smtClean="0"/>
            <a:t>3.</a:t>
          </a:r>
          <a:endParaRPr lang="ru-RU" sz="2400" b="1" dirty="0"/>
        </a:p>
      </dgm:t>
    </dgm:pt>
    <dgm:pt modelId="{797CE7AC-2098-4C2E-B6D3-A8C528EFF380}" type="parTrans" cxnId="{7A69F53C-9A6F-430C-ACCA-A90D52826186}">
      <dgm:prSet/>
      <dgm:spPr/>
      <dgm:t>
        <a:bodyPr/>
        <a:lstStyle/>
        <a:p>
          <a:endParaRPr lang="ru-RU" sz="2400"/>
        </a:p>
      </dgm:t>
    </dgm:pt>
    <dgm:pt modelId="{57AA0317-81F2-457E-B33A-490F10243563}" type="sibTrans" cxnId="{7A69F53C-9A6F-430C-ACCA-A90D52826186}">
      <dgm:prSet/>
      <dgm:spPr/>
      <dgm:t>
        <a:bodyPr/>
        <a:lstStyle/>
        <a:p>
          <a:endParaRPr lang="ru-RU" sz="2400"/>
        </a:p>
      </dgm:t>
    </dgm:pt>
    <dgm:pt modelId="{B07CEAE8-CA2B-4C89-88AE-4FB330A7AEEA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3" action="ppaction://hlinkpres?slideindex=1&amp;slidetitle="/>
            </a:rPr>
            <a:t>Порядок вивчення теми за чинними підручниками.</a:t>
          </a:r>
          <a:endParaRPr lang="ru-RU" sz="2400" dirty="0"/>
        </a:p>
      </dgm:t>
    </dgm:pt>
    <dgm:pt modelId="{F2C299B9-7D2C-46FD-BFB8-F26912D17E97}" type="parTrans" cxnId="{6507F9B4-4687-43BB-A864-A63EE8398A0B}">
      <dgm:prSet/>
      <dgm:spPr/>
      <dgm:t>
        <a:bodyPr/>
        <a:lstStyle/>
        <a:p>
          <a:endParaRPr lang="ru-RU" sz="2400"/>
        </a:p>
      </dgm:t>
    </dgm:pt>
    <dgm:pt modelId="{4D5CC2CF-7511-4A00-85AD-8BA9376D3A11}" type="sibTrans" cxnId="{6507F9B4-4687-43BB-A864-A63EE8398A0B}">
      <dgm:prSet/>
      <dgm:spPr/>
      <dgm:t>
        <a:bodyPr/>
        <a:lstStyle/>
        <a:p>
          <a:endParaRPr lang="ru-RU" sz="2400"/>
        </a:p>
      </dgm:t>
    </dgm:pt>
    <dgm:pt modelId="{9EAC05D9-FF2D-4BB4-9A16-8BAB2090DB2C}">
      <dgm:prSet phldrT="[Текст]" custT="1"/>
      <dgm:spPr/>
      <dgm:t>
        <a:bodyPr/>
        <a:lstStyle/>
        <a:p>
          <a:r>
            <a:rPr lang="ru-RU" sz="2400" b="1" dirty="0" smtClean="0"/>
            <a:t>4.</a:t>
          </a:r>
          <a:endParaRPr lang="ru-RU" sz="2400" b="1" dirty="0"/>
        </a:p>
      </dgm:t>
    </dgm:pt>
    <dgm:pt modelId="{FCA4D730-EBD9-4F2E-AE5D-8CF9BA871015}" type="parTrans" cxnId="{09ED4682-0696-4685-9B57-1993A822928E}">
      <dgm:prSet/>
      <dgm:spPr/>
      <dgm:t>
        <a:bodyPr/>
        <a:lstStyle/>
        <a:p>
          <a:endParaRPr lang="ru-RU" sz="2400"/>
        </a:p>
      </dgm:t>
    </dgm:pt>
    <dgm:pt modelId="{B118BB03-4168-4DF3-8F53-0360F8DCDA92}" type="sibTrans" cxnId="{09ED4682-0696-4685-9B57-1993A822928E}">
      <dgm:prSet/>
      <dgm:spPr/>
      <dgm:t>
        <a:bodyPr/>
        <a:lstStyle/>
        <a:p>
          <a:endParaRPr lang="ru-RU" sz="2400"/>
        </a:p>
      </dgm:t>
    </dgm:pt>
    <dgm:pt modelId="{5B4450A5-B5D9-46F4-8CB8-CE7CC0BA5859}">
      <dgm:prSet phldrT="[Текст]" custT="1"/>
      <dgm:spPr/>
      <dgm:t>
        <a:bodyPr/>
        <a:lstStyle/>
        <a:p>
          <a:pPr algn="just"/>
          <a:r>
            <a:rPr lang="uk-UA" sz="2400" dirty="0" smtClean="0"/>
            <a:t>Методика навчання окремих питань теми:</a:t>
          </a:r>
          <a:endParaRPr lang="ru-RU" sz="2400" dirty="0"/>
        </a:p>
      </dgm:t>
    </dgm:pt>
    <dgm:pt modelId="{896B1CAD-43A6-421C-8E9B-4D4C2A213B3B}" type="parTrans" cxnId="{70C82FFA-127E-4E29-B21F-79FA60AD7BAB}">
      <dgm:prSet/>
      <dgm:spPr/>
      <dgm:t>
        <a:bodyPr/>
        <a:lstStyle/>
        <a:p>
          <a:endParaRPr lang="ru-RU" sz="2400"/>
        </a:p>
      </dgm:t>
    </dgm:pt>
    <dgm:pt modelId="{CA984C9D-0719-4319-A308-3250C879502B}" type="sibTrans" cxnId="{70C82FFA-127E-4E29-B21F-79FA60AD7BAB}">
      <dgm:prSet/>
      <dgm:spPr/>
      <dgm:t>
        <a:bodyPr/>
        <a:lstStyle/>
        <a:p>
          <a:endParaRPr lang="ru-RU" sz="2400"/>
        </a:p>
      </dgm:t>
    </dgm:pt>
    <dgm:pt modelId="{A5C651E8-C66F-468A-90AA-0FEAEBDC3640}">
      <dgm:prSet custT="1"/>
      <dgm:spPr/>
      <dgm:t>
        <a:bodyPr/>
        <a:lstStyle/>
        <a:p>
          <a:r>
            <a:rPr lang="uk-UA" sz="2400" b="1" dirty="0" smtClean="0"/>
            <a:t>4.1</a:t>
          </a:r>
        </a:p>
      </dgm:t>
    </dgm:pt>
    <dgm:pt modelId="{8E1DD43C-D8F7-46C4-A6AF-00D55F707AC7}" type="parTrans" cxnId="{8A8D8FC5-C97E-4B25-AD33-7951EB3ECA99}">
      <dgm:prSet/>
      <dgm:spPr/>
      <dgm:t>
        <a:bodyPr/>
        <a:lstStyle/>
        <a:p>
          <a:endParaRPr lang="ru-RU" sz="2400"/>
        </a:p>
      </dgm:t>
    </dgm:pt>
    <dgm:pt modelId="{59659ACE-BD4F-4027-A2B7-1F3014BF97F1}" type="sibTrans" cxnId="{8A8D8FC5-C97E-4B25-AD33-7951EB3ECA99}">
      <dgm:prSet/>
      <dgm:spPr/>
      <dgm:t>
        <a:bodyPr/>
        <a:lstStyle/>
        <a:p>
          <a:endParaRPr lang="ru-RU" sz="2400"/>
        </a:p>
      </dgm:t>
    </dgm:pt>
    <dgm:pt modelId="{30979618-10E9-4DF0-9BD2-C6FEAA185775}">
      <dgm:prSet custT="1"/>
      <dgm:spPr/>
      <dgm:t>
        <a:bodyPr/>
        <a:lstStyle/>
        <a:p>
          <a:pPr algn="ctr"/>
          <a:r>
            <a:rPr lang="uk-UA" sz="2400" b="0" dirty="0" smtClean="0"/>
            <a:t>-</a:t>
          </a:r>
        </a:p>
      </dgm:t>
    </dgm:pt>
    <dgm:pt modelId="{C9C27B8A-BB43-46E9-B43B-361DD00E8724}" type="parTrans" cxnId="{B0A68967-DE3C-4680-9417-30EADD7FD90B}">
      <dgm:prSet/>
      <dgm:spPr/>
      <dgm:t>
        <a:bodyPr/>
        <a:lstStyle/>
        <a:p>
          <a:endParaRPr lang="ru-RU" sz="2400"/>
        </a:p>
      </dgm:t>
    </dgm:pt>
    <dgm:pt modelId="{85FFE335-537A-4E8C-A01E-5DCBE835B658}" type="sibTrans" cxnId="{B0A68967-DE3C-4680-9417-30EADD7FD90B}">
      <dgm:prSet/>
      <dgm:spPr/>
      <dgm:t>
        <a:bodyPr/>
        <a:lstStyle/>
        <a:p>
          <a:endParaRPr lang="ru-RU" sz="2400"/>
        </a:p>
      </dgm:t>
    </dgm:pt>
    <dgm:pt modelId="{F5ADAB2A-9434-45CD-B5AC-9EED1AF1CD10}">
      <dgm:prSet custT="1"/>
      <dgm:spPr/>
      <dgm:t>
        <a:bodyPr/>
        <a:lstStyle/>
        <a:p>
          <a:pPr algn="ctr"/>
          <a:r>
            <a:rPr lang="uk-UA" sz="2400" b="0" dirty="0" smtClean="0"/>
            <a:t>-</a:t>
          </a:r>
        </a:p>
      </dgm:t>
    </dgm:pt>
    <dgm:pt modelId="{7B6E5CC1-1BA5-45C6-BA79-6122801594E6}" type="parTrans" cxnId="{7FD9D8CD-FB12-47B8-81C8-5D29906CC23A}">
      <dgm:prSet/>
      <dgm:spPr/>
      <dgm:t>
        <a:bodyPr/>
        <a:lstStyle/>
        <a:p>
          <a:endParaRPr lang="ru-RU" sz="2400"/>
        </a:p>
      </dgm:t>
    </dgm:pt>
    <dgm:pt modelId="{2E97CC21-3D8F-43B7-9F66-50744F70B6AD}" type="sibTrans" cxnId="{7FD9D8CD-FB12-47B8-81C8-5D29906CC23A}">
      <dgm:prSet/>
      <dgm:spPr/>
      <dgm:t>
        <a:bodyPr/>
        <a:lstStyle/>
        <a:p>
          <a:endParaRPr lang="ru-RU" sz="2400"/>
        </a:p>
      </dgm:t>
    </dgm:pt>
    <dgm:pt modelId="{E51CAC2A-1261-44C6-80D7-A9073CE6CF7A}">
      <dgm:prSet custT="1"/>
      <dgm:spPr/>
      <dgm:t>
        <a:bodyPr/>
        <a:lstStyle/>
        <a:p>
          <a:pPr algn="ctr"/>
          <a:r>
            <a:rPr lang="uk-UA" sz="2400" b="0" dirty="0" smtClean="0"/>
            <a:t>-</a:t>
          </a:r>
        </a:p>
      </dgm:t>
    </dgm:pt>
    <dgm:pt modelId="{434363AA-7B97-4121-8502-13656FFEB3E6}" type="parTrans" cxnId="{354EAF79-CCAF-4202-BCA0-DB3B07634A94}">
      <dgm:prSet/>
      <dgm:spPr/>
      <dgm:t>
        <a:bodyPr/>
        <a:lstStyle/>
        <a:p>
          <a:endParaRPr lang="ru-RU"/>
        </a:p>
      </dgm:t>
    </dgm:pt>
    <dgm:pt modelId="{A18B5663-754A-452E-B37E-7A8150927AC2}" type="sibTrans" cxnId="{354EAF79-CCAF-4202-BCA0-DB3B07634A94}">
      <dgm:prSet/>
      <dgm:spPr/>
      <dgm:t>
        <a:bodyPr/>
        <a:lstStyle/>
        <a:p>
          <a:endParaRPr lang="ru-RU"/>
        </a:p>
      </dgm:t>
    </dgm:pt>
    <dgm:pt modelId="{B8D46101-D8ED-4293-9E20-DAB5207AC80A}">
      <dgm:prSet custT="1"/>
      <dgm:spPr/>
      <dgm:t>
        <a:bodyPr/>
        <a:lstStyle/>
        <a:p>
          <a:r>
            <a:rPr lang="uk-UA" sz="2400" dirty="0" smtClean="0"/>
            <a:t>Додавання (віднімання) одноцифрового числа до (від) двоцифрового:</a:t>
          </a:r>
          <a:endParaRPr lang="uk-UA" sz="2400" b="1" dirty="0" smtClean="0"/>
        </a:p>
      </dgm:t>
    </dgm:pt>
    <dgm:pt modelId="{54D8BD99-6A0C-4188-8DF6-66E51CE857A2}" type="parTrans" cxnId="{2BB36EF2-B174-435F-AF66-B22F1212B381}">
      <dgm:prSet/>
      <dgm:spPr/>
      <dgm:t>
        <a:bodyPr/>
        <a:lstStyle/>
        <a:p>
          <a:endParaRPr lang="ru-RU"/>
        </a:p>
      </dgm:t>
    </dgm:pt>
    <dgm:pt modelId="{47BD7485-3F8E-4256-B33C-03217845FE6F}" type="sibTrans" cxnId="{2BB36EF2-B174-435F-AF66-B22F1212B381}">
      <dgm:prSet/>
      <dgm:spPr/>
      <dgm:t>
        <a:bodyPr/>
        <a:lstStyle/>
        <a:p>
          <a:endParaRPr lang="ru-RU"/>
        </a:p>
      </dgm:t>
    </dgm:pt>
    <dgm:pt modelId="{F1CBBFCC-7DA2-4C33-A39E-CD5E092414F2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4" action="ppaction://hlinkpres?slideindex=1&amp;slidetitle="/>
            </a:rPr>
            <a:t>Додавання (віднімання) на підставі правила додавання (віднімання) числа до (від) суми.</a:t>
          </a:r>
          <a:endParaRPr lang="uk-UA" sz="2400" b="1" dirty="0" smtClean="0"/>
        </a:p>
      </dgm:t>
    </dgm:pt>
    <dgm:pt modelId="{9B789748-95DB-47F5-A160-8DDA363C8C72}" type="parTrans" cxnId="{61426593-0F49-4633-A082-1C3CCB79CEEA}">
      <dgm:prSet/>
      <dgm:spPr/>
      <dgm:t>
        <a:bodyPr/>
        <a:lstStyle/>
        <a:p>
          <a:endParaRPr lang="ru-RU"/>
        </a:p>
      </dgm:t>
    </dgm:pt>
    <dgm:pt modelId="{21F5160C-DB99-41B6-AD7A-A8D2B7541AC2}" type="sibTrans" cxnId="{61426593-0F49-4633-A082-1C3CCB79CEEA}">
      <dgm:prSet/>
      <dgm:spPr/>
      <dgm:t>
        <a:bodyPr/>
        <a:lstStyle/>
        <a:p>
          <a:endParaRPr lang="ru-RU"/>
        </a:p>
      </dgm:t>
    </dgm:pt>
    <dgm:pt modelId="{3BDA276B-1CC9-4E0B-B68E-8F977FBDC1D0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5" action="ppaction://hlinkpres?slideindex=1&amp;slidetitle="/>
            </a:rPr>
            <a:t>Додавання та віднімання одноцифрового числа до (від) двоцифрового способом округлення.</a:t>
          </a:r>
          <a:endParaRPr lang="uk-UA" sz="2400" dirty="0" smtClean="0"/>
        </a:p>
      </dgm:t>
    </dgm:pt>
    <dgm:pt modelId="{5E5B2ABC-F664-4B3F-9D7D-1CB704428DED}" type="parTrans" cxnId="{2792E873-0AEE-4156-ABA7-5F473191DC74}">
      <dgm:prSet/>
      <dgm:spPr/>
      <dgm:t>
        <a:bodyPr/>
        <a:lstStyle/>
        <a:p>
          <a:endParaRPr lang="ru-RU"/>
        </a:p>
      </dgm:t>
    </dgm:pt>
    <dgm:pt modelId="{25BA0743-5F9D-4C9A-9FA2-D52679A3CDA7}" type="sibTrans" cxnId="{2792E873-0AEE-4156-ABA7-5F473191DC74}">
      <dgm:prSet/>
      <dgm:spPr/>
      <dgm:t>
        <a:bodyPr/>
        <a:lstStyle/>
        <a:p>
          <a:endParaRPr lang="ru-RU"/>
        </a:p>
      </dgm:t>
    </dgm:pt>
    <dgm:pt modelId="{D5492FFF-1918-47BC-A5DA-A9E47196625D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6" action="ppaction://hlinkpres?slideindex=1&amp;slidetitle="/>
            </a:rPr>
            <a:t>Додавання (віднімання) одноцифрового числа до (від) двоцифрового частинами.</a:t>
          </a:r>
          <a:endParaRPr lang="uk-UA" sz="2400" b="1" dirty="0" smtClean="0"/>
        </a:p>
      </dgm:t>
    </dgm:pt>
    <dgm:pt modelId="{1D5971F5-4BC8-464B-89B7-9A8ABADE7C10}" type="sibTrans" cxnId="{00E6BE11-CF6B-4FE1-A338-925D39F516A9}">
      <dgm:prSet/>
      <dgm:spPr/>
      <dgm:t>
        <a:bodyPr/>
        <a:lstStyle/>
        <a:p>
          <a:endParaRPr lang="ru-RU"/>
        </a:p>
      </dgm:t>
    </dgm:pt>
    <dgm:pt modelId="{33B811DC-8AB1-4FAE-A6C5-672DB5671117}" type="parTrans" cxnId="{00E6BE11-CF6B-4FE1-A338-925D39F516A9}">
      <dgm:prSet/>
      <dgm:spPr/>
      <dgm:t>
        <a:bodyPr/>
        <a:lstStyle/>
        <a:p>
          <a:endParaRPr lang="ru-RU"/>
        </a:p>
      </dgm:t>
    </dgm:pt>
    <dgm:pt modelId="{6A598DE4-5F9A-442C-A71C-CB888B6D895A}" type="pres">
      <dgm:prSet presAssocID="{16F6B25E-5D6B-4ECF-AF9D-EAA929C9A4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3365DA-E47B-4A51-B535-CB716DC72B4E}" type="pres">
      <dgm:prSet presAssocID="{B1073F86-7009-4DE1-9468-C44F86B0C0B5}" presName="linNode" presStyleCnt="0"/>
      <dgm:spPr/>
    </dgm:pt>
    <dgm:pt modelId="{6C2BB375-6319-4214-89A9-B3927C2E39A5}" type="pres">
      <dgm:prSet presAssocID="{B1073F86-7009-4DE1-9468-C44F86B0C0B5}" presName="parentText" presStyleLbl="node1" presStyleIdx="0" presStyleCnt="8" custScaleX="29526" custScaleY="129804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4EE1D4-D5A0-4711-BBAC-1E9C01BF728D}" type="pres">
      <dgm:prSet presAssocID="{B1073F86-7009-4DE1-9468-C44F86B0C0B5}" presName="descendantText" presStyleLbl="alignAccFollowNode1" presStyleIdx="0" presStyleCnt="8" custScaleX="139553" custScaleY="1312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BA4B2F-B42C-4443-A939-1945FACDD907}" type="pres">
      <dgm:prSet presAssocID="{53EC38A5-AF2B-440B-8149-73E1ABB6F054}" presName="sp" presStyleCnt="0"/>
      <dgm:spPr/>
    </dgm:pt>
    <dgm:pt modelId="{6D457BDF-9C01-4558-88A9-4058CBE569F6}" type="pres">
      <dgm:prSet presAssocID="{E3E52D60-FB37-44C2-A7ED-F8F42776443E}" presName="linNode" presStyleCnt="0"/>
      <dgm:spPr/>
    </dgm:pt>
    <dgm:pt modelId="{3C94D313-2FA7-4078-BBC5-95F9E5421374}" type="pres">
      <dgm:prSet presAssocID="{E3E52D60-FB37-44C2-A7ED-F8F42776443E}" presName="parentText" presStyleLbl="node1" presStyleIdx="1" presStyleCnt="8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11F85-0A28-4509-8A5F-C41B4F08211B}" type="pres">
      <dgm:prSet presAssocID="{E3E52D60-FB37-44C2-A7ED-F8F42776443E}" presName="descendantText" presStyleLbl="alignAccFollowNode1" presStyleIdx="1" presStyleCnt="8" custScaleX="1395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C8C25-837C-457E-A42D-CB10A814ADB2}" type="pres">
      <dgm:prSet presAssocID="{4F278DB9-3D1F-4D2E-A6F3-A5505CD7A737}" presName="sp" presStyleCnt="0"/>
      <dgm:spPr/>
    </dgm:pt>
    <dgm:pt modelId="{6F3FC283-4FCF-44D8-9130-34E27DE7C9E1}" type="pres">
      <dgm:prSet presAssocID="{88CEB21B-123D-46DA-BA10-8582436E326B}" presName="linNode" presStyleCnt="0"/>
      <dgm:spPr/>
    </dgm:pt>
    <dgm:pt modelId="{EC90DE02-CD50-420C-BA04-50643584EDD2}" type="pres">
      <dgm:prSet presAssocID="{88CEB21B-123D-46DA-BA10-8582436E326B}" presName="parentText" presStyleLbl="node1" presStyleIdx="2" presStyleCnt="8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509D2-0D36-4BF8-BB60-F5512EEE45E2}" type="pres">
      <dgm:prSet presAssocID="{88CEB21B-123D-46DA-BA10-8582436E326B}" presName="descendantText" presStyleLbl="alignAccFollowNode1" presStyleIdx="2" presStyleCnt="8" custScaleX="1395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ADB1A0-F6C6-4A51-9893-E123E1AAFC51}" type="pres">
      <dgm:prSet presAssocID="{57AA0317-81F2-457E-B33A-490F10243563}" presName="sp" presStyleCnt="0"/>
      <dgm:spPr/>
    </dgm:pt>
    <dgm:pt modelId="{4ECC84BF-04C5-4518-A8F0-4DE3400C4B33}" type="pres">
      <dgm:prSet presAssocID="{9EAC05D9-FF2D-4BB4-9A16-8BAB2090DB2C}" presName="linNode" presStyleCnt="0"/>
      <dgm:spPr/>
    </dgm:pt>
    <dgm:pt modelId="{75B573CE-C075-413A-8674-BBB152F3F85B}" type="pres">
      <dgm:prSet presAssocID="{9EAC05D9-FF2D-4BB4-9A16-8BAB2090DB2C}" presName="parentText" presStyleLbl="node1" presStyleIdx="3" presStyleCnt="8" custScaleX="29526" custScaleY="100750" custLinFactNeighborX="-3" custLinFactNeighborY="-350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27FF2-3CA3-4746-AA39-77C4E2F36E4D}" type="pres">
      <dgm:prSet presAssocID="{9EAC05D9-FF2D-4BB4-9A16-8BAB2090DB2C}" presName="descendantText" presStyleLbl="alignAccFollowNode1" presStyleIdx="3" presStyleCnt="8" custScaleX="139553" custScaleY="119739" custLinFactNeighborY="8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18872-32B4-4552-BEC2-F866B40C1B6A}" type="pres">
      <dgm:prSet presAssocID="{B118BB03-4168-4DF3-8F53-0360F8DCDA92}" presName="sp" presStyleCnt="0"/>
      <dgm:spPr/>
    </dgm:pt>
    <dgm:pt modelId="{2C148333-BA78-4EDE-B5F4-39D1EC75D87E}" type="pres">
      <dgm:prSet presAssocID="{A5C651E8-C66F-468A-90AA-0FEAEBDC3640}" presName="linNode" presStyleCnt="0"/>
      <dgm:spPr/>
    </dgm:pt>
    <dgm:pt modelId="{7C08314F-2955-4195-9CB9-FD09367BF161}" type="pres">
      <dgm:prSet presAssocID="{A5C651E8-C66F-468A-90AA-0FEAEBDC3640}" presName="parentText" presStyleLbl="node1" presStyleIdx="4" presStyleCnt="8" custScaleX="29526" custScaleY="134228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24923-25DE-4B1F-9EC6-FAEB41D5E090}" type="pres">
      <dgm:prSet presAssocID="{A5C651E8-C66F-468A-90AA-0FEAEBDC3640}" presName="descendantText" presStyleLbl="alignAccFollowNode1" presStyleIdx="4" presStyleCnt="8" custScaleX="139553" custScaleY="1435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472593-7F6C-40C3-AB12-698C6E8A9E94}" type="pres">
      <dgm:prSet presAssocID="{59659ACE-BD4F-4027-A2B7-1F3014BF97F1}" presName="sp" presStyleCnt="0"/>
      <dgm:spPr/>
    </dgm:pt>
    <dgm:pt modelId="{C55C5DE8-4C33-4452-8285-FBC1CD66E960}" type="pres">
      <dgm:prSet presAssocID="{30979618-10E9-4DF0-9BD2-C6FEAA185775}" presName="linNode" presStyleCnt="0"/>
      <dgm:spPr/>
    </dgm:pt>
    <dgm:pt modelId="{D28BBEE6-5CD2-4450-B9C1-DE6E9355D536}" type="pres">
      <dgm:prSet presAssocID="{30979618-10E9-4DF0-9BD2-C6FEAA185775}" presName="parentText" presStyleLbl="node1" presStyleIdx="5" presStyleCnt="8" custScaleX="29092" custScaleY="1071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412C42-86AE-49B4-9A1C-154A1959E140}" type="pres">
      <dgm:prSet presAssocID="{30979618-10E9-4DF0-9BD2-C6FEAA185775}" presName="descendantText" presStyleLbl="alignAccFollowNode1" presStyleIdx="5" presStyleCnt="8" custScaleX="139065" custScaleY="122969" custLinFactNeighborY="-58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A2B9EC-D34C-4FBE-88B9-9C22D96AC77F}" type="pres">
      <dgm:prSet presAssocID="{85FFE335-537A-4E8C-A01E-5DCBE835B658}" presName="sp" presStyleCnt="0"/>
      <dgm:spPr/>
    </dgm:pt>
    <dgm:pt modelId="{B85D502E-0A49-43D5-942F-14604A3A5896}" type="pres">
      <dgm:prSet presAssocID="{F5ADAB2A-9434-45CD-B5AC-9EED1AF1CD10}" presName="linNode" presStyleCnt="0"/>
      <dgm:spPr/>
    </dgm:pt>
    <dgm:pt modelId="{5F39C7BD-BD59-447F-ABA9-26E913413CB1}" type="pres">
      <dgm:prSet presAssocID="{F5ADAB2A-9434-45CD-B5AC-9EED1AF1CD10}" presName="parentText" presStyleLbl="node1" presStyleIdx="6" presStyleCnt="8" custScaleX="77919" custScaleY="11159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1264F2-1556-40BB-9B4E-6D7D2A4C5889}" type="pres">
      <dgm:prSet presAssocID="{F5ADAB2A-9434-45CD-B5AC-9EED1AF1CD10}" presName="descendantText" presStyleLbl="alignAccFollowNode1" presStyleIdx="6" presStyleCnt="8" custScaleX="369826" custScaleY="1325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0D0F99-1751-42B4-B1FE-C98EB96C8C29}" type="pres">
      <dgm:prSet presAssocID="{2E97CC21-3D8F-43B7-9F66-50744F70B6AD}" presName="sp" presStyleCnt="0"/>
      <dgm:spPr/>
    </dgm:pt>
    <dgm:pt modelId="{0A44CABD-C858-47D8-94DE-D683EE723F82}" type="pres">
      <dgm:prSet presAssocID="{E51CAC2A-1261-44C6-80D7-A9073CE6CF7A}" presName="linNode" presStyleCnt="0"/>
      <dgm:spPr/>
    </dgm:pt>
    <dgm:pt modelId="{0951B07C-4BA7-4800-8974-8605C32DAB4F}" type="pres">
      <dgm:prSet presAssocID="{E51CAC2A-1261-44C6-80D7-A9073CE6CF7A}" presName="parentText" presStyleLbl="node1" presStyleIdx="7" presStyleCnt="8" custScaleX="30484" custScaleY="14124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42B93C-69F1-4C3B-B0DA-912604962FF4}" type="pres">
      <dgm:prSet presAssocID="{E51CAC2A-1261-44C6-80D7-A9073CE6CF7A}" presName="descendantText" presStyleLbl="alignAccFollowNode1" presStyleIdx="7" presStyleCnt="8" custScaleX="139553" custScaleY="164109" custLinFactNeighborY="8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CE5DEE-8AAA-48B9-8BFB-F4F2D5E56AC4}" type="presOf" srcId="{B8D46101-D8ED-4293-9E20-DAB5207AC80A}" destId="{8BC24923-25DE-4B1F-9EC6-FAEB41D5E090}" srcOrd="0" destOrd="0" presId="urn:microsoft.com/office/officeart/2005/8/layout/vList5"/>
    <dgm:cxn modelId="{B86B6B9A-807D-4370-900C-A2A3BD8D4133}" type="presOf" srcId="{E51CAC2A-1261-44C6-80D7-A9073CE6CF7A}" destId="{0951B07C-4BA7-4800-8974-8605C32DAB4F}" srcOrd="0" destOrd="0" presId="urn:microsoft.com/office/officeart/2005/8/layout/vList5"/>
    <dgm:cxn modelId="{DC0FC1AC-5B39-443E-B893-B9284E7C319A}" type="presOf" srcId="{3BDA276B-1CC9-4E0B-B68E-8F977FBDC1D0}" destId="{F042B93C-69F1-4C3B-B0DA-912604962FF4}" srcOrd="0" destOrd="0" presId="urn:microsoft.com/office/officeart/2005/8/layout/vList5"/>
    <dgm:cxn modelId="{914040EE-D975-4940-AA15-149DE177C088}" type="presOf" srcId="{30979618-10E9-4DF0-9BD2-C6FEAA185775}" destId="{D28BBEE6-5CD2-4450-B9C1-DE6E9355D536}" srcOrd="0" destOrd="0" presId="urn:microsoft.com/office/officeart/2005/8/layout/vList5"/>
    <dgm:cxn modelId="{6437D168-F5B0-4A34-AA28-183D38FAFC7D}" type="presOf" srcId="{B1073F86-7009-4DE1-9468-C44F86B0C0B5}" destId="{6C2BB375-6319-4214-89A9-B3927C2E39A5}" srcOrd="0" destOrd="0" presId="urn:microsoft.com/office/officeart/2005/8/layout/vList5"/>
    <dgm:cxn modelId="{6507F9B4-4687-43BB-A864-A63EE8398A0B}" srcId="{88CEB21B-123D-46DA-BA10-8582436E326B}" destId="{B07CEAE8-CA2B-4C89-88AE-4FB330A7AEEA}" srcOrd="0" destOrd="0" parTransId="{F2C299B9-7D2C-46FD-BFB8-F26912D17E97}" sibTransId="{4D5CC2CF-7511-4A00-85AD-8BA9376D3A11}"/>
    <dgm:cxn modelId="{4C45239F-2008-4B95-8CA9-F13B5EE5D071}" type="presOf" srcId="{B07CEAE8-CA2B-4C89-88AE-4FB330A7AEEA}" destId="{650509D2-0D36-4BF8-BB60-F5512EEE45E2}" srcOrd="0" destOrd="0" presId="urn:microsoft.com/office/officeart/2005/8/layout/vList5"/>
    <dgm:cxn modelId="{8B33D70E-EE50-46D3-B19E-4EACBF2E242A}" type="presOf" srcId="{9EAC05D9-FF2D-4BB4-9A16-8BAB2090DB2C}" destId="{75B573CE-C075-413A-8674-BBB152F3F85B}" srcOrd="0" destOrd="0" presId="urn:microsoft.com/office/officeart/2005/8/layout/vList5"/>
    <dgm:cxn modelId="{AAB58167-0097-44E7-9303-4010A37FFE43}" srcId="{E3E52D60-FB37-44C2-A7ED-F8F42776443E}" destId="{5DD621EF-41CF-448F-A782-480EA2260C24}" srcOrd="0" destOrd="0" parTransId="{E0C0D43F-C44D-426A-8C35-296858CF4F2F}" sibTransId="{A1693F32-1355-47E1-8F4E-01C36DFA33A8}"/>
    <dgm:cxn modelId="{D0FB26A5-F6E1-425E-9812-D3A3103157D3}" type="presOf" srcId="{E3E52D60-FB37-44C2-A7ED-F8F42776443E}" destId="{3C94D313-2FA7-4078-BBC5-95F9E5421374}" srcOrd="0" destOrd="0" presId="urn:microsoft.com/office/officeart/2005/8/layout/vList5"/>
    <dgm:cxn modelId="{9089657A-7190-4C1C-B3DF-DC065F3CF003}" type="presOf" srcId="{5B4450A5-B5D9-46F4-8CB8-CE7CC0BA5859}" destId="{58027FF2-3CA3-4746-AA39-77C4E2F36E4D}" srcOrd="0" destOrd="0" presId="urn:microsoft.com/office/officeart/2005/8/layout/vList5"/>
    <dgm:cxn modelId="{2792E873-0AEE-4156-ABA7-5F473191DC74}" srcId="{E51CAC2A-1261-44C6-80D7-A9073CE6CF7A}" destId="{3BDA276B-1CC9-4E0B-B68E-8F977FBDC1D0}" srcOrd="0" destOrd="0" parTransId="{5E5B2ABC-F664-4B3F-9D7D-1CB704428DED}" sibTransId="{25BA0743-5F9D-4C9A-9FA2-D52679A3CDA7}"/>
    <dgm:cxn modelId="{70C82FFA-127E-4E29-B21F-79FA60AD7BAB}" srcId="{9EAC05D9-FF2D-4BB4-9A16-8BAB2090DB2C}" destId="{5B4450A5-B5D9-46F4-8CB8-CE7CC0BA5859}" srcOrd="0" destOrd="0" parTransId="{896B1CAD-43A6-421C-8E9B-4D4C2A213B3B}" sibTransId="{CA984C9D-0719-4319-A308-3250C879502B}"/>
    <dgm:cxn modelId="{61426593-0F49-4633-A082-1C3CCB79CEEA}" srcId="{30979618-10E9-4DF0-9BD2-C6FEAA185775}" destId="{F1CBBFCC-7DA2-4C33-A39E-CD5E092414F2}" srcOrd="0" destOrd="0" parTransId="{9B789748-95DB-47F5-A160-8DDA363C8C72}" sibTransId="{21F5160C-DB99-41B6-AD7A-A8D2B7541AC2}"/>
    <dgm:cxn modelId="{E75CAC8C-2582-4D85-B490-C128CCC40D21}" type="presOf" srcId="{D5492FFF-1918-47BC-A5DA-A9E47196625D}" destId="{901264F2-1556-40BB-9B4E-6D7D2A4C5889}" srcOrd="0" destOrd="0" presId="urn:microsoft.com/office/officeart/2005/8/layout/vList5"/>
    <dgm:cxn modelId="{B0A68967-DE3C-4680-9417-30EADD7FD90B}" srcId="{16F6B25E-5D6B-4ECF-AF9D-EAA929C9A4C8}" destId="{30979618-10E9-4DF0-9BD2-C6FEAA185775}" srcOrd="5" destOrd="0" parTransId="{C9C27B8A-BB43-46E9-B43B-361DD00E8724}" sibTransId="{85FFE335-537A-4E8C-A01E-5DCBE835B658}"/>
    <dgm:cxn modelId="{7FD9D8CD-FB12-47B8-81C8-5D29906CC23A}" srcId="{16F6B25E-5D6B-4ECF-AF9D-EAA929C9A4C8}" destId="{F5ADAB2A-9434-45CD-B5AC-9EED1AF1CD10}" srcOrd="6" destOrd="0" parTransId="{7B6E5CC1-1BA5-45C6-BA79-6122801594E6}" sibTransId="{2E97CC21-3D8F-43B7-9F66-50744F70B6AD}"/>
    <dgm:cxn modelId="{354EAF79-CCAF-4202-BCA0-DB3B07634A94}" srcId="{16F6B25E-5D6B-4ECF-AF9D-EAA929C9A4C8}" destId="{E51CAC2A-1261-44C6-80D7-A9073CE6CF7A}" srcOrd="7" destOrd="0" parTransId="{434363AA-7B97-4121-8502-13656FFEB3E6}" sibTransId="{A18B5663-754A-452E-B37E-7A8150927AC2}"/>
    <dgm:cxn modelId="{7E91330F-6A99-4092-9B3F-B4524ABBF642}" srcId="{16F6B25E-5D6B-4ECF-AF9D-EAA929C9A4C8}" destId="{B1073F86-7009-4DE1-9468-C44F86B0C0B5}" srcOrd="0" destOrd="0" parTransId="{D5762AD9-4156-4502-8A94-21B7A2B99B61}" sibTransId="{53EC38A5-AF2B-440B-8149-73E1ABB6F054}"/>
    <dgm:cxn modelId="{54E49231-8A3D-40E9-B00E-FE21DDFB930A}" type="presOf" srcId="{F5ADAB2A-9434-45CD-B5AC-9EED1AF1CD10}" destId="{5F39C7BD-BD59-447F-ABA9-26E913413CB1}" srcOrd="0" destOrd="0" presId="urn:microsoft.com/office/officeart/2005/8/layout/vList5"/>
    <dgm:cxn modelId="{A184B0D8-6808-4668-8F1B-CA4EC0C431FD}" type="presOf" srcId="{9711E13B-5E58-4D83-AB7A-5ED98B0319BA}" destId="{A94EE1D4-D5A0-4711-BBAC-1E9C01BF728D}" srcOrd="0" destOrd="0" presId="urn:microsoft.com/office/officeart/2005/8/layout/vList5"/>
    <dgm:cxn modelId="{66B7275F-63B4-48DC-B840-5E0F191C44BC}" srcId="{16F6B25E-5D6B-4ECF-AF9D-EAA929C9A4C8}" destId="{E3E52D60-FB37-44C2-A7ED-F8F42776443E}" srcOrd="1" destOrd="0" parTransId="{9624D9D2-43CC-450A-B34F-4B79F35E0161}" sibTransId="{4F278DB9-3D1F-4D2E-A6F3-A5505CD7A737}"/>
    <dgm:cxn modelId="{8A8D8FC5-C97E-4B25-AD33-7951EB3ECA99}" srcId="{16F6B25E-5D6B-4ECF-AF9D-EAA929C9A4C8}" destId="{A5C651E8-C66F-468A-90AA-0FEAEBDC3640}" srcOrd="4" destOrd="0" parTransId="{8E1DD43C-D8F7-46C4-A6AF-00D55F707AC7}" sibTransId="{59659ACE-BD4F-4027-A2B7-1F3014BF97F1}"/>
    <dgm:cxn modelId="{D5AED473-8C7F-48F4-ACD3-18B3C36E909E}" type="presOf" srcId="{F1CBBFCC-7DA2-4C33-A39E-CD5E092414F2}" destId="{D5412C42-86AE-49B4-9A1C-154A1959E140}" srcOrd="0" destOrd="0" presId="urn:microsoft.com/office/officeart/2005/8/layout/vList5"/>
    <dgm:cxn modelId="{2BB36EF2-B174-435F-AF66-B22F1212B381}" srcId="{A5C651E8-C66F-468A-90AA-0FEAEBDC3640}" destId="{B8D46101-D8ED-4293-9E20-DAB5207AC80A}" srcOrd="0" destOrd="0" parTransId="{54D8BD99-6A0C-4188-8DF6-66E51CE857A2}" sibTransId="{47BD7485-3F8E-4256-B33C-03217845FE6F}"/>
    <dgm:cxn modelId="{7A69F53C-9A6F-430C-ACCA-A90D52826186}" srcId="{16F6B25E-5D6B-4ECF-AF9D-EAA929C9A4C8}" destId="{88CEB21B-123D-46DA-BA10-8582436E326B}" srcOrd="2" destOrd="0" parTransId="{797CE7AC-2098-4C2E-B6D3-A8C528EFF380}" sibTransId="{57AA0317-81F2-457E-B33A-490F10243563}"/>
    <dgm:cxn modelId="{824E72F2-569D-4E02-8687-FE208CB72E80}" type="presOf" srcId="{88CEB21B-123D-46DA-BA10-8582436E326B}" destId="{EC90DE02-CD50-420C-BA04-50643584EDD2}" srcOrd="0" destOrd="0" presId="urn:microsoft.com/office/officeart/2005/8/layout/vList5"/>
    <dgm:cxn modelId="{09ED4682-0696-4685-9B57-1993A822928E}" srcId="{16F6B25E-5D6B-4ECF-AF9D-EAA929C9A4C8}" destId="{9EAC05D9-FF2D-4BB4-9A16-8BAB2090DB2C}" srcOrd="3" destOrd="0" parTransId="{FCA4D730-EBD9-4F2E-AE5D-8CF9BA871015}" sibTransId="{B118BB03-4168-4DF3-8F53-0360F8DCDA92}"/>
    <dgm:cxn modelId="{9895C48F-3E49-48A9-A470-1E0704D53BB4}" type="presOf" srcId="{16F6B25E-5D6B-4ECF-AF9D-EAA929C9A4C8}" destId="{6A598DE4-5F9A-442C-A71C-CB888B6D895A}" srcOrd="0" destOrd="0" presId="urn:microsoft.com/office/officeart/2005/8/layout/vList5"/>
    <dgm:cxn modelId="{94CD7511-E1B5-43EE-9FD9-B2B1C1D89D28}" type="presOf" srcId="{A5C651E8-C66F-468A-90AA-0FEAEBDC3640}" destId="{7C08314F-2955-4195-9CB9-FD09367BF161}" srcOrd="0" destOrd="0" presId="urn:microsoft.com/office/officeart/2005/8/layout/vList5"/>
    <dgm:cxn modelId="{00E6BE11-CF6B-4FE1-A338-925D39F516A9}" srcId="{F5ADAB2A-9434-45CD-B5AC-9EED1AF1CD10}" destId="{D5492FFF-1918-47BC-A5DA-A9E47196625D}" srcOrd="0" destOrd="0" parTransId="{33B811DC-8AB1-4FAE-A6C5-672DB5671117}" sibTransId="{1D5971F5-4BC8-464B-89B7-9A8ABADE7C10}"/>
    <dgm:cxn modelId="{ACAAEE6A-0AA2-4D41-BCA4-BFB929E144D8}" srcId="{B1073F86-7009-4DE1-9468-C44F86B0C0B5}" destId="{9711E13B-5E58-4D83-AB7A-5ED98B0319BA}" srcOrd="0" destOrd="0" parTransId="{3E95E6EF-0A17-4C58-BCAF-488ADB984354}" sibTransId="{B43AF418-642F-4A0B-86DB-CDF38AB3E7D0}"/>
    <dgm:cxn modelId="{69549F24-4FAE-409F-BD8C-4BE56A86F740}" type="presOf" srcId="{5DD621EF-41CF-448F-A782-480EA2260C24}" destId="{4D911F85-0A28-4509-8A5F-C41B4F08211B}" srcOrd="0" destOrd="0" presId="urn:microsoft.com/office/officeart/2005/8/layout/vList5"/>
    <dgm:cxn modelId="{FA650157-A9D0-47A2-A942-D181F8FF2721}" type="presParOf" srcId="{6A598DE4-5F9A-442C-A71C-CB888B6D895A}" destId="{7F3365DA-E47B-4A51-B535-CB716DC72B4E}" srcOrd="0" destOrd="0" presId="urn:microsoft.com/office/officeart/2005/8/layout/vList5"/>
    <dgm:cxn modelId="{729673E1-93B5-4665-80D4-C8D29B537DD0}" type="presParOf" srcId="{7F3365DA-E47B-4A51-B535-CB716DC72B4E}" destId="{6C2BB375-6319-4214-89A9-B3927C2E39A5}" srcOrd="0" destOrd="0" presId="urn:microsoft.com/office/officeart/2005/8/layout/vList5"/>
    <dgm:cxn modelId="{77E61818-CD30-4E80-9E03-AC6E54B6F75E}" type="presParOf" srcId="{7F3365DA-E47B-4A51-B535-CB716DC72B4E}" destId="{A94EE1D4-D5A0-4711-BBAC-1E9C01BF728D}" srcOrd="1" destOrd="0" presId="urn:microsoft.com/office/officeart/2005/8/layout/vList5"/>
    <dgm:cxn modelId="{DFE37ACC-70D4-4086-AA95-8D12DB9BBE38}" type="presParOf" srcId="{6A598DE4-5F9A-442C-A71C-CB888B6D895A}" destId="{85BA4B2F-B42C-4443-A939-1945FACDD907}" srcOrd="1" destOrd="0" presId="urn:microsoft.com/office/officeart/2005/8/layout/vList5"/>
    <dgm:cxn modelId="{C5BC1524-68B0-4C89-8383-9140EB8215C1}" type="presParOf" srcId="{6A598DE4-5F9A-442C-A71C-CB888B6D895A}" destId="{6D457BDF-9C01-4558-88A9-4058CBE569F6}" srcOrd="2" destOrd="0" presId="urn:microsoft.com/office/officeart/2005/8/layout/vList5"/>
    <dgm:cxn modelId="{EB8F61E7-2E49-4141-B5E6-B4DB68660CA2}" type="presParOf" srcId="{6D457BDF-9C01-4558-88A9-4058CBE569F6}" destId="{3C94D313-2FA7-4078-BBC5-95F9E5421374}" srcOrd="0" destOrd="0" presId="urn:microsoft.com/office/officeart/2005/8/layout/vList5"/>
    <dgm:cxn modelId="{50BA5C7F-5531-4736-89F6-7063800BFA0C}" type="presParOf" srcId="{6D457BDF-9C01-4558-88A9-4058CBE569F6}" destId="{4D911F85-0A28-4509-8A5F-C41B4F08211B}" srcOrd="1" destOrd="0" presId="urn:microsoft.com/office/officeart/2005/8/layout/vList5"/>
    <dgm:cxn modelId="{3E328E0E-4258-4065-A00F-C4BDCB52B30D}" type="presParOf" srcId="{6A598DE4-5F9A-442C-A71C-CB888B6D895A}" destId="{CEEC8C25-837C-457E-A42D-CB10A814ADB2}" srcOrd="3" destOrd="0" presId="urn:microsoft.com/office/officeart/2005/8/layout/vList5"/>
    <dgm:cxn modelId="{2B29B61F-18A1-4B16-BB56-0DAA05CB6270}" type="presParOf" srcId="{6A598DE4-5F9A-442C-A71C-CB888B6D895A}" destId="{6F3FC283-4FCF-44D8-9130-34E27DE7C9E1}" srcOrd="4" destOrd="0" presId="urn:microsoft.com/office/officeart/2005/8/layout/vList5"/>
    <dgm:cxn modelId="{E117EB77-3CFD-4004-B67B-DB8C1C4482BE}" type="presParOf" srcId="{6F3FC283-4FCF-44D8-9130-34E27DE7C9E1}" destId="{EC90DE02-CD50-420C-BA04-50643584EDD2}" srcOrd="0" destOrd="0" presId="urn:microsoft.com/office/officeart/2005/8/layout/vList5"/>
    <dgm:cxn modelId="{D01E889A-389E-429C-8594-C6CF6D975ADD}" type="presParOf" srcId="{6F3FC283-4FCF-44D8-9130-34E27DE7C9E1}" destId="{650509D2-0D36-4BF8-BB60-F5512EEE45E2}" srcOrd="1" destOrd="0" presId="urn:microsoft.com/office/officeart/2005/8/layout/vList5"/>
    <dgm:cxn modelId="{D3EC7E02-D83A-4455-AC2D-E7503D09D5D2}" type="presParOf" srcId="{6A598DE4-5F9A-442C-A71C-CB888B6D895A}" destId="{22ADB1A0-F6C6-4A51-9893-E123E1AAFC51}" srcOrd="5" destOrd="0" presId="urn:microsoft.com/office/officeart/2005/8/layout/vList5"/>
    <dgm:cxn modelId="{1934472A-6C21-45ED-8621-89655C6CABD5}" type="presParOf" srcId="{6A598DE4-5F9A-442C-A71C-CB888B6D895A}" destId="{4ECC84BF-04C5-4518-A8F0-4DE3400C4B33}" srcOrd="6" destOrd="0" presId="urn:microsoft.com/office/officeart/2005/8/layout/vList5"/>
    <dgm:cxn modelId="{64892558-9AC4-4D20-AAE9-066100EE9D7D}" type="presParOf" srcId="{4ECC84BF-04C5-4518-A8F0-4DE3400C4B33}" destId="{75B573CE-C075-413A-8674-BBB152F3F85B}" srcOrd="0" destOrd="0" presId="urn:microsoft.com/office/officeart/2005/8/layout/vList5"/>
    <dgm:cxn modelId="{968AE9EF-EBED-48D2-BE93-FEC207E9C1C8}" type="presParOf" srcId="{4ECC84BF-04C5-4518-A8F0-4DE3400C4B33}" destId="{58027FF2-3CA3-4746-AA39-77C4E2F36E4D}" srcOrd="1" destOrd="0" presId="urn:microsoft.com/office/officeart/2005/8/layout/vList5"/>
    <dgm:cxn modelId="{529A4293-5FCC-44BE-8C34-47FED2298FEB}" type="presParOf" srcId="{6A598DE4-5F9A-442C-A71C-CB888B6D895A}" destId="{75718872-32B4-4552-BEC2-F866B40C1B6A}" srcOrd="7" destOrd="0" presId="urn:microsoft.com/office/officeart/2005/8/layout/vList5"/>
    <dgm:cxn modelId="{80A9204E-3DC9-46CC-B604-FA6A1987124A}" type="presParOf" srcId="{6A598DE4-5F9A-442C-A71C-CB888B6D895A}" destId="{2C148333-BA78-4EDE-B5F4-39D1EC75D87E}" srcOrd="8" destOrd="0" presId="urn:microsoft.com/office/officeart/2005/8/layout/vList5"/>
    <dgm:cxn modelId="{EF22C107-8C00-4A4F-9F29-0D4758653D76}" type="presParOf" srcId="{2C148333-BA78-4EDE-B5F4-39D1EC75D87E}" destId="{7C08314F-2955-4195-9CB9-FD09367BF161}" srcOrd="0" destOrd="0" presId="urn:microsoft.com/office/officeart/2005/8/layout/vList5"/>
    <dgm:cxn modelId="{D79DFA32-6FEB-4991-9F26-F52E9271FF6F}" type="presParOf" srcId="{2C148333-BA78-4EDE-B5F4-39D1EC75D87E}" destId="{8BC24923-25DE-4B1F-9EC6-FAEB41D5E090}" srcOrd="1" destOrd="0" presId="urn:microsoft.com/office/officeart/2005/8/layout/vList5"/>
    <dgm:cxn modelId="{4E9F433E-B931-454D-B36B-162C411BDD92}" type="presParOf" srcId="{6A598DE4-5F9A-442C-A71C-CB888B6D895A}" destId="{39472593-7F6C-40C3-AB12-698C6E8A9E94}" srcOrd="9" destOrd="0" presId="urn:microsoft.com/office/officeart/2005/8/layout/vList5"/>
    <dgm:cxn modelId="{1C032CD9-60B1-41DA-B7DE-3F5D455322A5}" type="presParOf" srcId="{6A598DE4-5F9A-442C-A71C-CB888B6D895A}" destId="{C55C5DE8-4C33-4452-8285-FBC1CD66E960}" srcOrd="10" destOrd="0" presId="urn:microsoft.com/office/officeart/2005/8/layout/vList5"/>
    <dgm:cxn modelId="{3AD81EE4-3007-4272-886E-2835B4671C0D}" type="presParOf" srcId="{C55C5DE8-4C33-4452-8285-FBC1CD66E960}" destId="{D28BBEE6-5CD2-4450-B9C1-DE6E9355D536}" srcOrd="0" destOrd="0" presId="urn:microsoft.com/office/officeart/2005/8/layout/vList5"/>
    <dgm:cxn modelId="{C4742572-E48B-491A-B8E3-EFF806895262}" type="presParOf" srcId="{C55C5DE8-4C33-4452-8285-FBC1CD66E960}" destId="{D5412C42-86AE-49B4-9A1C-154A1959E140}" srcOrd="1" destOrd="0" presId="urn:microsoft.com/office/officeart/2005/8/layout/vList5"/>
    <dgm:cxn modelId="{EE2C6438-A01C-4C6A-AD90-F7599BC30F91}" type="presParOf" srcId="{6A598DE4-5F9A-442C-A71C-CB888B6D895A}" destId="{E1A2B9EC-D34C-4FBE-88B9-9C22D96AC77F}" srcOrd="11" destOrd="0" presId="urn:microsoft.com/office/officeart/2005/8/layout/vList5"/>
    <dgm:cxn modelId="{20422A47-6F81-4D14-AD39-B66750E81832}" type="presParOf" srcId="{6A598DE4-5F9A-442C-A71C-CB888B6D895A}" destId="{B85D502E-0A49-43D5-942F-14604A3A5896}" srcOrd="12" destOrd="0" presId="urn:microsoft.com/office/officeart/2005/8/layout/vList5"/>
    <dgm:cxn modelId="{A2CF6EBC-6016-4766-A8D8-817D95B86856}" type="presParOf" srcId="{B85D502E-0A49-43D5-942F-14604A3A5896}" destId="{5F39C7BD-BD59-447F-ABA9-26E913413CB1}" srcOrd="0" destOrd="0" presId="urn:microsoft.com/office/officeart/2005/8/layout/vList5"/>
    <dgm:cxn modelId="{45004388-9A5D-40EA-9C1B-E920DA627DC8}" type="presParOf" srcId="{B85D502E-0A49-43D5-942F-14604A3A5896}" destId="{901264F2-1556-40BB-9B4E-6D7D2A4C5889}" srcOrd="1" destOrd="0" presId="urn:microsoft.com/office/officeart/2005/8/layout/vList5"/>
    <dgm:cxn modelId="{4F91A403-F133-435F-8FB5-C1EED580EEAA}" type="presParOf" srcId="{6A598DE4-5F9A-442C-A71C-CB888B6D895A}" destId="{6B0D0F99-1751-42B4-B1FE-C98EB96C8C29}" srcOrd="13" destOrd="0" presId="urn:microsoft.com/office/officeart/2005/8/layout/vList5"/>
    <dgm:cxn modelId="{08EE544E-6893-45C8-9D43-6AD101650D17}" type="presParOf" srcId="{6A598DE4-5F9A-442C-A71C-CB888B6D895A}" destId="{0A44CABD-C858-47D8-94DE-D683EE723F82}" srcOrd="14" destOrd="0" presId="urn:microsoft.com/office/officeart/2005/8/layout/vList5"/>
    <dgm:cxn modelId="{013E1F19-90EA-47CA-B35C-8BD85094C931}" type="presParOf" srcId="{0A44CABD-C858-47D8-94DE-D683EE723F82}" destId="{0951B07C-4BA7-4800-8974-8605C32DAB4F}" srcOrd="0" destOrd="0" presId="urn:microsoft.com/office/officeart/2005/8/layout/vList5"/>
    <dgm:cxn modelId="{987755DD-3D72-4BD9-8CC0-B642A42897E7}" type="presParOf" srcId="{0A44CABD-C858-47D8-94DE-D683EE723F82}" destId="{F042B93C-69F1-4C3B-B0DA-912604962FF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6F6B25E-5D6B-4ECF-AF9D-EAA929C9A4C8}" type="doc">
      <dgm:prSet loTypeId="urn:microsoft.com/office/officeart/2005/8/layout/vList5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A5C651E8-C66F-468A-90AA-0FEAEBDC3640}">
      <dgm:prSet custT="1"/>
      <dgm:spPr/>
      <dgm:t>
        <a:bodyPr/>
        <a:lstStyle/>
        <a:p>
          <a:r>
            <a:rPr lang="uk-UA" sz="2400" b="1" dirty="0" smtClean="0"/>
            <a:t>4.2</a:t>
          </a:r>
        </a:p>
      </dgm:t>
    </dgm:pt>
    <dgm:pt modelId="{8E1DD43C-D8F7-46C4-A6AF-00D55F707AC7}" type="parTrans" cxnId="{8A8D8FC5-C97E-4B25-AD33-7951EB3ECA99}">
      <dgm:prSet/>
      <dgm:spPr/>
      <dgm:t>
        <a:bodyPr/>
        <a:lstStyle/>
        <a:p>
          <a:endParaRPr lang="ru-RU" sz="2400"/>
        </a:p>
      </dgm:t>
    </dgm:pt>
    <dgm:pt modelId="{59659ACE-BD4F-4027-A2B7-1F3014BF97F1}" type="sibTrans" cxnId="{8A8D8FC5-C97E-4B25-AD33-7951EB3ECA99}">
      <dgm:prSet/>
      <dgm:spPr/>
      <dgm:t>
        <a:bodyPr/>
        <a:lstStyle/>
        <a:p>
          <a:endParaRPr lang="ru-RU" sz="2400"/>
        </a:p>
      </dgm:t>
    </dgm:pt>
    <dgm:pt modelId="{30979618-10E9-4DF0-9BD2-C6FEAA185775}">
      <dgm:prSet custT="1"/>
      <dgm:spPr/>
      <dgm:t>
        <a:bodyPr/>
        <a:lstStyle/>
        <a:p>
          <a:pPr algn="ctr"/>
          <a:r>
            <a:rPr lang="uk-UA" sz="2400" b="0" dirty="0" smtClean="0"/>
            <a:t>-</a:t>
          </a:r>
        </a:p>
      </dgm:t>
    </dgm:pt>
    <dgm:pt modelId="{C9C27B8A-BB43-46E9-B43B-361DD00E8724}" type="parTrans" cxnId="{B0A68967-DE3C-4680-9417-30EADD7FD90B}">
      <dgm:prSet/>
      <dgm:spPr/>
      <dgm:t>
        <a:bodyPr/>
        <a:lstStyle/>
        <a:p>
          <a:endParaRPr lang="ru-RU" sz="2400"/>
        </a:p>
      </dgm:t>
    </dgm:pt>
    <dgm:pt modelId="{85FFE335-537A-4E8C-A01E-5DCBE835B658}" type="sibTrans" cxnId="{B0A68967-DE3C-4680-9417-30EADD7FD90B}">
      <dgm:prSet/>
      <dgm:spPr/>
      <dgm:t>
        <a:bodyPr/>
        <a:lstStyle/>
        <a:p>
          <a:endParaRPr lang="ru-RU" sz="2400"/>
        </a:p>
      </dgm:t>
    </dgm:pt>
    <dgm:pt modelId="{16205384-5AC6-460C-9C41-4602D9B5F624}">
      <dgm:prSet custT="1"/>
      <dgm:spPr/>
      <dgm:t>
        <a:bodyPr/>
        <a:lstStyle/>
        <a:p>
          <a:pPr algn="just"/>
          <a:r>
            <a:rPr lang="uk-UA" sz="2400" dirty="0" smtClean="0"/>
            <a:t>     -</a:t>
          </a:r>
          <a:endParaRPr lang="uk-UA" sz="2400" b="0" dirty="0" smtClean="0"/>
        </a:p>
      </dgm:t>
    </dgm:pt>
    <dgm:pt modelId="{17EFE1A3-6549-49D1-B7AD-87A5E0ED83B8}" type="parTrans" cxnId="{85402E8C-4ABA-40D5-9F7C-CE63FD3CAA71}">
      <dgm:prSet/>
      <dgm:spPr/>
      <dgm:t>
        <a:bodyPr/>
        <a:lstStyle/>
        <a:p>
          <a:endParaRPr lang="ru-RU"/>
        </a:p>
      </dgm:t>
    </dgm:pt>
    <dgm:pt modelId="{32CFB074-48F9-40FC-A77A-6FA1C59A159D}" type="sibTrans" cxnId="{85402E8C-4ABA-40D5-9F7C-CE63FD3CAA71}">
      <dgm:prSet/>
      <dgm:spPr/>
      <dgm:t>
        <a:bodyPr/>
        <a:lstStyle/>
        <a:p>
          <a:endParaRPr lang="ru-RU"/>
        </a:p>
      </dgm:t>
    </dgm:pt>
    <dgm:pt modelId="{E51CAC2A-1261-44C6-80D7-A9073CE6CF7A}">
      <dgm:prSet custT="1"/>
      <dgm:spPr/>
      <dgm:t>
        <a:bodyPr/>
        <a:lstStyle/>
        <a:p>
          <a:pPr algn="ctr"/>
          <a:r>
            <a:rPr lang="uk-UA" sz="2400" b="0" dirty="0" smtClean="0"/>
            <a:t>-</a:t>
          </a:r>
        </a:p>
      </dgm:t>
    </dgm:pt>
    <dgm:pt modelId="{434363AA-7B97-4121-8502-13656FFEB3E6}" type="parTrans" cxnId="{354EAF79-CCAF-4202-BCA0-DB3B07634A94}">
      <dgm:prSet/>
      <dgm:spPr/>
      <dgm:t>
        <a:bodyPr/>
        <a:lstStyle/>
        <a:p>
          <a:endParaRPr lang="ru-RU"/>
        </a:p>
      </dgm:t>
    </dgm:pt>
    <dgm:pt modelId="{A18B5663-754A-452E-B37E-7A8150927AC2}" type="sibTrans" cxnId="{354EAF79-CCAF-4202-BCA0-DB3B07634A94}">
      <dgm:prSet/>
      <dgm:spPr/>
      <dgm:t>
        <a:bodyPr/>
        <a:lstStyle/>
        <a:p>
          <a:endParaRPr lang="ru-RU"/>
        </a:p>
      </dgm:t>
    </dgm:pt>
    <dgm:pt modelId="{B8D46101-D8ED-4293-9E20-DAB5207AC80A}">
      <dgm:prSet custT="1"/>
      <dgm:spPr/>
      <dgm:t>
        <a:bodyPr/>
        <a:lstStyle/>
        <a:p>
          <a:r>
            <a:rPr lang="uk-UA" sz="2400" dirty="0" smtClean="0"/>
            <a:t>Додавання та віднімання двоцифрових чисел:</a:t>
          </a:r>
          <a:endParaRPr lang="uk-UA" sz="2400" b="1" dirty="0" smtClean="0"/>
        </a:p>
      </dgm:t>
    </dgm:pt>
    <dgm:pt modelId="{54D8BD99-6A0C-4188-8DF6-66E51CE857A2}" type="parTrans" cxnId="{2BB36EF2-B174-435F-AF66-B22F1212B381}">
      <dgm:prSet/>
      <dgm:spPr/>
      <dgm:t>
        <a:bodyPr/>
        <a:lstStyle/>
        <a:p>
          <a:endParaRPr lang="ru-RU"/>
        </a:p>
      </dgm:t>
    </dgm:pt>
    <dgm:pt modelId="{47BD7485-3F8E-4256-B33C-03217845FE6F}" type="sibTrans" cxnId="{2BB36EF2-B174-435F-AF66-B22F1212B381}">
      <dgm:prSet/>
      <dgm:spPr/>
      <dgm:t>
        <a:bodyPr/>
        <a:lstStyle/>
        <a:p>
          <a:endParaRPr lang="ru-RU"/>
        </a:p>
      </dgm:t>
    </dgm:pt>
    <dgm:pt modelId="{F1CBBFCC-7DA2-4C33-A39E-CD5E092414F2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1" action="ppaction://hlinkpres?slideindex=1&amp;slidetitle="/>
            </a:rPr>
            <a:t>Додавання та віднімання двоцифрових чисел частинами.</a:t>
          </a:r>
          <a:endParaRPr lang="uk-UA" sz="2400" b="1" dirty="0" smtClean="0"/>
        </a:p>
      </dgm:t>
    </dgm:pt>
    <dgm:pt modelId="{9B789748-95DB-47F5-A160-8DDA363C8C72}" type="parTrans" cxnId="{61426593-0F49-4633-A082-1C3CCB79CEEA}">
      <dgm:prSet/>
      <dgm:spPr/>
      <dgm:t>
        <a:bodyPr/>
        <a:lstStyle/>
        <a:p>
          <a:endParaRPr lang="ru-RU"/>
        </a:p>
      </dgm:t>
    </dgm:pt>
    <dgm:pt modelId="{21F5160C-DB99-41B6-AD7A-A8D2B7541AC2}" type="sibTrans" cxnId="{61426593-0F49-4633-A082-1C3CCB79CEEA}">
      <dgm:prSet/>
      <dgm:spPr/>
      <dgm:t>
        <a:bodyPr/>
        <a:lstStyle/>
        <a:p>
          <a:endParaRPr lang="ru-RU"/>
        </a:p>
      </dgm:t>
    </dgm:pt>
    <dgm:pt modelId="{E4FCD823-E6F2-438A-AE64-17A06DEAA026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2" action="ppaction://hlinkpres?slideindex=1&amp;slidetitle="/>
            </a:rPr>
            <a:t>Порозрядне додавання та віднімання двоцифрових чисел.</a:t>
          </a:r>
          <a:endParaRPr lang="uk-UA" sz="2400" dirty="0" smtClean="0"/>
        </a:p>
      </dgm:t>
    </dgm:pt>
    <dgm:pt modelId="{973BFFA9-AA5B-45BB-A57B-0814F565265C}" type="parTrans" cxnId="{7845FE54-B24F-4284-86BC-DFC7BCC840AF}">
      <dgm:prSet/>
      <dgm:spPr/>
      <dgm:t>
        <a:bodyPr/>
        <a:lstStyle/>
        <a:p>
          <a:endParaRPr lang="ru-RU"/>
        </a:p>
      </dgm:t>
    </dgm:pt>
    <dgm:pt modelId="{426D698E-FAE8-4839-9B1A-908580A142EC}" type="sibTrans" cxnId="{7845FE54-B24F-4284-86BC-DFC7BCC840AF}">
      <dgm:prSet/>
      <dgm:spPr/>
      <dgm:t>
        <a:bodyPr/>
        <a:lstStyle/>
        <a:p>
          <a:endParaRPr lang="ru-RU"/>
        </a:p>
      </dgm:t>
    </dgm:pt>
    <dgm:pt modelId="{3BDA276B-1CC9-4E0B-B68E-8F977FBDC1D0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3" action="ppaction://hlinkpres?slideindex=1&amp;slidetitle="/>
            </a:rPr>
            <a:t>Додавання та віднімання  двоцифрових чисел способом округлення.</a:t>
          </a:r>
          <a:endParaRPr lang="uk-UA" sz="2400" dirty="0" smtClean="0"/>
        </a:p>
      </dgm:t>
    </dgm:pt>
    <dgm:pt modelId="{5E5B2ABC-F664-4B3F-9D7D-1CB704428DED}" type="parTrans" cxnId="{2792E873-0AEE-4156-ABA7-5F473191DC74}">
      <dgm:prSet/>
      <dgm:spPr/>
      <dgm:t>
        <a:bodyPr/>
        <a:lstStyle/>
        <a:p>
          <a:endParaRPr lang="ru-RU"/>
        </a:p>
      </dgm:t>
    </dgm:pt>
    <dgm:pt modelId="{25BA0743-5F9D-4C9A-9FA2-D52679A3CDA7}" type="sibTrans" cxnId="{2792E873-0AEE-4156-ABA7-5F473191DC74}">
      <dgm:prSet/>
      <dgm:spPr/>
      <dgm:t>
        <a:bodyPr/>
        <a:lstStyle/>
        <a:p>
          <a:endParaRPr lang="ru-RU"/>
        </a:p>
      </dgm:t>
    </dgm:pt>
    <dgm:pt modelId="{6A8B5C64-FB4C-4ADE-BC3B-E3D6E01E003E}">
      <dgm:prSet phldrT="[Текст]" custT="1"/>
      <dgm:spPr/>
      <dgm:t>
        <a:bodyPr/>
        <a:lstStyle/>
        <a:p>
          <a:pPr algn="ctr"/>
          <a:r>
            <a:rPr lang="uk-UA" sz="2400" b="1" dirty="0" smtClean="0"/>
            <a:t>5. </a:t>
          </a:r>
        </a:p>
      </dgm:t>
    </dgm:pt>
    <dgm:pt modelId="{0F7D0DC7-E7B4-4A68-96F5-5D38B43FD0F6}" type="parTrans" cxnId="{25FC60B7-4A02-490E-983C-7EA793163493}">
      <dgm:prSet/>
      <dgm:spPr/>
    </dgm:pt>
    <dgm:pt modelId="{340F2A70-674F-443E-8608-48D5A0467E5B}" type="sibTrans" cxnId="{25FC60B7-4A02-490E-983C-7EA793163493}">
      <dgm:prSet/>
      <dgm:spPr/>
    </dgm:pt>
    <dgm:pt modelId="{20CE86EA-2B94-4281-9DD6-CD5852FE55F3}">
      <dgm:prSet phldrT="[Текст]" custT="1"/>
      <dgm:spPr/>
      <dgm:t>
        <a:bodyPr/>
        <a:lstStyle/>
        <a:p>
          <a:pPr algn="just"/>
          <a:r>
            <a:rPr lang="uk-UA" sz="2400" b="0" dirty="0" smtClean="0">
              <a:ln w="12700">
                <a:noFill/>
                <a:prstDash val="solid"/>
              </a:ln>
              <a:solidFill>
                <a:schemeClr val="tx1"/>
              </a:solidFill>
              <a:effectLst/>
              <a:hlinkClick xmlns:r="http://schemas.openxmlformats.org/officeDocument/2006/relationships" r:id="rId4" action="ppaction://hlinkpres?slideindex=1&amp;slidetitle="/>
            </a:rPr>
            <a:t>Реалізація змісту нової навчальної програми у чинних підручниках.</a:t>
          </a:r>
          <a:endParaRPr lang="uk-UA" sz="2400" dirty="0" smtClean="0"/>
        </a:p>
      </dgm:t>
    </dgm:pt>
    <dgm:pt modelId="{3081BA5A-1CF1-4FDC-AD29-B2A2F5252FF1}" type="parTrans" cxnId="{402BD38C-A928-434E-91EE-D6E6BCE7F728}">
      <dgm:prSet/>
      <dgm:spPr/>
    </dgm:pt>
    <dgm:pt modelId="{5FBDA99C-6111-4823-A480-1F504F8CD68F}" type="sibTrans" cxnId="{402BD38C-A928-434E-91EE-D6E6BCE7F728}">
      <dgm:prSet/>
      <dgm:spPr/>
    </dgm:pt>
    <dgm:pt modelId="{6A598DE4-5F9A-442C-A71C-CB888B6D895A}" type="pres">
      <dgm:prSet presAssocID="{16F6B25E-5D6B-4ECF-AF9D-EAA929C9A4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148333-BA78-4EDE-B5F4-39D1EC75D87E}" type="pres">
      <dgm:prSet presAssocID="{A5C651E8-C66F-468A-90AA-0FEAEBDC3640}" presName="linNode" presStyleCnt="0"/>
      <dgm:spPr/>
    </dgm:pt>
    <dgm:pt modelId="{7C08314F-2955-4195-9CB9-FD09367BF161}" type="pres">
      <dgm:prSet presAssocID="{A5C651E8-C66F-468A-90AA-0FEAEBDC3640}" presName="parentText" presStyleLbl="node1" presStyleIdx="0" presStyleCnt="5" custScaleX="29526" custScaleY="134228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24923-25DE-4B1F-9EC6-FAEB41D5E090}" type="pres">
      <dgm:prSet presAssocID="{A5C651E8-C66F-468A-90AA-0FEAEBDC3640}" presName="descendantText" presStyleLbl="alignAccFollowNode1" presStyleIdx="0" presStyleCnt="5" custScaleX="139553" custScaleY="1435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472593-7F6C-40C3-AB12-698C6E8A9E94}" type="pres">
      <dgm:prSet presAssocID="{59659ACE-BD4F-4027-A2B7-1F3014BF97F1}" presName="sp" presStyleCnt="0"/>
      <dgm:spPr/>
    </dgm:pt>
    <dgm:pt modelId="{C55C5DE8-4C33-4452-8285-FBC1CD66E960}" type="pres">
      <dgm:prSet presAssocID="{30979618-10E9-4DF0-9BD2-C6FEAA185775}" presName="linNode" presStyleCnt="0"/>
      <dgm:spPr/>
    </dgm:pt>
    <dgm:pt modelId="{D28BBEE6-5CD2-4450-B9C1-DE6E9355D536}" type="pres">
      <dgm:prSet presAssocID="{30979618-10E9-4DF0-9BD2-C6FEAA185775}" presName="parentText" presStyleLbl="node1" presStyleIdx="1" presStyleCnt="5" custScaleX="29092" custScaleY="1071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412C42-86AE-49B4-9A1C-154A1959E140}" type="pres">
      <dgm:prSet presAssocID="{30979618-10E9-4DF0-9BD2-C6FEAA185775}" presName="descendantText" presStyleLbl="alignAccFollowNode1" presStyleIdx="1" presStyleCnt="5" custScaleX="139065" custScaleY="123392" custLinFactNeighborY="-41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A2B9EC-D34C-4FBE-88B9-9C22D96AC77F}" type="pres">
      <dgm:prSet presAssocID="{85FFE335-537A-4E8C-A01E-5DCBE835B658}" presName="sp" presStyleCnt="0"/>
      <dgm:spPr/>
    </dgm:pt>
    <dgm:pt modelId="{0A82359B-8A4A-4445-8877-91A1CCCECDBF}" type="pres">
      <dgm:prSet presAssocID="{16205384-5AC6-460C-9C41-4602D9B5F624}" presName="linNode" presStyleCnt="0"/>
      <dgm:spPr/>
    </dgm:pt>
    <dgm:pt modelId="{C60916DB-26D6-46E7-85E4-D7D721424487}" type="pres">
      <dgm:prSet presAssocID="{16205384-5AC6-460C-9C41-4602D9B5F624}" presName="parentText" presStyleLbl="node1" presStyleIdx="2" presStyleCnt="5" custScaleX="7803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5FA77F-CD80-4A60-A83E-6A4CFBE0F6C6}" type="pres">
      <dgm:prSet presAssocID="{16205384-5AC6-460C-9C41-4602D9B5F624}" presName="descendantText" presStyleLbl="alignAccFollowNode1" presStyleIdx="2" presStyleCnt="5" custScaleX="3698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FAD047-13B7-468F-BABC-2670B3881080}" type="pres">
      <dgm:prSet presAssocID="{32CFB074-48F9-40FC-A77A-6FA1C59A159D}" presName="sp" presStyleCnt="0"/>
      <dgm:spPr/>
    </dgm:pt>
    <dgm:pt modelId="{0A44CABD-C858-47D8-94DE-D683EE723F82}" type="pres">
      <dgm:prSet presAssocID="{E51CAC2A-1261-44C6-80D7-A9073CE6CF7A}" presName="linNode" presStyleCnt="0"/>
      <dgm:spPr/>
    </dgm:pt>
    <dgm:pt modelId="{0951B07C-4BA7-4800-8974-8605C32DAB4F}" type="pres">
      <dgm:prSet presAssocID="{E51CAC2A-1261-44C6-80D7-A9073CE6CF7A}" presName="parentText" presStyleLbl="node1" presStyleIdx="3" presStyleCnt="5" custScaleX="30484" custScaleY="103012" custLinFactNeighborY="-42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42B93C-69F1-4C3B-B0DA-912604962FF4}" type="pres">
      <dgm:prSet presAssocID="{E51CAC2A-1261-44C6-80D7-A9073CE6CF7A}" presName="descendantText" presStyleLbl="alignAccFollowNode1" presStyleIdx="3" presStyleCnt="5" custScaleX="139553" custScaleY="119685" custLinFactNeighborY="-98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D15926-3DDA-4301-9ADA-036AEBEA110F}" type="pres">
      <dgm:prSet presAssocID="{A18B5663-754A-452E-B37E-7A8150927AC2}" presName="sp" presStyleCnt="0"/>
      <dgm:spPr/>
    </dgm:pt>
    <dgm:pt modelId="{383226E5-DFF9-4670-A4FA-52603E8E3DDD}" type="pres">
      <dgm:prSet presAssocID="{6A8B5C64-FB4C-4ADE-BC3B-E3D6E01E003E}" presName="linNode" presStyleCnt="0"/>
      <dgm:spPr/>
    </dgm:pt>
    <dgm:pt modelId="{EBC8AF06-430C-4BE8-97E7-4103E108B0FB}" type="pres">
      <dgm:prSet presAssocID="{6A8B5C64-FB4C-4ADE-BC3B-E3D6E01E003E}" presName="parentText" presStyleLbl="node1" presStyleIdx="4" presStyleCnt="5" custScaleY="12107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C048B1-5D5E-4354-B971-F75757912EC2}" type="pres">
      <dgm:prSet presAssocID="{6A8B5C64-FB4C-4ADE-BC3B-E3D6E01E003E}" presName="descendantText" presStyleLbl="alignAccFollowNode1" presStyleIdx="4" presStyleCnt="5" custScaleX="473543" custScaleY="1517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9A8DB2-B594-47E6-823E-DF75CC930032}" type="presOf" srcId="{3BDA276B-1CC9-4E0B-B68E-8F977FBDC1D0}" destId="{F042B93C-69F1-4C3B-B0DA-912604962FF4}" srcOrd="0" destOrd="0" presId="urn:microsoft.com/office/officeart/2005/8/layout/vList5"/>
    <dgm:cxn modelId="{61426593-0F49-4633-A082-1C3CCB79CEEA}" srcId="{30979618-10E9-4DF0-9BD2-C6FEAA185775}" destId="{F1CBBFCC-7DA2-4C33-A39E-CD5E092414F2}" srcOrd="0" destOrd="0" parTransId="{9B789748-95DB-47F5-A160-8DDA363C8C72}" sibTransId="{21F5160C-DB99-41B6-AD7A-A8D2B7541AC2}"/>
    <dgm:cxn modelId="{2BB36EF2-B174-435F-AF66-B22F1212B381}" srcId="{A5C651E8-C66F-468A-90AA-0FEAEBDC3640}" destId="{B8D46101-D8ED-4293-9E20-DAB5207AC80A}" srcOrd="0" destOrd="0" parTransId="{54D8BD99-6A0C-4188-8DF6-66E51CE857A2}" sibTransId="{47BD7485-3F8E-4256-B33C-03217845FE6F}"/>
    <dgm:cxn modelId="{7845FE54-B24F-4284-86BC-DFC7BCC840AF}" srcId="{16205384-5AC6-460C-9C41-4602D9B5F624}" destId="{E4FCD823-E6F2-438A-AE64-17A06DEAA026}" srcOrd="0" destOrd="0" parTransId="{973BFFA9-AA5B-45BB-A57B-0814F565265C}" sibTransId="{426D698E-FAE8-4839-9B1A-908580A142EC}"/>
    <dgm:cxn modelId="{00534A72-3A6A-47C2-A5CF-F547C404E032}" type="presOf" srcId="{E4FCD823-E6F2-438A-AE64-17A06DEAA026}" destId="{205FA77F-CD80-4A60-A83E-6A4CFBE0F6C6}" srcOrd="0" destOrd="0" presId="urn:microsoft.com/office/officeart/2005/8/layout/vList5"/>
    <dgm:cxn modelId="{90A6DF23-1B60-4F74-91FF-56427BC7AB97}" type="presOf" srcId="{16205384-5AC6-460C-9C41-4602D9B5F624}" destId="{C60916DB-26D6-46E7-85E4-D7D721424487}" srcOrd="0" destOrd="0" presId="urn:microsoft.com/office/officeart/2005/8/layout/vList5"/>
    <dgm:cxn modelId="{8A8D8FC5-C97E-4B25-AD33-7951EB3ECA99}" srcId="{16F6B25E-5D6B-4ECF-AF9D-EAA929C9A4C8}" destId="{A5C651E8-C66F-468A-90AA-0FEAEBDC3640}" srcOrd="0" destOrd="0" parTransId="{8E1DD43C-D8F7-46C4-A6AF-00D55F707AC7}" sibTransId="{59659ACE-BD4F-4027-A2B7-1F3014BF97F1}"/>
    <dgm:cxn modelId="{B0A68967-DE3C-4680-9417-30EADD7FD90B}" srcId="{16F6B25E-5D6B-4ECF-AF9D-EAA929C9A4C8}" destId="{30979618-10E9-4DF0-9BD2-C6FEAA185775}" srcOrd="1" destOrd="0" parTransId="{C9C27B8A-BB43-46E9-B43B-361DD00E8724}" sibTransId="{85FFE335-537A-4E8C-A01E-5DCBE835B658}"/>
    <dgm:cxn modelId="{BC0D0E2B-9287-482B-82FF-B2EF09B2D04F}" type="presOf" srcId="{A5C651E8-C66F-468A-90AA-0FEAEBDC3640}" destId="{7C08314F-2955-4195-9CB9-FD09367BF161}" srcOrd="0" destOrd="0" presId="urn:microsoft.com/office/officeart/2005/8/layout/vList5"/>
    <dgm:cxn modelId="{E2696706-6A45-4979-BDC1-314CE64F6F71}" type="presOf" srcId="{B8D46101-D8ED-4293-9E20-DAB5207AC80A}" destId="{8BC24923-25DE-4B1F-9EC6-FAEB41D5E090}" srcOrd="0" destOrd="0" presId="urn:microsoft.com/office/officeart/2005/8/layout/vList5"/>
    <dgm:cxn modelId="{354EAF79-CCAF-4202-BCA0-DB3B07634A94}" srcId="{16F6B25E-5D6B-4ECF-AF9D-EAA929C9A4C8}" destId="{E51CAC2A-1261-44C6-80D7-A9073CE6CF7A}" srcOrd="3" destOrd="0" parTransId="{434363AA-7B97-4121-8502-13656FFEB3E6}" sibTransId="{A18B5663-754A-452E-B37E-7A8150927AC2}"/>
    <dgm:cxn modelId="{89EDD460-262A-4823-A48B-47B7358A42E9}" type="presOf" srcId="{16F6B25E-5D6B-4ECF-AF9D-EAA929C9A4C8}" destId="{6A598DE4-5F9A-442C-A71C-CB888B6D895A}" srcOrd="0" destOrd="0" presId="urn:microsoft.com/office/officeart/2005/8/layout/vList5"/>
    <dgm:cxn modelId="{85402E8C-4ABA-40D5-9F7C-CE63FD3CAA71}" srcId="{16F6B25E-5D6B-4ECF-AF9D-EAA929C9A4C8}" destId="{16205384-5AC6-460C-9C41-4602D9B5F624}" srcOrd="2" destOrd="0" parTransId="{17EFE1A3-6549-49D1-B7AD-87A5E0ED83B8}" sibTransId="{32CFB074-48F9-40FC-A77A-6FA1C59A159D}"/>
    <dgm:cxn modelId="{978577B0-3EA9-42D2-9F12-AA45CB2B5A29}" type="presOf" srcId="{E51CAC2A-1261-44C6-80D7-A9073CE6CF7A}" destId="{0951B07C-4BA7-4800-8974-8605C32DAB4F}" srcOrd="0" destOrd="0" presId="urn:microsoft.com/office/officeart/2005/8/layout/vList5"/>
    <dgm:cxn modelId="{ADA4224E-CFB5-41A9-954E-077A9B185CC3}" type="presOf" srcId="{F1CBBFCC-7DA2-4C33-A39E-CD5E092414F2}" destId="{D5412C42-86AE-49B4-9A1C-154A1959E140}" srcOrd="0" destOrd="0" presId="urn:microsoft.com/office/officeart/2005/8/layout/vList5"/>
    <dgm:cxn modelId="{2792E873-0AEE-4156-ABA7-5F473191DC74}" srcId="{E51CAC2A-1261-44C6-80D7-A9073CE6CF7A}" destId="{3BDA276B-1CC9-4E0B-B68E-8F977FBDC1D0}" srcOrd="0" destOrd="0" parTransId="{5E5B2ABC-F664-4B3F-9D7D-1CB704428DED}" sibTransId="{25BA0743-5F9D-4C9A-9FA2-D52679A3CDA7}"/>
    <dgm:cxn modelId="{402BD38C-A928-434E-91EE-D6E6BCE7F728}" srcId="{6A8B5C64-FB4C-4ADE-BC3B-E3D6E01E003E}" destId="{20CE86EA-2B94-4281-9DD6-CD5852FE55F3}" srcOrd="0" destOrd="0" parTransId="{3081BA5A-1CF1-4FDC-AD29-B2A2F5252FF1}" sibTransId="{5FBDA99C-6111-4823-A480-1F504F8CD68F}"/>
    <dgm:cxn modelId="{6C0B3B10-9ED9-4F4B-8BE3-40407559EC80}" type="presOf" srcId="{6A8B5C64-FB4C-4ADE-BC3B-E3D6E01E003E}" destId="{EBC8AF06-430C-4BE8-97E7-4103E108B0FB}" srcOrd="0" destOrd="0" presId="urn:microsoft.com/office/officeart/2005/8/layout/vList5"/>
    <dgm:cxn modelId="{8F6347AC-9F91-423E-8F53-89E7FE65D7C7}" type="presOf" srcId="{30979618-10E9-4DF0-9BD2-C6FEAA185775}" destId="{D28BBEE6-5CD2-4450-B9C1-DE6E9355D536}" srcOrd="0" destOrd="0" presId="urn:microsoft.com/office/officeart/2005/8/layout/vList5"/>
    <dgm:cxn modelId="{50F26ABB-BD5F-46BE-A623-096DC421AAD9}" type="presOf" srcId="{20CE86EA-2B94-4281-9DD6-CD5852FE55F3}" destId="{BAC048B1-5D5E-4354-B971-F75757912EC2}" srcOrd="0" destOrd="0" presId="urn:microsoft.com/office/officeart/2005/8/layout/vList5"/>
    <dgm:cxn modelId="{25FC60B7-4A02-490E-983C-7EA793163493}" srcId="{16F6B25E-5D6B-4ECF-AF9D-EAA929C9A4C8}" destId="{6A8B5C64-FB4C-4ADE-BC3B-E3D6E01E003E}" srcOrd="4" destOrd="0" parTransId="{0F7D0DC7-E7B4-4A68-96F5-5D38B43FD0F6}" sibTransId="{340F2A70-674F-443E-8608-48D5A0467E5B}"/>
    <dgm:cxn modelId="{4F867054-0F3A-4CD2-BD9E-4D46E31500EF}" type="presParOf" srcId="{6A598DE4-5F9A-442C-A71C-CB888B6D895A}" destId="{2C148333-BA78-4EDE-B5F4-39D1EC75D87E}" srcOrd="0" destOrd="0" presId="urn:microsoft.com/office/officeart/2005/8/layout/vList5"/>
    <dgm:cxn modelId="{FA395425-673E-4827-8FD0-8CD969E3FCF9}" type="presParOf" srcId="{2C148333-BA78-4EDE-B5F4-39D1EC75D87E}" destId="{7C08314F-2955-4195-9CB9-FD09367BF161}" srcOrd="0" destOrd="0" presId="urn:microsoft.com/office/officeart/2005/8/layout/vList5"/>
    <dgm:cxn modelId="{07C220C5-54E2-44F4-92DC-2496DE456223}" type="presParOf" srcId="{2C148333-BA78-4EDE-B5F4-39D1EC75D87E}" destId="{8BC24923-25DE-4B1F-9EC6-FAEB41D5E090}" srcOrd="1" destOrd="0" presId="urn:microsoft.com/office/officeart/2005/8/layout/vList5"/>
    <dgm:cxn modelId="{EFAEC6CC-E689-4340-835B-4F466DD2D2E9}" type="presParOf" srcId="{6A598DE4-5F9A-442C-A71C-CB888B6D895A}" destId="{39472593-7F6C-40C3-AB12-698C6E8A9E94}" srcOrd="1" destOrd="0" presId="urn:microsoft.com/office/officeart/2005/8/layout/vList5"/>
    <dgm:cxn modelId="{01D38D92-7563-4B26-80CC-A347C54CBA64}" type="presParOf" srcId="{6A598DE4-5F9A-442C-A71C-CB888B6D895A}" destId="{C55C5DE8-4C33-4452-8285-FBC1CD66E960}" srcOrd="2" destOrd="0" presId="urn:microsoft.com/office/officeart/2005/8/layout/vList5"/>
    <dgm:cxn modelId="{6A226685-9FE2-4FDA-B895-B66EDE3C6B0B}" type="presParOf" srcId="{C55C5DE8-4C33-4452-8285-FBC1CD66E960}" destId="{D28BBEE6-5CD2-4450-B9C1-DE6E9355D536}" srcOrd="0" destOrd="0" presId="urn:microsoft.com/office/officeart/2005/8/layout/vList5"/>
    <dgm:cxn modelId="{997A823F-53D7-4810-B336-670036AC6C02}" type="presParOf" srcId="{C55C5DE8-4C33-4452-8285-FBC1CD66E960}" destId="{D5412C42-86AE-49B4-9A1C-154A1959E140}" srcOrd="1" destOrd="0" presId="urn:microsoft.com/office/officeart/2005/8/layout/vList5"/>
    <dgm:cxn modelId="{79015D27-BF03-4AAC-8029-387674987989}" type="presParOf" srcId="{6A598DE4-5F9A-442C-A71C-CB888B6D895A}" destId="{E1A2B9EC-D34C-4FBE-88B9-9C22D96AC77F}" srcOrd="3" destOrd="0" presId="urn:microsoft.com/office/officeart/2005/8/layout/vList5"/>
    <dgm:cxn modelId="{FA866D8B-8730-4629-B2BD-BAC91E7A9C85}" type="presParOf" srcId="{6A598DE4-5F9A-442C-A71C-CB888B6D895A}" destId="{0A82359B-8A4A-4445-8877-91A1CCCECDBF}" srcOrd="4" destOrd="0" presId="urn:microsoft.com/office/officeart/2005/8/layout/vList5"/>
    <dgm:cxn modelId="{323FC241-D0B8-4B4D-B3CA-EC63CEDD8423}" type="presParOf" srcId="{0A82359B-8A4A-4445-8877-91A1CCCECDBF}" destId="{C60916DB-26D6-46E7-85E4-D7D721424487}" srcOrd="0" destOrd="0" presId="urn:microsoft.com/office/officeart/2005/8/layout/vList5"/>
    <dgm:cxn modelId="{E3CE6099-73EE-4C17-8481-66C758A7FB9D}" type="presParOf" srcId="{0A82359B-8A4A-4445-8877-91A1CCCECDBF}" destId="{205FA77F-CD80-4A60-A83E-6A4CFBE0F6C6}" srcOrd="1" destOrd="0" presId="urn:microsoft.com/office/officeart/2005/8/layout/vList5"/>
    <dgm:cxn modelId="{CDF37AAF-CBA5-4B5B-AB5D-CD35E9EAE6D9}" type="presParOf" srcId="{6A598DE4-5F9A-442C-A71C-CB888B6D895A}" destId="{E8FAD047-13B7-468F-BABC-2670B3881080}" srcOrd="5" destOrd="0" presId="urn:microsoft.com/office/officeart/2005/8/layout/vList5"/>
    <dgm:cxn modelId="{96A5A0D1-F765-4B64-B39D-9EE4152F0509}" type="presParOf" srcId="{6A598DE4-5F9A-442C-A71C-CB888B6D895A}" destId="{0A44CABD-C858-47D8-94DE-D683EE723F82}" srcOrd="6" destOrd="0" presId="urn:microsoft.com/office/officeart/2005/8/layout/vList5"/>
    <dgm:cxn modelId="{9895DC43-06FD-4F69-BAA7-02678CBE7CB4}" type="presParOf" srcId="{0A44CABD-C858-47D8-94DE-D683EE723F82}" destId="{0951B07C-4BA7-4800-8974-8605C32DAB4F}" srcOrd="0" destOrd="0" presId="urn:microsoft.com/office/officeart/2005/8/layout/vList5"/>
    <dgm:cxn modelId="{41910BE8-ED2E-45F1-BD06-BB6C12C67B64}" type="presParOf" srcId="{0A44CABD-C858-47D8-94DE-D683EE723F82}" destId="{F042B93C-69F1-4C3B-B0DA-912604962FF4}" srcOrd="1" destOrd="0" presId="urn:microsoft.com/office/officeart/2005/8/layout/vList5"/>
    <dgm:cxn modelId="{A087631A-2A5A-4225-AE32-B070E5F946F1}" type="presParOf" srcId="{6A598DE4-5F9A-442C-A71C-CB888B6D895A}" destId="{24D15926-3DDA-4301-9ADA-036AEBEA110F}" srcOrd="7" destOrd="0" presId="urn:microsoft.com/office/officeart/2005/8/layout/vList5"/>
    <dgm:cxn modelId="{6F1690B8-B8B5-4B1B-82DE-FCCF9D809B7C}" type="presParOf" srcId="{6A598DE4-5F9A-442C-A71C-CB888B6D895A}" destId="{383226E5-DFF9-4670-A4FA-52603E8E3DDD}" srcOrd="8" destOrd="0" presId="urn:microsoft.com/office/officeart/2005/8/layout/vList5"/>
    <dgm:cxn modelId="{82B2213A-56E2-4815-9018-9424F4C8D447}" type="presParOf" srcId="{383226E5-DFF9-4670-A4FA-52603E8E3DDD}" destId="{EBC8AF06-430C-4BE8-97E7-4103E108B0FB}" srcOrd="0" destOrd="0" presId="urn:microsoft.com/office/officeart/2005/8/layout/vList5"/>
    <dgm:cxn modelId="{DF43621B-5D07-44AB-8208-149D169361C8}" type="presParOf" srcId="{383226E5-DFF9-4670-A4FA-52603E8E3DDD}" destId="{BAC048B1-5D5E-4354-B971-F75757912EC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B66B2BF-1C91-4390-887D-59AFDF2F5453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2020DB-F149-4227-9BEB-A0D49C73DC9B}">
      <dgm:prSet phldrT="[Текст]" custT="1"/>
      <dgm:spPr/>
      <dgm:t>
        <a:bodyPr/>
        <a:lstStyle/>
        <a:p>
          <a:r>
            <a:rPr lang="uk-UA" sz="2400" dirty="0" smtClean="0"/>
            <a:t>Про що Ви дізналися сьогодні на лекції?</a:t>
          </a:r>
          <a:endParaRPr lang="ru-RU" sz="2400" dirty="0"/>
        </a:p>
      </dgm:t>
    </dgm:pt>
    <dgm:pt modelId="{0100F789-35CF-4756-B3C5-E7094A782C5E}" type="parTrans" cxnId="{B5A177D7-C739-4DE1-9AA5-C85B25A41B14}">
      <dgm:prSet/>
      <dgm:spPr/>
      <dgm:t>
        <a:bodyPr/>
        <a:lstStyle/>
        <a:p>
          <a:endParaRPr lang="ru-RU"/>
        </a:p>
      </dgm:t>
    </dgm:pt>
    <dgm:pt modelId="{546CF1F9-314E-497D-B7BB-BBED518EC40C}" type="sibTrans" cxnId="{B5A177D7-C739-4DE1-9AA5-C85B25A41B14}">
      <dgm:prSet/>
      <dgm:spPr/>
      <dgm:t>
        <a:bodyPr/>
        <a:lstStyle/>
        <a:p>
          <a:endParaRPr lang="ru-RU"/>
        </a:p>
      </dgm:t>
    </dgm:pt>
    <dgm:pt modelId="{889517A7-6441-4483-B2EC-4040F04A8583}">
      <dgm:prSet phldrT="[Текст]" custT="1"/>
      <dgm:spPr/>
      <dgm:t>
        <a:bodyPr/>
        <a:lstStyle/>
        <a:p>
          <a:r>
            <a:rPr lang="uk-UA" sz="2400" dirty="0" smtClean="0"/>
            <a:t>Про що ще Ви хотіли б дізнатися?</a:t>
          </a:r>
          <a:endParaRPr lang="ru-RU" sz="2400" dirty="0"/>
        </a:p>
      </dgm:t>
    </dgm:pt>
    <dgm:pt modelId="{FB4B70D2-484C-4686-B949-B5ED5864749D}" type="parTrans" cxnId="{777DDF51-BCB1-46EC-B137-0FC1F42A69A7}">
      <dgm:prSet/>
      <dgm:spPr/>
      <dgm:t>
        <a:bodyPr/>
        <a:lstStyle/>
        <a:p>
          <a:endParaRPr lang="ru-RU"/>
        </a:p>
      </dgm:t>
    </dgm:pt>
    <dgm:pt modelId="{750A1A6D-6D08-4BE7-8E67-C202BCE8BA1F}" type="sibTrans" cxnId="{777DDF51-BCB1-46EC-B137-0FC1F42A69A7}">
      <dgm:prSet/>
      <dgm:spPr/>
      <dgm:t>
        <a:bodyPr/>
        <a:lstStyle/>
        <a:p>
          <a:endParaRPr lang="ru-RU"/>
        </a:p>
      </dgm:t>
    </dgm:pt>
    <dgm:pt modelId="{4DF7A849-7E3E-424B-AB6C-A90D1143B16A}">
      <dgm:prSet phldrT="[Текст]" custT="1"/>
      <dgm:spPr/>
      <dgm:t>
        <a:bodyPr/>
        <a:lstStyle/>
        <a:p>
          <a:r>
            <a:rPr lang="uk-UA" sz="2400" dirty="0" smtClean="0"/>
            <a:t>Над чим ще слід попрацювати?</a:t>
          </a:r>
          <a:endParaRPr lang="ru-RU" sz="2400" dirty="0"/>
        </a:p>
      </dgm:t>
    </dgm:pt>
    <dgm:pt modelId="{1BEEF930-E46D-4E32-9AA4-C8A5B1DF4448}" type="parTrans" cxnId="{9115437B-E454-4CFD-BC65-D0DA7E4A9531}">
      <dgm:prSet/>
      <dgm:spPr/>
      <dgm:t>
        <a:bodyPr/>
        <a:lstStyle/>
        <a:p>
          <a:endParaRPr lang="ru-RU"/>
        </a:p>
      </dgm:t>
    </dgm:pt>
    <dgm:pt modelId="{4708B393-328E-4305-A917-2D069D5ED2A1}" type="sibTrans" cxnId="{9115437B-E454-4CFD-BC65-D0DA7E4A9531}">
      <dgm:prSet/>
      <dgm:spPr/>
      <dgm:t>
        <a:bodyPr/>
        <a:lstStyle/>
        <a:p>
          <a:endParaRPr lang="ru-RU"/>
        </a:p>
      </dgm:t>
    </dgm:pt>
    <dgm:pt modelId="{1940583F-00E0-4CC2-8478-BF25F75FB3E4}">
      <dgm:prSet phldrT="[Текст]"/>
      <dgm:spPr/>
      <dgm:t>
        <a:bodyPr/>
        <a:lstStyle/>
        <a:p>
          <a:endParaRPr lang="ru-RU" dirty="0"/>
        </a:p>
      </dgm:t>
    </dgm:pt>
    <dgm:pt modelId="{B0A4D07A-848B-4D04-AD20-429488B0BB7F}" type="parTrans" cxnId="{42935CBD-D39E-48F6-BC6F-3C071ED284CA}">
      <dgm:prSet/>
      <dgm:spPr/>
      <dgm:t>
        <a:bodyPr/>
        <a:lstStyle/>
        <a:p>
          <a:endParaRPr lang="ru-RU"/>
        </a:p>
      </dgm:t>
    </dgm:pt>
    <dgm:pt modelId="{603DE7BA-4DDE-4496-BF41-660DA37CF6C8}" type="sibTrans" cxnId="{42935CBD-D39E-48F6-BC6F-3C071ED284CA}">
      <dgm:prSet/>
      <dgm:spPr/>
      <dgm:t>
        <a:bodyPr/>
        <a:lstStyle/>
        <a:p>
          <a:endParaRPr lang="ru-RU"/>
        </a:p>
      </dgm:t>
    </dgm:pt>
    <dgm:pt modelId="{3CED5FFD-AAA2-4F32-9984-2931A9343EF4}">
      <dgm:prSet phldrT="[Текст]" custT="1"/>
      <dgm:spPr/>
      <dgm:t>
        <a:bodyPr/>
        <a:lstStyle/>
        <a:p>
          <a:r>
            <a:rPr lang="uk-UA" sz="2400" dirty="0" smtClean="0"/>
            <a:t>Яка інформація була цікавою найбільшою мірою?</a:t>
          </a:r>
          <a:endParaRPr lang="ru-RU" sz="2400" dirty="0"/>
        </a:p>
      </dgm:t>
    </dgm:pt>
    <dgm:pt modelId="{D8EBD1E8-1167-4034-ADB1-99FFC844B374}" type="parTrans" cxnId="{1CC74ADD-5202-4C5E-920C-3B8C192B5AFA}">
      <dgm:prSet/>
      <dgm:spPr/>
      <dgm:t>
        <a:bodyPr/>
        <a:lstStyle/>
        <a:p>
          <a:endParaRPr lang="ru-RU"/>
        </a:p>
      </dgm:t>
    </dgm:pt>
    <dgm:pt modelId="{91097DE5-36AF-42F3-8E5D-A8D1B8BA983E}" type="sibTrans" cxnId="{1CC74ADD-5202-4C5E-920C-3B8C192B5AFA}">
      <dgm:prSet/>
      <dgm:spPr/>
      <dgm:t>
        <a:bodyPr/>
        <a:lstStyle/>
        <a:p>
          <a:endParaRPr lang="ru-RU"/>
        </a:p>
      </dgm:t>
    </dgm:pt>
    <dgm:pt modelId="{2584DB9A-784B-48F5-B86D-25FAFB3039D7}">
      <dgm:prSet phldrT="[Текст]" custT="1"/>
      <dgm:spPr/>
      <dgm:t>
        <a:bodyPr/>
        <a:lstStyle/>
        <a:p>
          <a:r>
            <a:rPr lang="uk-UA" sz="2400" dirty="0" smtClean="0"/>
            <a:t>У чому Ви добре розібралися?</a:t>
          </a:r>
          <a:endParaRPr lang="ru-RU" sz="2400" dirty="0"/>
        </a:p>
      </dgm:t>
    </dgm:pt>
    <dgm:pt modelId="{BB98B7C0-B7FD-467C-81EE-74217945055C}" type="parTrans" cxnId="{9D24F021-A858-4DA6-925E-91F22F87E65D}">
      <dgm:prSet/>
      <dgm:spPr/>
      <dgm:t>
        <a:bodyPr/>
        <a:lstStyle/>
        <a:p>
          <a:endParaRPr lang="ru-RU"/>
        </a:p>
      </dgm:t>
    </dgm:pt>
    <dgm:pt modelId="{04345C90-4145-4068-9AFF-B9CFBEA77DBF}" type="sibTrans" cxnId="{9D24F021-A858-4DA6-925E-91F22F87E65D}">
      <dgm:prSet/>
      <dgm:spPr/>
      <dgm:t>
        <a:bodyPr/>
        <a:lstStyle/>
        <a:p>
          <a:endParaRPr lang="ru-RU"/>
        </a:p>
      </dgm:t>
    </dgm:pt>
    <dgm:pt modelId="{EE42284D-07CC-4E60-9511-FD7FB20444B5}" type="pres">
      <dgm:prSet presAssocID="{EB66B2BF-1C91-4390-887D-59AFDF2F5453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A8F65B-9A00-43C1-A4F9-A68D41146E29}" type="pres">
      <dgm:prSet presAssocID="{EB66B2BF-1C91-4390-887D-59AFDF2F5453}" presName="arrow" presStyleLbl="bgShp" presStyleIdx="0" presStyleCnt="1" custScaleX="108473" custLinFactNeighborX="-425" custLinFactNeighborY="-21442"/>
      <dgm:spPr/>
    </dgm:pt>
    <dgm:pt modelId="{8859FC13-5D8F-46C7-B2AA-092A21968C4B}" type="pres">
      <dgm:prSet presAssocID="{EB66B2BF-1C91-4390-887D-59AFDF2F5453}" presName="arrowDiagram5" presStyleCnt="0"/>
      <dgm:spPr/>
    </dgm:pt>
    <dgm:pt modelId="{DFECD051-241E-4D49-90FE-79495E84D7B0}" type="pres">
      <dgm:prSet presAssocID="{972020DB-F149-4227-9BEB-A0D49C73DC9B}" presName="bullet5a" presStyleLbl="node1" presStyleIdx="0" presStyleCnt="5"/>
      <dgm:spPr/>
    </dgm:pt>
    <dgm:pt modelId="{67B30F68-F664-49D0-B634-4E8BA04DBCF2}" type="pres">
      <dgm:prSet presAssocID="{972020DB-F149-4227-9BEB-A0D49C73DC9B}" presName="textBox5a" presStyleLbl="revTx" presStyleIdx="0" presStyleCnt="5" custScaleX="133571" custLinFactNeighborX="-25084" custLinFactNeighborY="188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C6CA9-E41C-4CBB-BA49-850C00ADEA47}" type="pres">
      <dgm:prSet presAssocID="{3CED5FFD-AAA2-4F32-9984-2931A9343EF4}" presName="bullet5b" presStyleLbl="node1" presStyleIdx="1" presStyleCnt="5"/>
      <dgm:spPr/>
    </dgm:pt>
    <dgm:pt modelId="{F8BFDAFD-525F-436C-B14B-2567CFE67020}" type="pres">
      <dgm:prSet presAssocID="{3CED5FFD-AAA2-4F32-9984-2931A9343EF4}" presName="textBox5b" presStyleLbl="revTx" presStyleIdx="1" presStyleCnt="5" custScaleX="122346" custLinFactNeighborX="101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B64851-C59E-4DDB-9091-7A0B9F221FC0}" type="pres">
      <dgm:prSet presAssocID="{889517A7-6441-4483-B2EC-4040F04A8583}" presName="bullet5c" presStyleLbl="node1" presStyleIdx="2" presStyleCnt="5"/>
      <dgm:spPr/>
    </dgm:pt>
    <dgm:pt modelId="{A058D1BA-E84F-4FDE-83D5-6EB0E59373E3}" type="pres">
      <dgm:prSet presAssocID="{889517A7-6441-4483-B2EC-4040F04A8583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A9D43-13BA-492F-877E-6840D854D3C9}" type="pres">
      <dgm:prSet presAssocID="{2584DB9A-784B-48F5-B86D-25FAFB3039D7}" presName="bullet5d" presStyleLbl="node1" presStyleIdx="3" presStyleCnt="5"/>
      <dgm:spPr/>
    </dgm:pt>
    <dgm:pt modelId="{EBA3EE16-9FDD-4C0D-A8C9-B38A905D9D21}" type="pres">
      <dgm:prSet presAssocID="{2584DB9A-784B-48F5-B86D-25FAFB3039D7}" presName="textBox5d" presStyleLbl="revTx" presStyleIdx="3" presStyleCnt="5" custScaleX="125856" custScaleY="84049" custLinFactNeighborX="7988" custLinFactNeighborY="14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4CAF9-F84A-4BA7-BF8B-1C7B7B03A35E}" type="pres">
      <dgm:prSet presAssocID="{4DF7A849-7E3E-424B-AB6C-A90D1143B16A}" presName="bullet5e" presStyleLbl="node1" presStyleIdx="4" presStyleCnt="5"/>
      <dgm:spPr/>
    </dgm:pt>
    <dgm:pt modelId="{79055F36-FB44-4AFE-89C6-FD47523E4240}" type="pres">
      <dgm:prSet presAssocID="{4DF7A849-7E3E-424B-AB6C-A90D1143B16A}" presName="textBox5e" presStyleLbl="revTx" presStyleIdx="4" presStyleCnt="5" custScaleX="125565" custScaleY="883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D32BC7-60E7-4281-A315-804866353191}" type="presOf" srcId="{972020DB-F149-4227-9BEB-A0D49C73DC9B}" destId="{67B30F68-F664-49D0-B634-4E8BA04DBCF2}" srcOrd="0" destOrd="0" presId="urn:microsoft.com/office/officeart/2005/8/layout/arrow2"/>
    <dgm:cxn modelId="{9115437B-E454-4CFD-BC65-D0DA7E4A9531}" srcId="{EB66B2BF-1C91-4390-887D-59AFDF2F5453}" destId="{4DF7A849-7E3E-424B-AB6C-A90D1143B16A}" srcOrd="4" destOrd="0" parTransId="{1BEEF930-E46D-4E32-9AA4-C8A5B1DF4448}" sibTransId="{4708B393-328E-4305-A917-2D069D5ED2A1}"/>
    <dgm:cxn modelId="{8CDE057A-9381-4B32-A5D1-068456F7090D}" type="presOf" srcId="{2584DB9A-784B-48F5-B86D-25FAFB3039D7}" destId="{EBA3EE16-9FDD-4C0D-A8C9-B38A905D9D21}" srcOrd="0" destOrd="0" presId="urn:microsoft.com/office/officeart/2005/8/layout/arrow2"/>
    <dgm:cxn modelId="{42935CBD-D39E-48F6-BC6F-3C071ED284CA}" srcId="{EB66B2BF-1C91-4390-887D-59AFDF2F5453}" destId="{1940583F-00E0-4CC2-8478-BF25F75FB3E4}" srcOrd="5" destOrd="0" parTransId="{B0A4D07A-848B-4D04-AD20-429488B0BB7F}" sibTransId="{603DE7BA-4DDE-4496-BF41-660DA37CF6C8}"/>
    <dgm:cxn modelId="{9D24F021-A858-4DA6-925E-91F22F87E65D}" srcId="{EB66B2BF-1C91-4390-887D-59AFDF2F5453}" destId="{2584DB9A-784B-48F5-B86D-25FAFB3039D7}" srcOrd="3" destOrd="0" parTransId="{BB98B7C0-B7FD-467C-81EE-74217945055C}" sibTransId="{04345C90-4145-4068-9AFF-B9CFBEA77DBF}"/>
    <dgm:cxn modelId="{AFE42502-5747-4DB0-A395-7C380DD1EECA}" type="presOf" srcId="{889517A7-6441-4483-B2EC-4040F04A8583}" destId="{A058D1BA-E84F-4FDE-83D5-6EB0E59373E3}" srcOrd="0" destOrd="0" presId="urn:microsoft.com/office/officeart/2005/8/layout/arrow2"/>
    <dgm:cxn modelId="{B5A177D7-C739-4DE1-9AA5-C85B25A41B14}" srcId="{EB66B2BF-1C91-4390-887D-59AFDF2F5453}" destId="{972020DB-F149-4227-9BEB-A0D49C73DC9B}" srcOrd="0" destOrd="0" parTransId="{0100F789-35CF-4756-B3C5-E7094A782C5E}" sibTransId="{546CF1F9-314E-497D-B7BB-BBED518EC40C}"/>
    <dgm:cxn modelId="{7B1CF72C-E382-4CA7-9DD9-A03E660612CB}" type="presOf" srcId="{3CED5FFD-AAA2-4F32-9984-2931A9343EF4}" destId="{F8BFDAFD-525F-436C-B14B-2567CFE67020}" srcOrd="0" destOrd="0" presId="urn:microsoft.com/office/officeart/2005/8/layout/arrow2"/>
    <dgm:cxn modelId="{777DDF51-BCB1-46EC-B137-0FC1F42A69A7}" srcId="{EB66B2BF-1C91-4390-887D-59AFDF2F5453}" destId="{889517A7-6441-4483-B2EC-4040F04A8583}" srcOrd="2" destOrd="0" parTransId="{FB4B70D2-484C-4686-B949-B5ED5864749D}" sibTransId="{750A1A6D-6D08-4BE7-8E67-C202BCE8BA1F}"/>
    <dgm:cxn modelId="{1CC74ADD-5202-4C5E-920C-3B8C192B5AFA}" srcId="{EB66B2BF-1C91-4390-887D-59AFDF2F5453}" destId="{3CED5FFD-AAA2-4F32-9984-2931A9343EF4}" srcOrd="1" destOrd="0" parTransId="{D8EBD1E8-1167-4034-ADB1-99FFC844B374}" sibTransId="{91097DE5-36AF-42F3-8E5D-A8D1B8BA983E}"/>
    <dgm:cxn modelId="{1E2B14DA-FC3C-4C90-A170-BC00552101E0}" type="presOf" srcId="{EB66B2BF-1C91-4390-887D-59AFDF2F5453}" destId="{EE42284D-07CC-4E60-9511-FD7FB20444B5}" srcOrd="0" destOrd="0" presId="urn:microsoft.com/office/officeart/2005/8/layout/arrow2"/>
    <dgm:cxn modelId="{7A87744A-F57B-4877-94A2-4276ADEE137E}" type="presOf" srcId="{4DF7A849-7E3E-424B-AB6C-A90D1143B16A}" destId="{79055F36-FB44-4AFE-89C6-FD47523E4240}" srcOrd="0" destOrd="0" presId="urn:microsoft.com/office/officeart/2005/8/layout/arrow2"/>
    <dgm:cxn modelId="{7655BE94-454E-4ED6-B450-B0619AA33C4E}" type="presParOf" srcId="{EE42284D-07CC-4E60-9511-FD7FB20444B5}" destId="{AEA8F65B-9A00-43C1-A4F9-A68D41146E29}" srcOrd="0" destOrd="0" presId="urn:microsoft.com/office/officeart/2005/8/layout/arrow2"/>
    <dgm:cxn modelId="{29F98C9A-B43B-4D51-B7FE-C684E66C8007}" type="presParOf" srcId="{EE42284D-07CC-4E60-9511-FD7FB20444B5}" destId="{8859FC13-5D8F-46C7-B2AA-092A21968C4B}" srcOrd="1" destOrd="0" presId="urn:microsoft.com/office/officeart/2005/8/layout/arrow2"/>
    <dgm:cxn modelId="{BB0D6B67-E5E4-4ABF-AFA8-E6F05F4A1B8C}" type="presParOf" srcId="{8859FC13-5D8F-46C7-B2AA-092A21968C4B}" destId="{DFECD051-241E-4D49-90FE-79495E84D7B0}" srcOrd="0" destOrd="0" presId="urn:microsoft.com/office/officeart/2005/8/layout/arrow2"/>
    <dgm:cxn modelId="{033D6C0F-D26E-47B1-8E4E-8027EB7F1127}" type="presParOf" srcId="{8859FC13-5D8F-46C7-B2AA-092A21968C4B}" destId="{67B30F68-F664-49D0-B634-4E8BA04DBCF2}" srcOrd="1" destOrd="0" presId="urn:microsoft.com/office/officeart/2005/8/layout/arrow2"/>
    <dgm:cxn modelId="{3AFAE95A-FFDF-4EAC-B8F0-0D838631A17D}" type="presParOf" srcId="{8859FC13-5D8F-46C7-B2AA-092A21968C4B}" destId="{BBEC6CA9-E41C-4CBB-BA49-850C00ADEA47}" srcOrd="2" destOrd="0" presId="urn:microsoft.com/office/officeart/2005/8/layout/arrow2"/>
    <dgm:cxn modelId="{A9748C6C-4713-4414-92DA-EB7EB272498E}" type="presParOf" srcId="{8859FC13-5D8F-46C7-B2AA-092A21968C4B}" destId="{F8BFDAFD-525F-436C-B14B-2567CFE67020}" srcOrd="3" destOrd="0" presId="urn:microsoft.com/office/officeart/2005/8/layout/arrow2"/>
    <dgm:cxn modelId="{EA3C751C-4903-4DBE-A5BF-0996EF86C9AA}" type="presParOf" srcId="{8859FC13-5D8F-46C7-B2AA-092A21968C4B}" destId="{00B64851-C59E-4DDB-9091-7A0B9F221FC0}" srcOrd="4" destOrd="0" presId="urn:microsoft.com/office/officeart/2005/8/layout/arrow2"/>
    <dgm:cxn modelId="{E69B6DEC-2C24-4F7B-8808-87BCE2A87417}" type="presParOf" srcId="{8859FC13-5D8F-46C7-B2AA-092A21968C4B}" destId="{A058D1BA-E84F-4FDE-83D5-6EB0E59373E3}" srcOrd="5" destOrd="0" presId="urn:microsoft.com/office/officeart/2005/8/layout/arrow2"/>
    <dgm:cxn modelId="{5D824B84-CA52-4135-8777-B071AF33BC55}" type="presParOf" srcId="{8859FC13-5D8F-46C7-B2AA-092A21968C4B}" destId="{6A1A9D43-13BA-492F-877E-6840D854D3C9}" srcOrd="6" destOrd="0" presId="urn:microsoft.com/office/officeart/2005/8/layout/arrow2"/>
    <dgm:cxn modelId="{4DE0D73E-6B6C-4140-ABF5-89BE1F785B7D}" type="presParOf" srcId="{8859FC13-5D8F-46C7-B2AA-092A21968C4B}" destId="{EBA3EE16-9FDD-4C0D-A8C9-B38A905D9D21}" srcOrd="7" destOrd="0" presId="urn:microsoft.com/office/officeart/2005/8/layout/arrow2"/>
    <dgm:cxn modelId="{C0D81961-F295-4311-B4B2-839480FFDBE1}" type="presParOf" srcId="{8859FC13-5D8F-46C7-B2AA-092A21968C4B}" destId="{75C4CAF9-F84A-4BA7-BF8B-1C7B7B03A35E}" srcOrd="8" destOrd="0" presId="urn:microsoft.com/office/officeart/2005/8/layout/arrow2"/>
    <dgm:cxn modelId="{0DC128BD-25CD-48E5-86E4-F3537C7DB6FF}" type="presParOf" srcId="{8859FC13-5D8F-46C7-B2AA-092A21968C4B}" destId="{79055F36-FB44-4AFE-89C6-FD47523E4240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DE704B-54BD-4A74-8961-1222F18D39D5}">
      <dsp:nvSpPr>
        <dsp:cNvPr id="0" name=""/>
        <dsp:cNvSpPr/>
      </dsp:nvSpPr>
      <dsp:spPr>
        <a:xfrm rot="6776632">
          <a:off x="1544962" y="3667684"/>
          <a:ext cx="641728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641728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160CFB-9785-4F36-8FCF-3BE5E7FAF334}">
      <dsp:nvSpPr>
        <dsp:cNvPr id="0" name=""/>
        <dsp:cNvSpPr/>
      </dsp:nvSpPr>
      <dsp:spPr>
        <a:xfrm rot="2679572">
          <a:off x="2433387" y="3689053"/>
          <a:ext cx="915126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915126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7D8D54-1A76-41BE-A06A-CE665989668E}">
      <dsp:nvSpPr>
        <dsp:cNvPr id="0" name=""/>
        <dsp:cNvSpPr/>
      </dsp:nvSpPr>
      <dsp:spPr>
        <a:xfrm rot="1109481">
          <a:off x="2481601" y="3618847"/>
          <a:ext cx="3249622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3249622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6359AF-7FCE-47A8-A4A2-867C9926BA9A}">
      <dsp:nvSpPr>
        <dsp:cNvPr id="0" name=""/>
        <dsp:cNvSpPr/>
      </dsp:nvSpPr>
      <dsp:spPr>
        <a:xfrm rot="21531954">
          <a:off x="2565088" y="2920150"/>
          <a:ext cx="4079647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4079647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0418A7-920D-49D0-984B-81E7C2C1F533}">
      <dsp:nvSpPr>
        <dsp:cNvPr id="0" name=""/>
        <dsp:cNvSpPr/>
      </dsp:nvSpPr>
      <dsp:spPr>
        <a:xfrm rot="20338852">
          <a:off x="2432779" y="2098034"/>
          <a:ext cx="3988872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3988872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67D409-41C8-4462-B703-15295BDE973B}">
      <dsp:nvSpPr>
        <dsp:cNvPr id="0" name=""/>
        <dsp:cNvSpPr/>
      </dsp:nvSpPr>
      <dsp:spPr>
        <a:xfrm rot="20964038">
          <a:off x="2556928" y="2800695"/>
          <a:ext cx="1003324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1003324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B82133-1255-4D7C-9773-CDD7AC565850}">
      <dsp:nvSpPr>
        <dsp:cNvPr id="0" name=""/>
        <dsp:cNvSpPr/>
      </dsp:nvSpPr>
      <dsp:spPr>
        <a:xfrm rot="17984750">
          <a:off x="2202325" y="2237136"/>
          <a:ext cx="754839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754839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4AB985-1F49-46AA-A08C-C88FE1AF056C}">
      <dsp:nvSpPr>
        <dsp:cNvPr id="0" name=""/>
        <dsp:cNvSpPr/>
      </dsp:nvSpPr>
      <dsp:spPr>
        <a:xfrm>
          <a:off x="500044" y="1414038"/>
          <a:ext cx="2480603" cy="237217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8679AB5-E0F1-40D2-B5FE-1BF9C8A55EAD}">
      <dsp:nvSpPr>
        <dsp:cNvPr id="0" name=""/>
        <dsp:cNvSpPr/>
      </dsp:nvSpPr>
      <dsp:spPr>
        <a:xfrm>
          <a:off x="1554866" y="19084"/>
          <a:ext cx="3484431" cy="194753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Чому вчителю початкових класів потрібно знати методику навчання додавання й віднімання чисел першої сотні з переходом через розряд?    </a:t>
          </a:r>
          <a:endParaRPr lang="ru-RU" sz="1800" kern="1200" spc="-70" baseline="0" dirty="0"/>
        </a:p>
      </dsp:txBody>
      <dsp:txXfrm>
        <a:off x="1554866" y="19084"/>
        <a:ext cx="3484431" cy="1947537"/>
      </dsp:txXfrm>
    </dsp:sp>
    <dsp:sp modelId="{2E62FA2E-99B9-41C6-B04F-C8F40ED9EF95}">
      <dsp:nvSpPr>
        <dsp:cNvPr id="0" name=""/>
        <dsp:cNvSpPr/>
      </dsp:nvSpPr>
      <dsp:spPr>
        <a:xfrm>
          <a:off x="3428992" y="1616095"/>
          <a:ext cx="3436902" cy="160942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spc="0" dirty="0" smtClean="0"/>
            <a:t>Чому важливо, передусім, вивчити нормативні документи? Які документи визначають зміст цієї теми?</a:t>
          </a:r>
          <a:endParaRPr lang="ru-RU" sz="1800" kern="1200" spc="0" baseline="0" dirty="0"/>
        </a:p>
      </dsp:txBody>
      <dsp:txXfrm>
        <a:off x="3428992" y="1616095"/>
        <a:ext cx="3436902" cy="1609427"/>
      </dsp:txXfrm>
    </dsp:sp>
    <dsp:sp modelId="{2B05C3DE-A3BE-4A97-9B99-8C391FDBFBEE}">
      <dsp:nvSpPr>
        <dsp:cNvPr id="0" name=""/>
        <dsp:cNvSpPr/>
      </dsp:nvSpPr>
      <dsp:spPr>
        <a:xfrm>
          <a:off x="5929319" y="119256"/>
          <a:ext cx="3271941" cy="15679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У чому полягають цілі і завдання вивчення теми? Як вони реалізуються?</a:t>
          </a:r>
          <a:endParaRPr lang="ru-RU" sz="1800" kern="1200" spc="-70" baseline="0" dirty="0"/>
        </a:p>
      </dsp:txBody>
      <dsp:txXfrm>
        <a:off x="5929319" y="119256"/>
        <a:ext cx="3271941" cy="1567981"/>
      </dsp:txXfrm>
    </dsp:sp>
    <dsp:sp modelId="{1E80E229-5CC5-4013-A97A-A5072F2DB0B7}">
      <dsp:nvSpPr>
        <dsp:cNvPr id="0" name=""/>
        <dsp:cNvSpPr/>
      </dsp:nvSpPr>
      <dsp:spPr>
        <a:xfrm>
          <a:off x="6643086" y="2212366"/>
          <a:ext cx="2786697" cy="130171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Що є основним засобом навчання теми? </a:t>
          </a:r>
          <a:endParaRPr lang="uk-UA" sz="1800" kern="1200" spc="-70" baseline="0" dirty="0" smtClean="0"/>
        </a:p>
      </dsp:txBody>
      <dsp:txXfrm>
        <a:off x="6643086" y="2212366"/>
        <a:ext cx="2786697" cy="1301719"/>
      </dsp:txXfrm>
    </dsp:sp>
    <dsp:sp modelId="{33CAB849-1A6D-4304-842C-36E06967567F}">
      <dsp:nvSpPr>
        <dsp:cNvPr id="0" name=""/>
        <dsp:cNvSpPr/>
      </dsp:nvSpPr>
      <dsp:spPr>
        <a:xfrm>
          <a:off x="5451731" y="3464988"/>
          <a:ext cx="3692299" cy="246436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Як реалізований зміст програми у підручниках авторських колективів, що є чинними на сучасному етапі розвитку початкової школи?</a:t>
          </a:r>
          <a:endParaRPr lang="uk-UA" sz="1800" kern="1200" spc="-70" baseline="0" dirty="0" smtClean="0"/>
        </a:p>
      </dsp:txBody>
      <dsp:txXfrm>
        <a:off x="5451731" y="3464988"/>
        <a:ext cx="3692299" cy="2464365"/>
      </dsp:txXfrm>
    </dsp:sp>
    <dsp:sp modelId="{70F5BD76-5989-4032-94B3-558D2DDF0016}">
      <dsp:nvSpPr>
        <dsp:cNvPr id="0" name=""/>
        <dsp:cNvSpPr/>
      </dsp:nvSpPr>
      <dsp:spPr>
        <a:xfrm>
          <a:off x="2786049" y="3761050"/>
          <a:ext cx="2493376" cy="213461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Який підручник найбільшою мірою реалізує зміст програми? </a:t>
          </a:r>
          <a:endParaRPr lang="uk-UA" sz="1800" kern="1200" spc="-70" baseline="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2786049" y="3761050"/>
        <a:ext cx="2493376" cy="2134616"/>
      </dsp:txXfrm>
    </dsp:sp>
    <dsp:sp modelId="{6FC95440-AED4-47D0-A870-9B2006FFCAB4}">
      <dsp:nvSpPr>
        <dsp:cNvPr id="0" name=""/>
        <dsp:cNvSpPr/>
      </dsp:nvSpPr>
      <dsp:spPr>
        <a:xfrm>
          <a:off x="113742" y="3929093"/>
          <a:ext cx="2492877" cy="188815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У чому особливість процесу формування обчислювальних навичок у межах 100 з переходом </a:t>
          </a:r>
          <a:r>
            <a:rPr lang="uk-UA" sz="1800" kern="1200" smtClean="0"/>
            <a:t>через розряд?  </a:t>
          </a:r>
          <a:endParaRPr lang="ru-RU" sz="1800" kern="1200" spc="-70" baseline="0" dirty="0">
            <a:latin typeface="Times New Roman" pitchFamily="18" charset="0"/>
            <a:cs typeface="Times New Roman" pitchFamily="18" charset="0"/>
          </a:endParaRPr>
        </a:p>
      </dsp:txBody>
      <dsp:txXfrm>
        <a:off x="113742" y="3929093"/>
        <a:ext cx="2492877" cy="188815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B34294-6D5C-4362-AE07-3750C0B6CB94}">
      <dsp:nvSpPr>
        <dsp:cNvPr id="0" name=""/>
        <dsp:cNvSpPr/>
      </dsp:nvSpPr>
      <dsp:spPr>
        <a:xfrm rot="16200000">
          <a:off x="-1787846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noProof="0" dirty="0" smtClean="0"/>
            <a:t>Коваль Л.В., </a:t>
          </a:r>
          <a:r>
            <a:rPr lang="uk-UA" sz="2400" b="1" kern="1200" noProof="0" dirty="0" err="1" smtClean="0"/>
            <a:t>Скворцова</a:t>
          </a:r>
          <a:r>
            <a:rPr lang="uk-UA" sz="2400" b="1" kern="1200" noProof="0" dirty="0" smtClean="0"/>
            <a:t> С.О. </a:t>
          </a:r>
          <a:r>
            <a:rPr lang="uk-UA" sz="2400" kern="1200" noProof="0" dirty="0" smtClean="0"/>
            <a:t>Методика навчання математики: теорія і практика: Підручник для студентів  за спеціальністю 6.010100 </a:t>
          </a:r>
          <a:r>
            <a:rPr lang="uk-UA" sz="2400" kern="1200" noProof="0" dirty="0" err="1" smtClean="0"/>
            <a:t>„Початкове</a:t>
          </a:r>
          <a:r>
            <a:rPr lang="uk-UA" sz="2400" kern="1200" noProof="0" dirty="0" smtClean="0"/>
            <a:t> </a:t>
          </a:r>
          <a:r>
            <a:rPr lang="uk-UA" sz="2400" kern="1200" noProof="0" dirty="0" err="1" smtClean="0"/>
            <a:t>навчання”</a:t>
          </a:r>
          <a:r>
            <a:rPr lang="uk-UA" sz="2400" kern="1200" noProof="0" dirty="0" smtClean="0"/>
            <a:t>, освітньо-кваліфікаційного рівня </a:t>
          </a:r>
          <a:r>
            <a:rPr lang="uk-UA" sz="2400" kern="1200" noProof="0" dirty="0" err="1" smtClean="0"/>
            <a:t>„бакалавр”</a:t>
          </a:r>
          <a:r>
            <a:rPr lang="uk-UA" sz="2400" kern="1200" noProof="0" dirty="0" smtClean="0"/>
            <a:t> – Харків: ЧП «</a:t>
          </a:r>
          <a:r>
            <a:rPr lang="uk-UA" sz="2400" kern="1200" noProof="0" dirty="0" err="1" smtClean="0"/>
            <a:t>Принт-Лідер</a:t>
          </a:r>
          <a:r>
            <a:rPr lang="uk-UA" sz="2400" kern="1200" noProof="0" dirty="0" smtClean="0"/>
            <a:t>»,  2011. – 414 с. – С.</a:t>
          </a:r>
          <a:r>
            <a:rPr lang="en-US" sz="2400" kern="1200" noProof="0" dirty="0" smtClean="0"/>
            <a:t>199</a:t>
          </a:r>
          <a:r>
            <a:rPr lang="uk-UA" sz="2400" kern="1200" noProof="0" dirty="0" smtClean="0"/>
            <a:t> – </a:t>
          </a:r>
          <a:r>
            <a:rPr lang="en-US" sz="2400" kern="1200" noProof="0" dirty="0" smtClean="0"/>
            <a:t>229</a:t>
          </a:r>
          <a:r>
            <a:rPr lang="uk-UA" sz="2400" kern="1200" noProof="0" dirty="0" smtClean="0"/>
            <a:t>.</a:t>
          </a:r>
          <a:endParaRPr lang="uk-UA" sz="2400" kern="1200" noProof="0" dirty="0"/>
        </a:p>
      </dsp:txBody>
      <dsp:txXfrm rot="16200000">
        <a:off x="-1787846" y="1794320"/>
        <a:ext cx="6624735" cy="3036093"/>
      </dsp:txXfrm>
    </dsp:sp>
    <dsp:sp modelId="{AA690A2A-462F-4842-87AB-27D36FBE8E82}">
      <dsp:nvSpPr>
        <dsp:cNvPr id="0" name=""/>
        <dsp:cNvSpPr/>
      </dsp:nvSpPr>
      <dsp:spPr>
        <a:xfrm rot="16200000">
          <a:off x="1259632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err="1" smtClean="0"/>
            <a:t>Скворцова</a:t>
          </a:r>
          <a:r>
            <a:rPr lang="uk-UA" sz="2400" b="1" kern="1200" dirty="0" smtClean="0"/>
            <a:t> С.О..</a:t>
          </a:r>
          <a:r>
            <a:rPr lang="ru-RU" sz="2400" kern="1200" dirty="0" smtClean="0"/>
            <a:t> М</a:t>
          </a:r>
          <a:r>
            <a:rPr lang="uk-UA" sz="2400" kern="1200" dirty="0" err="1" smtClean="0"/>
            <a:t>етодика</a:t>
          </a:r>
          <a:r>
            <a:rPr lang="uk-UA" sz="2400" kern="1200" dirty="0" smtClean="0"/>
            <a:t> навчання математики в першому класі: </a:t>
          </a:r>
          <a:r>
            <a:rPr lang="uk-UA" sz="2400" kern="1200" dirty="0" err="1" smtClean="0"/>
            <a:t>Навч</a:t>
          </a:r>
          <a:r>
            <a:rPr lang="uk-UA" sz="2400" kern="1200" dirty="0" smtClean="0"/>
            <a:t>. </a:t>
          </a:r>
          <a:r>
            <a:rPr lang="uk-UA" sz="2400" kern="1200" dirty="0" err="1" smtClean="0"/>
            <a:t>пос</a:t>
          </a:r>
          <a:r>
            <a:rPr lang="uk-UA" sz="2400" kern="1200" dirty="0" smtClean="0"/>
            <a:t>. — Одеса: </a:t>
          </a:r>
          <a:r>
            <a:rPr lang="uk-UA" sz="2400" kern="1200" dirty="0" err="1" smtClean="0"/>
            <a:t>“Фенікс”</a:t>
          </a:r>
          <a:r>
            <a:rPr lang="uk-UA" sz="2400" kern="1200" dirty="0" smtClean="0"/>
            <a:t>, 2011.— 240 с. – С.  </a:t>
          </a:r>
          <a:r>
            <a:rPr lang="en-US" sz="2400" kern="1200" dirty="0" smtClean="0"/>
            <a:t>150</a:t>
          </a:r>
          <a:r>
            <a:rPr lang="uk-UA" sz="2400" kern="1200" dirty="0" smtClean="0"/>
            <a:t>-1</a:t>
          </a:r>
          <a:r>
            <a:rPr lang="en-US" sz="2400" kern="1200" dirty="0" smtClean="0"/>
            <a:t>61</a:t>
          </a:r>
          <a:r>
            <a:rPr lang="uk-UA" sz="2400" kern="1200" dirty="0" smtClean="0"/>
            <a:t>.</a:t>
          </a:r>
          <a:r>
            <a:rPr lang="uk-UA" sz="2400" b="1" kern="1200" dirty="0" smtClean="0"/>
            <a:t> </a:t>
          </a:r>
          <a:endParaRPr lang="en-US" sz="2400" b="1" kern="1200" dirty="0" smtClean="0"/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err="1" smtClean="0"/>
            <a:t>Скворцова</a:t>
          </a:r>
          <a:r>
            <a:rPr lang="uk-UA" sz="2400" b="1" kern="1200" dirty="0" smtClean="0"/>
            <a:t> С.О..</a:t>
          </a:r>
          <a:r>
            <a:rPr lang="ru-RU" sz="2400" kern="1200" dirty="0" smtClean="0"/>
            <a:t> М</a:t>
          </a:r>
          <a:r>
            <a:rPr lang="uk-UA" sz="2400" kern="1200" dirty="0" err="1" smtClean="0"/>
            <a:t>етодика</a:t>
          </a:r>
          <a:r>
            <a:rPr lang="uk-UA" sz="2400" kern="1200" dirty="0" smtClean="0"/>
            <a:t> навчання математики в другому класі: </a:t>
          </a:r>
          <a:r>
            <a:rPr lang="uk-UA" sz="2400" kern="1200" dirty="0" err="1" smtClean="0"/>
            <a:t>Навч</a:t>
          </a:r>
          <a:r>
            <a:rPr lang="uk-UA" sz="2400" kern="1200" dirty="0" smtClean="0"/>
            <a:t>. </a:t>
          </a:r>
          <a:r>
            <a:rPr lang="uk-UA" sz="2400" kern="1200" dirty="0" err="1" smtClean="0"/>
            <a:t>пос</a:t>
          </a:r>
          <a:r>
            <a:rPr lang="uk-UA" sz="2400" kern="1200" dirty="0" smtClean="0"/>
            <a:t>. — Одеса: </a:t>
          </a:r>
          <a:r>
            <a:rPr lang="uk-UA" sz="2400" kern="1200" dirty="0" err="1" smtClean="0"/>
            <a:t>“Фенікс”</a:t>
          </a:r>
          <a:r>
            <a:rPr lang="uk-UA" sz="2400" kern="1200" dirty="0" smtClean="0"/>
            <a:t>, 2011.— 262 с. – С. 5 - 101.</a:t>
          </a:r>
          <a:endParaRPr lang="ru-RU" sz="2400" kern="1200" dirty="0" smtClean="0"/>
        </a:p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endParaRPr lang="uk-UA" sz="2400" kern="1200" noProof="0" dirty="0"/>
        </a:p>
      </dsp:txBody>
      <dsp:txXfrm rot="16200000">
        <a:off x="1259632" y="1794320"/>
        <a:ext cx="6624735" cy="3036093"/>
      </dsp:txXfrm>
    </dsp:sp>
    <dsp:sp modelId="{4D486EF9-B268-495E-A68E-24F75757F6C9}">
      <dsp:nvSpPr>
        <dsp:cNvPr id="0" name=""/>
        <dsp:cNvSpPr/>
      </dsp:nvSpPr>
      <dsp:spPr>
        <a:xfrm rot="16200000">
          <a:off x="4307111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smtClean="0"/>
            <a:t>Навчальні програми</a:t>
          </a:r>
          <a:r>
            <a:rPr lang="ru-RU" sz="2400" b="1" kern="1200" dirty="0" smtClean="0"/>
            <a:t> </a:t>
          </a:r>
          <a:r>
            <a:rPr lang="ru-RU" sz="2400" kern="1200" dirty="0" smtClean="0"/>
            <a:t>для  </a:t>
          </a:r>
          <a:r>
            <a:rPr lang="ru-RU" sz="2400" kern="1200" dirty="0" err="1" smtClean="0"/>
            <a:t>загальноосвітніх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навчальних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закладів</a:t>
          </a:r>
          <a:r>
            <a:rPr lang="ru-RU" sz="2400" kern="1200" dirty="0" smtClean="0"/>
            <a:t>. 1 – 4 </a:t>
          </a:r>
          <a:r>
            <a:rPr lang="ru-RU" sz="2400" kern="1200" dirty="0" err="1" smtClean="0"/>
            <a:t>класи</a:t>
          </a:r>
          <a:r>
            <a:rPr lang="ru-RU" sz="2400" kern="1200" dirty="0" smtClean="0"/>
            <a:t>. – К. : </a:t>
          </a:r>
          <a:r>
            <a:rPr lang="ru-RU" sz="2400" kern="1200" dirty="0" err="1" smtClean="0"/>
            <a:t>Видавничий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дім</a:t>
          </a:r>
          <a:r>
            <a:rPr lang="ru-RU" sz="2400" kern="1200" dirty="0" smtClean="0"/>
            <a:t> </a:t>
          </a:r>
          <a:r>
            <a:rPr lang="en-US" sz="2400" kern="1200" dirty="0" smtClean="0"/>
            <a:t>“</a:t>
          </a:r>
          <a:r>
            <a:rPr lang="ru-RU" sz="2400" kern="1200" dirty="0" err="1" smtClean="0"/>
            <a:t>Освіта</a:t>
          </a:r>
          <a:r>
            <a:rPr lang="en-US" sz="2400" kern="1200" dirty="0" smtClean="0"/>
            <a:t>”</a:t>
          </a:r>
          <a:r>
            <a:rPr lang="ru-RU" sz="2400" kern="1200" dirty="0" smtClean="0"/>
            <a:t>, 2011. – 392 с. – С. 145 – 146.</a:t>
          </a:r>
          <a:endParaRPr lang="en-US" sz="2400" kern="1200" dirty="0" smtClean="0"/>
        </a:p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noProof="0" dirty="0" smtClean="0"/>
            <a:t>Богданович М.В., Козак М.В., Король Я.А.</a:t>
          </a:r>
          <a:r>
            <a:rPr lang="uk-UA" sz="2400" kern="1200" noProof="0" dirty="0" smtClean="0"/>
            <a:t> Методика викладання математики в початкових класах: </a:t>
          </a:r>
          <a:r>
            <a:rPr lang="uk-UA" sz="2400" kern="1200" noProof="0" dirty="0" err="1" smtClean="0"/>
            <a:t>Навч</a:t>
          </a:r>
          <a:r>
            <a:rPr lang="uk-UA" sz="2400" kern="1200" noProof="0" dirty="0" smtClean="0"/>
            <a:t>. </a:t>
          </a:r>
          <a:r>
            <a:rPr lang="uk-UA" sz="2400" kern="1200" noProof="0" dirty="0" err="1" smtClean="0"/>
            <a:t>пос</a:t>
          </a:r>
          <a:r>
            <a:rPr lang="uk-UA" sz="2400" kern="1200" noProof="0" dirty="0" smtClean="0"/>
            <a:t>. — К.: А.С.К., 1988. — 352 с. – С.  1</a:t>
          </a:r>
          <a:r>
            <a:rPr lang="en-US" sz="2400" kern="1200" noProof="0" dirty="0" smtClean="0"/>
            <a:t>41</a:t>
          </a:r>
          <a:r>
            <a:rPr lang="uk-UA" sz="2400" kern="1200" noProof="0" dirty="0" smtClean="0"/>
            <a:t> - </a:t>
          </a:r>
          <a:r>
            <a:rPr lang="en-US" sz="2400" kern="1200" noProof="0" dirty="0" smtClean="0"/>
            <a:t>164</a:t>
          </a:r>
          <a:r>
            <a:rPr lang="uk-UA" sz="2400" kern="1200" noProof="0" dirty="0" smtClean="0"/>
            <a:t>.</a:t>
          </a:r>
          <a:endParaRPr lang="uk-UA" sz="2400" b="1" kern="1200" spc="-150" noProof="0" dirty="0" smtClean="0"/>
        </a:p>
      </dsp:txBody>
      <dsp:txXfrm rot="16200000">
        <a:off x="4307111" y="1794320"/>
        <a:ext cx="6624735" cy="303609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94EE1D4-D5A0-4711-BBAC-1E9C01BF728D}">
      <dsp:nvSpPr>
        <dsp:cNvPr id="0" name=""/>
        <dsp:cNvSpPr/>
      </dsp:nvSpPr>
      <dsp:spPr>
        <a:xfrm rot="5400000">
          <a:off x="4675105" y="-3647007"/>
          <a:ext cx="593394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1" action="ppaction://hlinkpres?slideindex=1&amp;slidetitle="/>
            </a:rPr>
            <a:t>Зміст та результати навчання теми за новою програмою (2011 рік).</a:t>
          </a:r>
          <a:endParaRPr lang="ru-RU" sz="2400" kern="1200" dirty="0"/>
        </a:p>
      </dsp:txBody>
      <dsp:txXfrm rot="5400000">
        <a:off x="4675105" y="-3647007"/>
        <a:ext cx="593394" cy="8031434"/>
      </dsp:txXfrm>
    </dsp:sp>
    <dsp:sp modelId="{6C2BB375-6319-4214-89A9-B3927C2E39A5}">
      <dsp:nvSpPr>
        <dsp:cNvPr id="0" name=""/>
        <dsp:cNvSpPr/>
      </dsp:nvSpPr>
      <dsp:spPr>
        <a:xfrm>
          <a:off x="0" y="1800"/>
          <a:ext cx="955830" cy="73381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1.</a:t>
          </a:r>
          <a:endParaRPr lang="ru-RU" sz="2400" b="1" kern="1200" dirty="0"/>
        </a:p>
      </dsp:txBody>
      <dsp:txXfrm>
        <a:off x="0" y="1800"/>
        <a:ext cx="955830" cy="733817"/>
      </dsp:txXfrm>
    </dsp:sp>
    <dsp:sp modelId="{4D911F85-0A28-4509-8A5F-C41B4F08211B}">
      <dsp:nvSpPr>
        <dsp:cNvPr id="0" name=""/>
        <dsp:cNvSpPr/>
      </dsp:nvSpPr>
      <dsp:spPr>
        <a:xfrm rot="5400000">
          <a:off x="4750531" y="-2973093"/>
          <a:ext cx="452261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2" action="ppaction://hlinkpres?slideindex=1&amp;slidetitle="/>
            </a:rPr>
            <a:t>Наочні посібники і дидактичний матеріал.</a:t>
          </a:r>
          <a:endParaRPr lang="ru-RU" sz="2400" kern="1200" dirty="0"/>
        </a:p>
      </dsp:txBody>
      <dsp:txXfrm rot="5400000">
        <a:off x="4750531" y="-2973093"/>
        <a:ext cx="452261" cy="8039285"/>
      </dsp:txXfrm>
    </dsp:sp>
    <dsp:sp modelId="{3C94D313-2FA7-4078-BBC5-95F9E5421374}">
      <dsp:nvSpPr>
        <dsp:cNvPr id="0" name=""/>
        <dsp:cNvSpPr/>
      </dsp:nvSpPr>
      <dsp:spPr>
        <a:xfrm>
          <a:off x="0" y="763884"/>
          <a:ext cx="956765" cy="56532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2.</a:t>
          </a:r>
          <a:endParaRPr lang="ru-RU" sz="2400" b="1" kern="1200" dirty="0"/>
        </a:p>
      </dsp:txBody>
      <dsp:txXfrm>
        <a:off x="0" y="763884"/>
        <a:ext cx="956765" cy="565327"/>
      </dsp:txXfrm>
    </dsp:sp>
    <dsp:sp modelId="{650509D2-0D36-4BF8-BB60-F5512EEE45E2}">
      <dsp:nvSpPr>
        <dsp:cNvPr id="0" name=""/>
        <dsp:cNvSpPr/>
      </dsp:nvSpPr>
      <dsp:spPr>
        <a:xfrm rot="5400000">
          <a:off x="4750531" y="-2379500"/>
          <a:ext cx="452261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3" action="ppaction://hlinkpres?slideindex=1&amp;slidetitle="/>
            </a:rPr>
            <a:t>Порядок вивчення теми за чинними підручниками.</a:t>
          </a:r>
          <a:endParaRPr lang="ru-RU" sz="2400" kern="1200" dirty="0"/>
        </a:p>
      </dsp:txBody>
      <dsp:txXfrm rot="5400000">
        <a:off x="4750531" y="-2379500"/>
        <a:ext cx="452261" cy="8039285"/>
      </dsp:txXfrm>
    </dsp:sp>
    <dsp:sp modelId="{EC90DE02-CD50-420C-BA04-50643584EDD2}">
      <dsp:nvSpPr>
        <dsp:cNvPr id="0" name=""/>
        <dsp:cNvSpPr/>
      </dsp:nvSpPr>
      <dsp:spPr>
        <a:xfrm>
          <a:off x="0" y="1357478"/>
          <a:ext cx="956765" cy="56532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3.</a:t>
          </a:r>
          <a:endParaRPr lang="ru-RU" sz="2400" b="1" kern="1200" dirty="0"/>
        </a:p>
      </dsp:txBody>
      <dsp:txXfrm>
        <a:off x="0" y="1357478"/>
        <a:ext cx="956765" cy="565327"/>
      </dsp:txXfrm>
    </dsp:sp>
    <dsp:sp modelId="{58027FF2-3CA3-4746-AA39-77C4E2F36E4D}">
      <dsp:nvSpPr>
        <dsp:cNvPr id="0" name=""/>
        <dsp:cNvSpPr/>
      </dsp:nvSpPr>
      <dsp:spPr>
        <a:xfrm rot="5400000">
          <a:off x="4701035" y="-1775849"/>
          <a:ext cx="541533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Методика навчання окремих питань теми:</a:t>
          </a:r>
          <a:endParaRPr lang="ru-RU" sz="2400" kern="1200" dirty="0"/>
        </a:p>
      </dsp:txBody>
      <dsp:txXfrm rot="5400000">
        <a:off x="4701035" y="-1775849"/>
        <a:ext cx="541533" cy="8031434"/>
      </dsp:txXfrm>
    </dsp:sp>
    <dsp:sp modelId="{75B573CE-C075-413A-8674-BBB152F3F85B}">
      <dsp:nvSpPr>
        <dsp:cNvPr id="0" name=""/>
        <dsp:cNvSpPr/>
      </dsp:nvSpPr>
      <dsp:spPr>
        <a:xfrm>
          <a:off x="81" y="1931263"/>
          <a:ext cx="955830" cy="56956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4.</a:t>
          </a:r>
          <a:endParaRPr lang="ru-RU" sz="2400" b="1" kern="1200" dirty="0"/>
        </a:p>
      </dsp:txBody>
      <dsp:txXfrm>
        <a:off x="81" y="1931263"/>
        <a:ext cx="955830" cy="569567"/>
      </dsp:txXfrm>
    </dsp:sp>
    <dsp:sp modelId="{8BC24923-25DE-4B1F-9EC6-FAEB41D5E090}">
      <dsp:nvSpPr>
        <dsp:cNvPr id="0" name=""/>
        <dsp:cNvSpPr/>
      </dsp:nvSpPr>
      <dsp:spPr>
        <a:xfrm rot="5400000">
          <a:off x="4647277" y="-1087397"/>
          <a:ext cx="649050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Додавання (віднімання) одноцифрового числа до (від) двоцифрового:</a:t>
          </a:r>
          <a:endParaRPr lang="uk-UA" sz="2400" b="1" kern="1200" dirty="0" smtClean="0"/>
        </a:p>
      </dsp:txBody>
      <dsp:txXfrm rot="5400000">
        <a:off x="4647277" y="-1087397"/>
        <a:ext cx="649050" cy="8031434"/>
      </dsp:txXfrm>
    </dsp:sp>
    <dsp:sp modelId="{7C08314F-2955-4195-9CB9-FD09367BF161}">
      <dsp:nvSpPr>
        <dsp:cNvPr id="0" name=""/>
        <dsp:cNvSpPr/>
      </dsp:nvSpPr>
      <dsp:spPr>
        <a:xfrm>
          <a:off x="0" y="2548906"/>
          <a:ext cx="955830" cy="75882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4.1</a:t>
          </a:r>
        </a:p>
      </dsp:txBody>
      <dsp:txXfrm>
        <a:off x="0" y="2548906"/>
        <a:ext cx="955830" cy="758827"/>
      </dsp:txXfrm>
    </dsp:sp>
    <dsp:sp modelId="{D5412C42-86AE-49B4-9A1C-154A1959E140}">
      <dsp:nvSpPr>
        <dsp:cNvPr id="0" name=""/>
        <dsp:cNvSpPr/>
      </dsp:nvSpPr>
      <dsp:spPr>
        <a:xfrm rot="5400000">
          <a:off x="4665639" y="-389261"/>
          <a:ext cx="556141" cy="8003349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4" action="ppaction://hlinkpres?slideindex=1&amp;slidetitle="/>
            </a:rPr>
            <a:t>Додавання (віднімання) на підставі правила додавання (віднімання) числа до (від) суми.</a:t>
          </a:r>
          <a:endParaRPr lang="uk-UA" sz="2400" b="1" kern="1200" dirty="0" smtClean="0"/>
        </a:p>
      </dsp:txBody>
      <dsp:txXfrm rot="5400000">
        <a:off x="4665639" y="-389261"/>
        <a:ext cx="556141" cy="8003349"/>
      </dsp:txXfrm>
    </dsp:sp>
    <dsp:sp modelId="{D28BBEE6-5CD2-4450-B9C1-DE6E9355D536}">
      <dsp:nvSpPr>
        <dsp:cNvPr id="0" name=""/>
        <dsp:cNvSpPr/>
      </dsp:nvSpPr>
      <dsp:spPr>
        <a:xfrm>
          <a:off x="254" y="3336000"/>
          <a:ext cx="941781" cy="60555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/>
            <a:t>-</a:t>
          </a:r>
        </a:p>
      </dsp:txBody>
      <dsp:txXfrm>
        <a:off x="254" y="3336000"/>
        <a:ext cx="941781" cy="605550"/>
      </dsp:txXfrm>
    </dsp:sp>
    <dsp:sp modelId="{901264F2-1556-40BB-9B4E-6D7D2A4C5889}">
      <dsp:nvSpPr>
        <dsp:cNvPr id="0" name=""/>
        <dsp:cNvSpPr/>
      </dsp:nvSpPr>
      <dsp:spPr>
        <a:xfrm rot="5400000">
          <a:off x="4674225" y="264609"/>
          <a:ext cx="599342" cy="8041281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5" action="ppaction://hlinkpres?slideindex=1&amp;slidetitle="/>
            </a:rPr>
            <a:t>Додавання (віднімання) одноцифрового числа до (від) двоцифрового частинами.</a:t>
          </a:r>
          <a:endParaRPr lang="uk-UA" sz="2400" b="1" kern="1200" dirty="0" smtClean="0"/>
        </a:p>
      </dsp:txBody>
      <dsp:txXfrm rot="5400000">
        <a:off x="4674225" y="264609"/>
        <a:ext cx="599342" cy="8041281"/>
      </dsp:txXfrm>
    </dsp:sp>
    <dsp:sp modelId="{5F39C7BD-BD59-447F-ABA9-26E913413CB1}">
      <dsp:nvSpPr>
        <dsp:cNvPr id="0" name=""/>
        <dsp:cNvSpPr/>
      </dsp:nvSpPr>
      <dsp:spPr>
        <a:xfrm>
          <a:off x="254" y="3969817"/>
          <a:ext cx="953001" cy="63086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/>
            <a:t>-</a:t>
          </a:r>
        </a:p>
      </dsp:txBody>
      <dsp:txXfrm>
        <a:off x="254" y="3969817"/>
        <a:ext cx="953001" cy="630865"/>
      </dsp:txXfrm>
    </dsp:sp>
    <dsp:sp modelId="{F042B93C-69F1-4C3B-B0DA-912604962FF4}">
      <dsp:nvSpPr>
        <dsp:cNvPr id="0" name=""/>
        <dsp:cNvSpPr/>
      </dsp:nvSpPr>
      <dsp:spPr>
        <a:xfrm rot="5400000">
          <a:off x="4621933" y="1024351"/>
          <a:ext cx="742202" cy="8015732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6" action="ppaction://hlinkpres?slideindex=1&amp;slidetitle="/>
            </a:rPr>
            <a:t>Додавання та віднімання одноцифрового числа до (від) двоцифрового способом округлення.</a:t>
          </a:r>
          <a:endParaRPr lang="uk-UA" sz="2400" kern="1200" dirty="0" smtClean="0"/>
        </a:p>
      </dsp:txBody>
      <dsp:txXfrm rot="5400000">
        <a:off x="4621933" y="1024351"/>
        <a:ext cx="742202" cy="8015732"/>
      </dsp:txXfrm>
    </dsp:sp>
    <dsp:sp modelId="{0951B07C-4BA7-4800-8974-8605C32DAB4F}">
      <dsp:nvSpPr>
        <dsp:cNvPr id="0" name=""/>
        <dsp:cNvSpPr/>
      </dsp:nvSpPr>
      <dsp:spPr>
        <a:xfrm>
          <a:off x="254" y="4628949"/>
          <a:ext cx="984914" cy="79851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/>
            <a:t>-</a:t>
          </a:r>
        </a:p>
      </dsp:txBody>
      <dsp:txXfrm>
        <a:off x="254" y="4628949"/>
        <a:ext cx="984914" cy="79851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C24923-25DE-4B1F-9EC6-FAEB41D5E090}">
      <dsp:nvSpPr>
        <dsp:cNvPr id="0" name=""/>
        <dsp:cNvSpPr/>
      </dsp:nvSpPr>
      <dsp:spPr>
        <a:xfrm rot="5400000">
          <a:off x="4439747" y="-3392734"/>
          <a:ext cx="1063742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Додавання та віднімання двоцифрових чисел:</a:t>
          </a:r>
          <a:endParaRPr lang="uk-UA" sz="2400" b="1" kern="1200" dirty="0" smtClean="0"/>
        </a:p>
      </dsp:txBody>
      <dsp:txXfrm rot="5400000">
        <a:off x="4439747" y="-3392734"/>
        <a:ext cx="1063742" cy="8031434"/>
      </dsp:txXfrm>
    </dsp:sp>
    <dsp:sp modelId="{7C08314F-2955-4195-9CB9-FD09367BF161}">
      <dsp:nvSpPr>
        <dsp:cNvPr id="0" name=""/>
        <dsp:cNvSpPr/>
      </dsp:nvSpPr>
      <dsp:spPr>
        <a:xfrm>
          <a:off x="0" y="1153"/>
          <a:ext cx="955830" cy="124365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4.2</a:t>
          </a:r>
        </a:p>
      </dsp:txBody>
      <dsp:txXfrm>
        <a:off x="0" y="1153"/>
        <a:ext cx="955830" cy="1243658"/>
      </dsp:txXfrm>
    </dsp:sp>
    <dsp:sp modelId="{D5412C42-86AE-49B4-9A1C-154A1959E140}">
      <dsp:nvSpPr>
        <dsp:cNvPr id="0" name=""/>
        <dsp:cNvSpPr/>
      </dsp:nvSpPr>
      <dsp:spPr>
        <a:xfrm rot="5400000">
          <a:off x="4486222" y="-2245220"/>
          <a:ext cx="914608" cy="8003349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1" action="ppaction://hlinkpres?slideindex=1&amp;slidetitle="/>
            </a:rPr>
            <a:t>Додавання та віднімання двоцифрових чисел частинами.</a:t>
          </a:r>
          <a:endParaRPr lang="uk-UA" sz="2400" b="1" kern="1200" dirty="0" smtClean="0"/>
        </a:p>
      </dsp:txBody>
      <dsp:txXfrm rot="5400000">
        <a:off x="4486222" y="-2245220"/>
        <a:ext cx="914608" cy="8003349"/>
      </dsp:txXfrm>
    </dsp:sp>
    <dsp:sp modelId="{D28BBEE6-5CD2-4450-B9C1-DE6E9355D536}">
      <dsp:nvSpPr>
        <dsp:cNvPr id="0" name=""/>
        <dsp:cNvSpPr/>
      </dsp:nvSpPr>
      <dsp:spPr>
        <a:xfrm>
          <a:off x="70" y="1291138"/>
          <a:ext cx="941781" cy="99244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/>
            <a:t>-</a:t>
          </a:r>
        </a:p>
      </dsp:txBody>
      <dsp:txXfrm>
        <a:off x="70" y="1291138"/>
        <a:ext cx="941781" cy="992449"/>
      </dsp:txXfrm>
    </dsp:sp>
    <dsp:sp modelId="{205FA77F-CD80-4A60-A83E-6A4CFBE0F6C6}">
      <dsp:nvSpPr>
        <dsp:cNvPr id="0" name=""/>
        <dsp:cNvSpPr/>
      </dsp:nvSpPr>
      <dsp:spPr>
        <a:xfrm rot="5400000">
          <a:off x="4604508" y="-1227462"/>
          <a:ext cx="741221" cy="8041281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2" action="ppaction://hlinkpres?slideindex=1&amp;slidetitle="/>
            </a:rPr>
            <a:t>Порозрядне додавання та віднімання двоцифрових чисел.</a:t>
          </a:r>
          <a:endParaRPr lang="uk-UA" sz="2400" kern="1200" dirty="0" smtClean="0"/>
        </a:p>
      </dsp:txBody>
      <dsp:txXfrm rot="5400000">
        <a:off x="4604508" y="-1227462"/>
        <a:ext cx="741221" cy="8041281"/>
      </dsp:txXfrm>
    </dsp:sp>
    <dsp:sp modelId="{C60916DB-26D6-46E7-85E4-D7D721424487}">
      <dsp:nvSpPr>
        <dsp:cNvPr id="0" name=""/>
        <dsp:cNvSpPr/>
      </dsp:nvSpPr>
      <dsp:spPr>
        <a:xfrm>
          <a:off x="70" y="2329914"/>
          <a:ext cx="954408" cy="92652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     -</a:t>
          </a:r>
          <a:endParaRPr lang="uk-UA" sz="2400" b="0" kern="1200" dirty="0" smtClean="0"/>
        </a:p>
      </dsp:txBody>
      <dsp:txXfrm>
        <a:off x="70" y="2329914"/>
        <a:ext cx="954408" cy="926527"/>
      </dsp:txXfrm>
    </dsp:sp>
    <dsp:sp modelId="{F042B93C-69F1-4C3B-B0DA-912604962FF4}">
      <dsp:nvSpPr>
        <dsp:cNvPr id="0" name=""/>
        <dsp:cNvSpPr/>
      </dsp:nvSpPr>
      <dsp:spPr>
        <a:xfrm rot="5400000">
          <a:off x="4549285" y="-301083"/>
          <a:ext cx="887131" cy="8015732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3" action="ppaction://hlinkpres?slideindex=1&amp;slidetitle="/>
            </a:rPr>
            <a:t>Додавання та віднімання  двоцифрових чисел способом округлення.</a:t>
          </a:r>
          <a:endParaRPr lang="uk-UA" sz="2400" kern="1200" dirty="0" smtClean="0"/>
        </a:p>
      </dsp:txBody>
      <dsp:txXfrm rot="5400000">
        <a:off x="4549285" y="-301083"/>
        <a:ext cx="887131" cy="8015732"/>
      </dsp:txXfrm>
    </dsp:sp>
    <dsp:sp modelId="{0951B07C-4BA7-4800-8974-8605C32DAB4F}">
      <dsp:nvSpPr>
        <dsp:cNvPr id="0" name=""/>
        <dsp:cNvSpPr/>
      </dsp:nvSpPr>
      <dsp:spPr>
        <a:xfrm>
          <a:off x="70" y="3263214"/>
          <a:ext cx="984914" cy="95443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/>
            <a:t>-</a:t>
          </a:r>
        </a:p>
      </dsp:txBody>
      <dsp:txXfrm>
        <a:off x="70" y="3263214"/>
        <a:ext cx="984914" cy="954434"/>
      </dsp:txXfrm>
    </dsp:sp>
    <dsp:sp modelId="{BAC048B1-5D5E-4354-B971-F75757912EC2}">
      <dsp:nvSpPr>
        <dsp:cNvPr id="0" name=""/>
        <dsp:cNvSpPr/>
      </dsp:nvSpPr>
      <dsp:spPr>
        <a:xfrm rot="5400000">
          <a:off x="4416121" y="843147"/>
          <a:ext cx="1124581" cy="804534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0" kern="1200" dirty="0" smtClean="0">
              <a:ln w="12700">
                <a:noFill/>
                <a:prstDash val="solid"/>
              </a:ln>
              <a:solidFill>
                <a:schemeClr val="tx1"/>
              </a:solidFill>
              <a:effectLst/>
              <a:hlinkClick xmlns:r="http://schemas.openxmlformats.org/officeDocument/2006/relationships" r:id="rId4" action="ppaction://hlinkpres?slideindex=1&amp;slidetitle="/>
            </a:rPr>
            <a:t>Реалізація змісту нової навчальної програми у чинних підручниках.</a:t>
          </a:r>
          <a:endParaRPr lang="uk-UA" sz="2400" kern="1200" dirty="0" smtClean="0"/>
        </a:p>
      </dsp:txBody>
      <dsp:txXfrm rot="5400000">
        <a:off x="4416121" y="843147"/>
        <a:ext cx="1124581" cy="8045344"/>
      </dsp:txXfrm>
    </dsp:sp>
    <dsp:sp modelId="{EBC8AF06-430C-4BE8-97E7-4103E108B0FB}">
      <dsp:nvSpPr>
        <dsp:cNvPr id="0" name=""/>
        <dsp:cNvSpPr/>
      </dsp:nvSpPr>
      <dsp:spPr>
        <a:xfrm>
          <a:off x="70" y="4304923"/>
          <a:ext cx="955669" cy="112179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5. </a:t>
          </a:r>
        </a:p>
      </dsp:txBody>
      <dsp:txXfrm>
        <a:off x="70" y="4304923"/>
        <a:ext cx="955669" cy="112179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A8F65B-9A00-43C1-A4F9-A68D41146E29}">
      <dsp:nvSpPr>
        <dsp:cNvPr id="0" name=""/>
        <dsp:cNvSpPr/>
      </dsp:nvSpPr>
      <dsp:spPr>
        <a:xfrm>
          <a:off x="206559" y="0"/>
          <a:ext cx="9700507" cy="5589241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ECD051-241E-4D49-90FE-79495E84D7B0}">
      <dsp:nvSpPr>
        <dsp:cNvPr id="0" name=""/>
        <dsp:cNvSpPr/>
      </dsp:nvSpPr>
      <dsp:spPr>
        <a:xfrm>
          <a:off x="1504291" y="4156159"/>
          <a:ext cx="205684" cy="2056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B30F68-F664-49D0-B634-4E8BA04DBCF2}">
      <dsp:nvSpPr>
        <dsp:cNvPr id="0" name=""/>
        <dsp:cNvSpPr/>
      </dsp:nvSpPr>
      <dsp:spPr>
        <a:xfrm>
          <a:off x="1116630" y="4259001"/>
          <a:ext cx="1564790" cy="13302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988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 що Ви дізналися сьогодні на лекції?</a:t>
          </a:r>
          <a:endParaRPr lang="ru-RU" sz="2400" kern="1200" dirty="0"/>
        </a:p>
      </dsp:txBody>
      <dsp:txXfrm>
        <a:off x="1116630" y="4259001"/>
        <a:ext cx="1564790" cy="1330239"/>
      </dsp:txXfrm>
    </dsp:sp>
    <dsp:sp modelId="{BBEC6CA9-E41C-4CBB-BA49-850C00ADEA47}">
      <dsp:nvSpPr>
        <dsp:cNvPr id="0" name=""/>
        <dsp:cNvSpPr/>
      </dsp:nvSpPr>
      <dsp:spPr>
        <a:xfrm>
          <a:off x="2617668" y="3086378"/>
          <a:ext cx="321940" cy="3219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BFDAFD-525F-436C-B14B-2567CFE67020}">
      <dsp:nvSpPr>
        <dsp:cNvPr id="0" name=""/>
        <dsp:cNvSpPr/>
      </dsp:nvSpPr>
      <dsp:spPr>
        <a:xfrm>
          <a:off x="2763630" y="3247349"/>
          <a:ext cx="1816229" cy="23418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589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Яка інформація була цікавою найбільшою мірою?</a:t>
          </a:r>
          <a:endParaRPr lang="ru-RU" sz="2400" kern="1200" dirty="0"/>
        </a:p>
      </dsp:txBody>
      <dsp:txXfrm>
        <a:off x="2763630" y="3247349"/>
        <a:ext cx="1816229" cy="2341891"/>
      </dsp:txXfrm>
    </dsp:sp>
    <dsp:sp modelId="{00B64851-C59E-4DDB-9091-7A0B9F221FC0}">
      <dsp:nvSpPr>
        <dsp:cNvPr id="0" name=""/>
        <dsp:cNvSpPr/>
      </dsp:nvSpPr>
      <dsp:spPr>
        <a:xfrm>
          <a:off x="4048514" y="2233460"/>
          <a:ext cx="429253" cy="4292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58D1BA-E84F-4FDE-83D5-6EB0E59373E3}">
      <dsp:nvSpPr>
        <dsp:cNvPr id="0" name=""/>
        <dsp:cNvSpPr/>
      </dsp:nvSpPr>
      <dsp:spPr>
        <a:xfrm>
          <a:off x="4263140" y="2448087"/>
          <a:ext cx="1725957" cy="31411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45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 що ще Ви хотіли б дізнатися?</a:t>
          </a:r>
          <a:endParaRPr lang="ru-RU" sz="2400" kern="1200" dirty="0"/>
        </a:p>
      </dsp:txBody>
      <dsp:txXfrm>
        <a:off x="4263140" y="2448087"/>
        <a:ext cx="1725957" cy="3141153"/>
      </dsp:txXfrm>
    </dsp:sp>
    <dsp:sp modelId="{6A1A9D43-13BA-492F-877E-6840D854D3C9}">
      <dsp:nvSpPr>
        <dsp:cNvPr id="0" name=""/>
        <dsp:cNvSpPr/>
      </dsp:nvSpPr>
      <dsp:spPr>
        <a:xfrm>
          <a:off x="5711872" y="1567223"/>
          <a:ext cx="554452" cy="5544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A3EE16-9FDD-4C0D-A8C9-B38A905D9D21}">
      <dsp:nvSpPr>
        <dsp:cNvPr id="0" name=""/>
        <dsp:cNvSpPr/>
      </dsp:nvSpPr>
      <dsp:spPr>
        <a:xfrm>
          <a:off x="5900743" y="2197452"/>
          <a:ext cx="2251006" cy="3147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379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У чому Ви добре розібралися?</a:t>
          </a:r>
          <a:endParaRPr lang="ru-RU" sz="2400" kern="1200" dirty="0"/>
        </a:p>
      </dsp:txBody>
      <dsp:txXfrm>
        <a:off x="5900743" y="2197452"/>
        <a:ext cx="2251006" cy="3147459"/>
      </dsp:txXfrm>
    </dsp:sp>
    <dsp:sp modelId="{75C4CAF9-F84A-4BA7-BF8B-1C7B7B03A35E}">
      <dsp:nvSpPr>
        <dsp:cNvPr id="0" name=""/>
        <dsp:cNvSpPr/>
      </dsp:nvSpPr>
      <dsp:spPr>
        <a:xfrm>
          <a:off x="7424415" y="1122319"/>
          <a:ext cx="706480" cy="7064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055F36-FB44-4AFE-89C6-FD47523E4240}">
      <dsp:nvSpPr>
        <dsp:cNvPr id="0" name=""/>
        <dsp:cNvSpPr/>
      </dsp:nvSpPr>
      <dsp:spPr>
        <a:xfrm>
          <a:off x="7549033" y="1714482"/>
          <a:ext cx="2245801" cy="36358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4349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Над чим ще слід попрацювати?</a:t>
          </a:r>
          <a:endParaRPr lang="ru-RU" sz="2400" kern="1200" dirty="0"/>
        </a:p>
      </dsp:txBody>
      <dsp:txXfrm>
        <a:off x="7549033" y="1714482"/>
        <a:ext cx="2245801" cy="36358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A40663-F00F-436A-A801-25087E529FBF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DD50D1-B0A2-4962-B503-5A0328B884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8"/>
            <a:ext cx="7772400" cy="305177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FFC000"/>
                </a:solidFill>
              </a:rPr>
              <a:t/>
            </a:r>
            <a:br>
              <a:rPr lang="ru-RU" sz="4800" dirty="0" smtClean="0">
                <a:solidFill>
                  <a:srgbClr val="FFC000"/>
                </a:solidFill>
              </a:rPr>
            </a:br>
            <a:r>
              <a:rPr lang="uk-UA" sz="4800" dirty="0" smtClean="0">
                <a:solidFill>
                  <a:srgbClr val="FFC000"/>
                </a:solidFill>
              </a:rPr>
              <a:t> </a:t>
            </a:r>
            <a:r>
              <a:rPr lang="uk-UA" sz="4800" b="1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Методика формування обчислювальних навичок додавання і віднімання </a:t>
            </a:r>
            <a:r>
              <a:rPr lang="uk-UA" sz="4800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 переходом через розряд </a:t>
            </a:r>
            <a:r>
              <a:rPr lang="uk-UA" sz="4800" b="1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межах 100</a:t>
            </a:r>
            <a:endParaRPr lang="ru-RU" sz="4800" b="1" dirty="0">
              <a:ln w="12700">
                <a:noFill/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5143512"/>
            <a:ext cx="8643966" cy="1508760"/>
          </a:xfrm>
        </p:spPr>
        <p:txBody>
          <a:bodyPr>
            <a:noAutofit/>
          </a:bodyPr>
          <a:lstStyle/>
          <a:p>
            <a:r>
              <a:rPr lang="uk-UA" sz="3200" dirty="0" smtClean="0"/>
              <a:t>Зміст лекції: доктор пед. наук </a:t>
            </a:r>
            <a:r>
              <a:rPr lang="uk-UA" sz="3200" dirty="0" err="1" smtClean="0"/>
              <a:t>Скворцова</a:t>
            </a:r>
            <a:r>
              <a:rPr lang="uk-UA" sz="3200" dirty="0" smtClean="0"/>
              <a:t> Світлана Олексіївна</a:t>
            </a:r>
          </a:p>
          <a:p>
            <a:r>
              <a:rPr lang="uk-UA" sz="3200" dirty="0" smtClean="0"/>
              <a:t>Технічна  підтримка: </a:t>
            </a:r>
            <a:r>
              <a:rPr lang="uk-UA" sz="3200" dirty="0" err="1" smtClean="0"/>
              <a:t>Гаран</a:t>
            </a:r>
            <a:r>
              <a:rPr lang="uk-UA" sz="3200" dirty="0" smtClean="0"/>
              <a:t> Марина</a:t>
            </a:r>
            <a:r>
              <a:rPr lang="en-US" sz="3200" dirty="0" smtClean="0"/>
              <a:t> </a:t>
            </a:r>
            <a:r>
              <a:rPr lang="uk-UA" sz="3200" dirty="0" smtClean="0"/>
              <a:t>Сергіївна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71462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4800" dirty="0" smtClean="0"/>
              <a:t>Проблемні питання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-71438" y="1071545"/>
          <a:ext cx="9429784" cy="5929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04AB985-1F49-46AA-A08C-C88FE1AF05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604AB985-1F49-46AA-A08C-C88FE1AF05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500" fill="hold"/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500" fill="hold"/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500" fill="hold"/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500" fill="hold"/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5" dur="500" fill="hold"/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5" dur="500" fill="hold"/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7" dur="500" fill="hold"/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7" dur="500" fill="hold"/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9" dur="500" fill="hold"/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" dur="500" fill="hold"/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" dur="500" fill="hold"/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  <p:bldGraphic spid="6" grpId="1">
        <p:bldSub>
          <a:bldDgm bld="lvlOne"/>
        </p:bldSub>
      </p:bldGraphic>
      <p:bldGraphic spid="6" grpId="2">
        <p:bldSub>
          <a:bldDgm bld="lvl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7572" y="-285776"/>
            <a:ext cx="8229600" cy="1252728"/>
          </a:xfrm>
        </p:spPr>
        <p:txBody>
          <a:bodyPr>
            <a:normAutofit/>
          </a:bodyPr>
          <a:lstStyle/>
          <a:p>
            <a:r>
              <a:rPr lang="uk-UA" sz="4800" dirty="0" smtClean="0"/>
              <a:t>Література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548680"/>
          <a:ext cx="9144000" cy="6624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План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428736"/>
          <a:ext cx="9001156" cy="5429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90DE02-CD50-420C-BA04-50643584ED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EC90DE02-CD50-420C-BA04-50643584ED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0509D2-0D36-4BF8-BB60-F5512EEE45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650509D2-0D36-4BF8-BB60-F5512EEE45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8BBEE6-5CD2-4450-B9C1-DE6E9355D5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dgm id="{D28BBEE6-5CD2-4450-B9C1-DE6E9355D5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5412C42-86AE-49B4-9A1C-154A1959E1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">
                                            <p:graphicEl>
                                              <a:dgm id="{D5412C42-86AE-49B4-9A1C-154A1959E1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F39C7BD-BD59-447F-ABA9-26E913413C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">
                                            <p:graphicEl>
                                              <a:dgm id="{5F39C7BD-BD59-447F-ABA9-26E913413C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01264F2-1556-40BB-9B4E-6D7D2A4C58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901264F2-1556-40BB-9B4E-6D7D2A4C58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951B07C-4BA7-4800-8974-8605C32DAB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">
                                            <p:graphicEl>
                                              <a:dgm id="{0951B07C-4BA7-4800-8974-8605C32DAB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042B93C-69F1-4C3B-B0DA-912604962F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">
                                            <p:graphicEl>
                                              <a:dgm id="{F042B93C-69F1-4C3B-B0DA-912604962F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План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428736"/>
          <a:ext cx="9001156" cy="5429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8BBEE6-5CD2-4450-B9C1-DE6E9355D5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D28BBEE6-5CD2-4450-B9C1-DE6E9355D5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5412C42-86AE-49B4-9A1C-154A1959E1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D5412C42-86AE-49B4-9A1C-154A1959E1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60916DB-26D6-46E7-85E4-D7D7214244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C60916DB-26D6-46E7-85E4-D7D7214244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5FA77F-CD80-4A60-A83E-6A4CFBE0F6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205FA77F-CD80-4A60-A83E-6A4CFBE0F6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951B07C-4BA7-4800-8974-8605C32DAB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0951B07C-4BA7-4800-8974-8605C32DAB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042B93C-69F1-4C3B-B0DA-912604962F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graphicEl>
                                              <a:dgm id="{F042B93C-69F1-4C3B-B0DA-912604962F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C8AF06-430C-4BE8-97E7-4103E108B0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EBC8AF06-430C-4BE8-97E7-4103E108B0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C048B1-5D5E-4354-B971-F75757912E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BAC048B1-5D5E-4354-B971-F75757912E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/>
              <a:t>Рефлексія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831294" y="-17101"/>
          <a:ext cx="10189640" cy="55892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Группа 6"/>
          <p:cNvGrpSpPr/>
          <p:nvPr/>
        </p:nvGrpSpPr>
        <p:grpSpPr>
          <a:xfrm>
            <a:off x="3602266" y="3789040"/>
            <a:ext cx="5184576" cy="3068960"/>
            <a:chOff x="3602266" y="3789040"/>
            <a:chExt cx="5184576" cy="3068960"/>
          </a:xfrm>
        </p:grpSpPr>
        <p:sp>
          <p:nvSpPr>
            <p:cNvPr id="5" name="Пятно 2 4"/>
            <p:cNvSpPr/>
            <p:nvPr/>
          </p:nvSpPr>
          <p:spPr>
            <a:xfrm>
              <a:off x="3602266" y="3789040"/>
              <a:ext cx="5184576" cy="3068960"/>
            </a:xfrm>
            <a:prstGeom prst="irregularSeal2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73772" y="5013176"/>
              <a:ext cx="33843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2400" dirty="0" smtClean="0"/>
                <a:t>Чи задоволені Ви своєю роботою на лекції?</a:t>
              </a:r>
              <a:endParaRPr lang="ru-RU" sz="2400" dirty="0" smtClean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A8F65B-9A00-43C1-A4F9-A68D41146E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AEA8F65B-9A00-43C1-A4F9-A68D41146E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ECD051-241E-4D49-90FE-79495E84D7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DFECD051-241E-4D49-90FE-79495E84D7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B30F68-F664-49D0-B634-4E8BA04DBC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67B30F68-F664-49D0-B634-4E8BA04DBC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EC6CA9-E41C-4CBB-BA49-850C00ADEA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BBEC6CA9-E41C-4CBB-BA49-850C00ADEA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BFDAFD-525F-436C-B14B-2567CFE670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F8BFDAFD-525F-436C-B14B-2567CFE670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B64851-C59E-4DDB-9091-7A0B9F221F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00B64851-C59E-4DDB-9091-7A0B9F221F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58D1BA-E84F-4FDE-83D5-6EB0E59373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A058D1BA-E84F-4FDE-83D5-6EB0E59373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1A9D43-13BA-492F-877E-6840D854D3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6A1A9D43-13BA-492F-877E-6840D854D3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A3EE16-9FDD-4C0D-A8C9-B38A905D9D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EBA3EE16-9FDD-4C0D-A8C9-B38A905D9D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C4CAF9-F84A-4BA7-BF8B-1C7B7B03A3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75C4CAF9-F84A-4BA7-BF8B-1C7B7B03A3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9055F36-FB44-4AFE-89C6-FD47523E42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79055F36-FB44-4AFE-89C6-FD47523E42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36"/>
            <a:ext cx="7772400" cy="914400"/>
          </a:xfrm>
        </p:spPr>
        <p:txBody>
          <a:bodyPr>
            <a:noAutofit/>
          </a:bodyPr>
          <a:lstStyle/>
          <a:p>
            <a:r>
              <a:rPr lang="uk-UA" sz="4800" b="1" dirty="0" smtClean="0"/>
              <a:t>Дякую за увагу!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endParaRPr lang="ru-RU" sz="4800" b="1" dirty="0"/>
          </a:p>
        </p:txBody>
      </p:sp>
      <p:pic>
        <p:nvPicPr>
          <p:cNvPr id="5" name="Содержимое 3" descr="IMAG17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34488"/>
            <a:ext cx="4643437" cy="2780330"/>
          </a:xfrm>
        </p:spPr>
      </p:pic>
      <p:pic>
        <p:nvPicPr>
          <p:cNvPr id="6" name="Содержимое 3" descr="IMAG17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01049" y="3958208"/>
            <a:ext cx="4842951" cy="2899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869a7a3d7749c277415e7ccb6ba79994aab57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8807</TotalTime>
  <Words>497</Words>
  <Application>Microsoft Office PowerPoint</Application>
  <PresentationFormat>Экран (4:3)</PresentationFormat>
  <Paragraphs>53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Модульная</vt:lpstr>
      <vt:lpstr>  Методика формування обчислювальних навичок додавання і віднімання з переходом через розряд в межах 100</vt:lpstr>
      <vt:lpstr>Проблемні питання</vt:lpstr>
      <vt:lpstr>Література</vt:lpstr>
      <vt:lpstr>План</vt:lpstr>
      <vt:lpstr>План</vt:lpstr>
      <vt:lpstr>Рефлексія</vt:lpstr>
      <vt:lpstr>Дякую за увагу! 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7,8.   Методика формування обчислювальних навичок додавання і віднімання в межах 100</dc:title>
  <dc:creator>Admin</dc:creator>
  <cp:lastModifiedBy>Marinochka</cp:lastModifiedBy>
  <cp:revision>538</cp:revision>
  <dcterms:created xsi:type="dcterms:W3CDTF">2013-03-16T06:54:50Z</dcterms:created>
  <dcterms:modified xsi:type="dcterms:W3CDTF">2016-07-29T10:47:09Z</dcterms:modified>
</cp:coreProperties>
</file>