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555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</a:t>
          </a:r>
          <a:r>
            <a:rPr lang="en-US" sz="2400" noProof="0" dirty="0" smtClean="0"/>
            <a:t>199</a:t>
          </a:r>
          <a:r>
            <a:rPr lang="uk-UA" sz="2400" noProof="0" dirty="0" smtClean="0"/>
            <a:t> – </a:t>
          </a:r>
          <a:r>
            <a:rPr lang="en-US" sz="2400" noProof="0" dirty="0" smtClean="0"/>
            <a:t>229</a:t>
          </a:r>
          <a:r>
            <a:rPr lang="uk-UA" sz="2400" noProof="0" dirty="0" smtClean="0"/>
            <a:t>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</a:t>
          </a:r>
          <a:r>
            <a:rPr lang="en-US" sz="2400" dirty="0" smtClean="0"/>
            <a:t>150</a:t>
          </a:r>
          <a:r>
            <a:rPr lang="uk-UA" sz="2400" dirty="0" smtClean="0"/>
            <a:t>-1</a:t>
          </a:r>
          <a:r>
            <a:rPr lang="en-US" sz="2400" dirty="0" smtClean="0"/>
            <a:t>61</a:t>
          </a:r>
          <a:r>
            <a:rPr lang="uk-UA" sz="2400" dirty="0" smtClean="0"/>
            <a:t>.</a:t>
          </a:r>
          <a:r>
            <a:rPr lang="uk-UA" sz="2400" b="1" dirty="0" smtClean="0"/>
            <a:t> </a:t>
          </a:r>
          <a:endParaRPr lang="en-US" sz="2400" b="1" dirty="0" smtClean="0"/>
        </a:p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262 с. – С. 5 - 101.</a:t>
          </a:r>
          <a:endParaRPr lang="ru-RU" sz="2400" dirty="0" smtClean="0"/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/>
            <a:t>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</a:t>
          </a:r>
          <a:r>
            <a:rPr lang="en-US" sz="2400" dirty="0" smtClean="0"/>
            <a:t>“</a:t>
          </a:r>
          <a:r>
            <a:rPr lang="ru-RU" sz="2400" dirty="0" err="1" smtClean="0"/>
            <a:t>Освіта</a:t>
          </a:r>
          <a:r>
            <a:rPr lang="en-US" sz="2400" dirty="0" smtClean="0"/>
            <a:t>”</a:t>
          </a:r>
          <a:r>
            <a:rPr lang="ru-RU" sz="2400" dirty="0" smtClean="0"/>
            <a:t>, 2011. – 392 с. – С. 145 – 146.</a:t>
          </a:r>
          <a:endParaRPr lang="en-US" sz="2400" dirty="0" smtClean="0"/>
        </a:p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</a:t>
          </a:r>
          <a:r>
            <a:rPr lang="en-US" sz="2400" noProof="0" dirty="0" smtClean="0"/>
            <a:t>41</a:t>
          </a:r>
          <a:r>
            <a:rPr lang="uk-UA" sz="2400" noProof="0" dirty="0" smtClean="0"/>
            <a:t> - </a:t>
          </a:r>
          <a:r>
            <a:rPr lang="en-US" sz="2400" noProof="0" dirty="0" smtClean="0"/>
            <a:t>164</a:t>
          </a:r>
          <a:r>
            <a:rPr lang="uk-UA" sz="2400" noProof="0" dirty="0" smtClean="0"/>
            <a:t>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C811F7-B36A-45E3-8A37-B90B85AFC1AB}" type="presOf" srcId="{DD079A72-2727-424D-B5FE-A91191538121}" destId="{1B3D0ADA-319A-4940-B395-95DDFC699AD5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E2E6F140-8266-46E2-8FB6-3BBAA27DDA42}" type="presOf" srcId="{A1FDD25E-E824-4031-88BC-0F373555732D}" destId="{4D486EF9-B268-495E-A68E-24F75757F6C9}" srcOrd="0" destOrd="0" presId="urn:microsoft.com/office/officeart/2005/8/layout/hList6"/>
    <dgm:cxn modelId="{7629A427-72E9-4563-B023-4A3B565EF0C0}" type="presOf" srcId="{F0185DEC-A004-4FA4-88FD-66C2E3F007A9}" destId="{E6B34294-6D5C-4362-AE07-3750C0B6CB94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65CA2944-2DE1-4AED-BD7D-2BA8EC67F1ED}" type="presOf" srcId="{904D20C8-10B8-4171-B597-768FCCA53FB4}" destId="{AA690A2A-462F-4842-87AB-27D36FBE8E82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6FE5199F-E4A9-42D3-B3C4-CF1058989916}" type="presParOf" srcId="{1B3D0ADA-319A-4940-B395-95DDFC699AD5}" destId="{E6B34294-6D5C-4362-AE07-3750C0B6CB94}" srcOrd="0" destOrd="0" presId="urn:microsoft.com/office/officeart/2005/8/layout/hList6"/>
    <dgm:cxn modelId="{7A7C21A0-CA12-4318-B8D6-E9F7D55A8167}" type="presParOf" srcId="{1B3D0ADA-319A-4940-B395-95DDFC699AD5}" destId="{E8E4BE53-D7CF-43C4-9E28-06C19846DE34}" srcOrd="1" destOrd="0" presId="urn:microsoft.com/office/officeart/2005/8/layout/hList6"/>
    <dgm:cxn modelId="{E2F4BDAD-60E7-4764-8632-4272990A8938}" type="presParOf" srcId="{1B3D0ADA-319A-4940-B395-95DDFC699AD5}" destId="{AA690A2A-462F-4842-87AB-27D36FBE8E82}" srcOrd="2" destOrd="0" presId="urn:microsoft.com/office/officeart/2005/8/layout/hList6"/>
    <dgm:cxn modelId="{060D14CC-693E-42F9-BDD5-271FFC3A9B13}" type="presParOf" srcId="{1B3D0ADA-319A-4940-B395-95DDFC699AD5}" destId="{5B68EF68-1A81-4AB3-AAA6-287B403EDA26}" srcOrd="3" destOrd="0" presId="urn:microsoft.com/office/officeart/2005/8/layout/hList6"/>
    <dgm:cxn modelId="{82981A93-017C-4A03-875A-F44070CB5629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</a:t>
          </a:r>
          <a:r>
            <a:rPr lang="en-US" sz="2400" kern="1200" noProof="0" dirty="0" smtClean="0"/>
            <a:t>199</a:t>
          </a:r>
          <a:r>
            <a:rPr lang="uk-UA" sz="2400" kern="1200" noProof="0" dirty="0" smtClean="0"/>
            <a:t> – </a:t>
          </a:r>
          <a:r>
            <a:rPr lang="en-US" sz="2400" kern="1200" noProof="0" dirty="0" smtClean="0"/>
            <a:t>229</a:t>
          </a:r>
          <a:r>
            <a:rPr lang="uk-UA" sz="2400" kern="1200" noProof="0" dirty="0" smtClean="0"/>
            <a:t>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</a:t>
          </a:r>
          <a:r>
            <a:rPr lang="en-US" sz="2400" kern="1200" dirty="0" smtClean="0"/>
            <a:t>150</a:t>
          </a:r>
          <a:r>
            <a:rPr lang="uk-UA" sz="2400" kern="1200" dirty="0" smtClean="0"/>
            <a:t>-1</a:t>
          </a:r>
          <a:r>
            <a:rPr lang="en-US" sz="2400" kern="1200" dirty="0" smtClean="0"/>
            <a:t>61</a:t>
          </a:r>
          <a:r>
            <a:rPr lang="uk-UA" sz="2400" kern="1200" dirty="0" smtClean="0"/>
            <a:t>.</a:t>
          </a:r>
          <a:r>
            <a:rPr lang="uk-UA" sz="2400" b="1" kern="1200" dirty="0" smtClean="0"/>
            <a:t> </a:t>
          </a:r>
          <a:endParaRPr lang="en-US" sz="2400" b="1" kern="1200" dirty="0" smtClean="0"/>
        </a:p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262 с. – С. 5 - 101.</a:t>
          </a:r>
          <a:endParaRPr lang="ru-RU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</a:t>
          </a:r>
          <a:r>
            <a:rPr lang="en-US" sz="2400" kern="1200" dirty="0" smtClean="0"/>
            <a:t>“</a:t>
          </a:r>
          <a:r>
            <a:rPr lang="ru-RU" sz="2400" kern="1200" dirty="0" err="1" smtClean="0"/>
            <a:t>Освіта</a:t>
          </a:r>
          <a:r>
            <a:rPr lang="en-US" sz="2400" kern="1200" dirty="0" smtClean="0"/>
            <a:t>”</a:t>
          </a:r>
          <a:r>
            <a:rPr lang="ru-RU" sz="2400" kern="1200" dirty="0" smtClean="0"/>
            <a:t>, 2011. – 392 с. – С. 145 – 146.</a:t>
          </a:r>
          <a:endParaRPr lang="en-US" sz="2400" kern="120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</a:t>
          </a:r>
          <a:r>
            <a:rPr lang="en-US" sz="2400" kern="1200" noProof="0" dirty="0" smtClean="0"/>
            <a:t>41</a:t>
          </a:r>
          <a:r>
            <a:rPr lang="uk-UA" sz="2400" kern="1200" noProof="0" dirty="0" smtClean="0"/>
            <a:t> - </a:t>
          </a:r>
          <a:r>
            <a:rPr lang="en-US" sz="2400" kern="1200" noProof="0" dirty="0" smtClean="0"/>
            <a:t>164</a:t>
          </a:r>
          <a:r>
            <a:rPr lang="uk-UA" sz="2400" kern="1200" noProof="0" dirty="0" smtClean="0"/>
            <a:t>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8807</TotalTime>
  <Words>189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539</cp:revision>
  <dcterms:created xsi:type="dcterms:W3CDTF">2013-03-16T06:54:50Z</dcterms:created>
  <dcterms:modified xsi:type="dcterms:W3CDTF">2016-12-25T23:08:41Z</dcterms:modified>
</cp:coreProperties>
</file>