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413" r:id="rId2"/>
    <p:sldId id="447" r:id="rId3"/>
    <p:sldId id="373" r:id="rId4"/>
    <p:sldId id="375" r:id="rId5"/>
  </p:sldIdLst>
  <p:sldSz cx="9144000" cy="6858000" type="screen4x3"/>
  <p:notesSz cx="6858000" cy="9144000"/>
  <p:custDataLst>
    <p:tags r:id="rId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clrMru>
    <a:srgbClr val="FF0066"/>
    <a:srgbClr val="56E507"/>
    <a:srgbClr val="FF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8" d="100"/>
          <a:sy n="68" d="100"/>
        </p:scale>
        <p:origin x="-876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F76B45-3691-4365-9A0B-11F99BFD8D93}" type="doc">
      <dgm:prSet loTypeId="urn:microsoft.com/office/officeart/2005/8/layout/hProcess4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259844F-FE3A-4D9B-82F9-E1ED17876F6C}">
      <dgm:prSet phldrT="[Текст]"/>
      <dgm:spPr/>
      <dgm:t>
        <a:bodyPr/>
        <a:lstStyle/>
        <a:p>
          <a:r>
            <a:rPr lang="uk-UA" dirty="0" smtClean="0"/>
            <a:t>Місце</a:t>
          </a:r>
          <a:endParaRPr lang="ru-RU" dirty="0"/>
        </a:p>
      </dgm:t>
    </dgm:pt>
    <dgm:pt modelId="{D8AB3260-B254-48FE-8C29-8C63DB3D65FE}" type="parTrans" cxnId="{14ADCB1D-568A-4E04-9FF3-C18CDEF440EE}">
      <dgm:prSet/>
      <dgm:spPr/>
      <dgm:t>
        <a:bodyPr/>
        <a:lstStyle/>
        <a:p>
          <a:endParaRPr lang="ru-RU"/>
        </a:p>
      </dgm:t>
    </dgm:pt>
    <dgm:pt modelId="{BC1C9E22-52AF-4EE3-BBCE-5945C166C939}" type="sibTrans" cxnId="{14ADCB1D-568A-4E04-9FF3-C18CDEF440EE}">
      <dgm:prSet/>
      <dgm:spPr/>
      <dgm:t>
        <a:bodyPr/>
        <a:lstStyle/>
        <a:p>
          <a:endParaRPr lang="ru-RU"/>
        </a:p>
      </dgm:t>
    </dgm:pt>
    <dgm:pt modelId="{C350EBC7-3E50-402A-81F5-F2537750B919}">
      <dgm:prSet phldrT="[Текст]" custT="1"/>
      <dgm:spPr/>
      <dgm:t>
        <a:bodyPr/>
        <a:lstStyle/>
        <a:p>
          <a:r>
            <a:rPr lang="uk-UA" sz="2400" dirty="0" smtClean="0"/>
            <a:t>Під час вивчення</a:t>
          </a:r>
          <a:r>
            <a:rPr lang="uk-UA" sz="2400" b="0" dirty="0" smtClean="0"/>
            <a:t> теми </a:t>
          </a:r>
          <a:r>
            <a:rPr lang="uk-UA" sz="2400" b="0" dirty="0" err="1" smtClean="0"/>
            <a:t>“Таблиці</a:t>
          </a:r>
          <a:r>
            <a:rPr lang="uk-UA" sz="2400" b="0" dirty="0" smtClean="0"/>
            <a:t> множення та </a:t>
          </a:r>
          <a:r>
            <a:rPr lang="uk-UA" sz="2400" b="0" dirty="0" err="1" smtClean="0"/>
            <a:t>ділення”</a:t>
          </a:r>
          <a:r>
            <a:rPr lang="uk-UA" sz="2400" b="0" dirty="0" smtClean="0"/>
            <a:t>.</a:t>
          </a:r>
          <a:endParaRPr lang="ru-RU" sz="2400" b="0" dirty="0"/>
        </a:p>
      </dgm:t>
    </dgm:pt>
    <dgm:pt modelId="{E3C3D4B5-D2CB-4F38-9459-6DF6D0E3DCA3}" type="parTrans" cxnId="{65F3A1C0-F978-450F-A792-CA34766FBAFB}">
      <dgm:prSet/>
      <dgm:spPr/>
      <dgm:t>
        <a:bodyPr/>
        <a:lstStyle/>
        <a:p>
          <a:endParaRPr lang="ru-RU"/>
        </a:p>
      </dgm:t>
    </dgm:pt>
    <dgm:pt modelId="{2FE702A8-FA5A-4D73-B932-FA98433F6996}" type="sibTrans" cxnId="{65F3A1C0-F978-450F-A792-CA34766FBAFB}">
      <dgm:prSet/>
      <dgm:spPr/>
      <dgm:t>
        <a:bodyPr/>
        <a:lstStyle/>
        <a:p>
          <a:endParaRPr lang="ru-RU"/>
        </a:p>
      </dgm:t>
    </dgm:pt>
    <dgm:pt modelId="{1AEC3710-63F7-4E78-B3C9-877BEA726FDC}">
      <dgm:prSet phldrT="[Текст]"/>
      <dgm:spPr/>
      <dgm:t>
        <a:bodyPr/>
        <a:lstStyle/>
        <a:p>
          <a:r>
            <a:rPr lang="uk-UA" dirty="0" smtClean="0"/>
            <a:t>Мета</a:t>
          </a:r>
          <a:r>
            <a:rPr lang="en-US" dirty="0" smtClean="0"/>
            <a:t> </a:t>
          </a:r>
          <a:endParaRPr lang="ru-RU" dirty="0"/>
        </a:p>
      </dgm:t>
    </dgm:pt>
    <dgm:pt modelId="{D092F619-42BF-4325-BBB1-C6343BB7F643}" type="parTrans" cxnId="{C5657F98-571A-4E90-A8D6-5BBB1C7F0A55}">
      <dgm:prSet/>
      <dgm:spPr/>
      <dgm:t>
        <a:bodyPr/>
        <a:lstStyle/>
        <a:p>
          <a:endParaRPr lang="ru-RU"/>
        </a:p>
      </dgm:t>
    </dgm:pt>
    <dgm:pt modelId="{83AA3EF4-9735-47FD-8540-81B470C9655E}" type="sibTrans" cxnId="{C5657F98-571A-4E90-A8D6-5BBB1C7F0A55}">
      <dgm:prSet/>
      <dgm:spPr/>
      <dgm:t>
        <a:bodyPr/>
        <a:lstStyle/>
        <a:p>
          <a:endParaRPr lang="ru-RU"/>
        </a:p>
      </dgm:t>
    </dgm:pt>
    <dgm:pt modelId="{87AE578C-A7D6-4BA7-AC74-5F3910210EA0}">
      <dgm:prSet phldrT="[Текст]" custT="1"/>
      <dgm:spPr/>
      <dgm:t>
        <a:bodyPr/>
        <a:lstStyle/>
        <a:p>
          <a:r>
            <a:rPr lang="uk-UA" sz="2400" dirty="0" smtClean="0"/>
            <a:t>Формування знання залежності значення добутку від зміни одного з множників.</a:t>
          </a:r>
          <a:endParaRPr lang="ru-RU" sz="2400" dirty="0"/>
        </a:p>
      </dgm:t>
    </dgm:pt>
    <dgm:pt modelId="{13FD96CB-CE7E-49DD-8E89-6D0EDA305D8C}" type="parTrans" cxnId="{9BBA0CD3-BE74-43E1-833C-5753453AB41A}">
      <dgm:prSet/>
      <dgm:spPr/>
      <dgm:t>
        <a:bodyPr/>
        <a:lstStyle/>
        <a:p>
          <a:endParaRPr lang="ru-RU"/>
        </a:p>
      </dgm:t>
    </dgm:pt>
    <dgm:pt modelId="{D9EF6CAD-C743-45C6-B97F-87B8CE100DEF}" type="sibTrans" cxnId="{9BBA0CD3-BE74-43E1-833C-5753453AB41A}">
      <dgm:prSet/>
      <dgm:spPr/>
      <dgm:t>
        <a:bodyPr/>
        <a:lstStyle/>
        <a:p>
          <a:endParaRPr lang="ru-RU"/>
        </a:p>
      </dgm:t>
    </dgm:pt>
    <dgm:pt modelId="{83DD4B08-01A5-4157-B0CE-0DB41A3F9500}">
      <dgm:prSet phldrT="[Текст]"/>
      <dgm:spPr/>
      <dgm:t>
        <a:bodyPr/>
        <a:lstStyle/>
        <a:p>
          <a:r>
            <a:rPr lang="uk-UA" dirty="0" smtClean="0"/>
            <a:t>Засіб</a:t>
          </a:r>
          <a:endParaRPr lang="ru-RU" dirty="0"/>
        </a:p>
      </dgm:t>
    </dgm:pt>
    <dgm:pt modelId="{B3824210-D86E-4903-B054-76D79ED46BAA}" type="parTrans" cxnId="{92382C1B-3BEF-415E-A340-33F839359715}">
      <dgm:prSet/>
      <dgm:spPr/>
      <dgm:t>
        <a:bodyPr/>
        <a:lstStyle/>
        <a:p>
          <a:endParaRPr lang="ru-RU"/>
        </a:p>
      </dgm:t>
    </dgm:pt>
    <dgm:pt modelId="{CDF722AA-F4CF-4DA3-985B-D3816EDD65AC}" type="sibTrans" cxnId="{92382C1B-3BEF-415E-A340-33F839359715}">
      <dgm:prSet/>
      <dgm:spPr/>
      <dgm:t>
        <a:bodyPr/>
        <a:lstStyle/>
        <a:p>
          <a:endParaRPr lang="ru-RU"/>
        </a:p>
      </dgm:t>
    </dgm:pt>
    <dgm:pt modelId="{707BCFB4-D36D-4B51-94E2-81ADF68B2B0B}">
      <dgm:prSet phldrT="[Текст]" custT="1"/>
      <dgm:spPr/>
      <dgm:t>
        <a:bodyPr/>
        <a:lstStyle/>
        <a:p>
          <a:r>
            <a:rPr lang="uk-UA" sz="2400" dirty="0" smtClean="0"/>
            <a:t>Правила.</a:t>
          </a:r>
          <a:endParaRPr lang="ru-RU" sz="2400" dirty="0"/>
        </a:p>
      </dgm:t>
    </dgm:pt>
    <dgm:pt modelId="{A5971B03-2A0E-4AD3-BEAF-9725D1A23F06}" type="parTrans" cxnId="{BA52D44F-6F1C-43A5-BE12-D6D1FC0E2AAF}">
      <dgm:prSet/>
      <dgm:spPr/>
      <dgm:t>
        <a:bodyPr/>
        <a:lstStyle/>
        <a:p>
          <a:endParaRPr lang="ru-RU"/>
        </a:p>
      </dgm:t>
    </dgm:pt>
    <dgm:pt modelId="{64A74E74-C7E3-4ABE-AD93-3EFBD4C589D2}" type="sibTrans" cxnId="{BA52D44F-6F1C-43A5-BE12-D6D1FC0E2AAF}">
      <dgm:prSet/>
      <dgm:spPr/>
      <dgm:t>
        <a:bodyPr/>
        <a:lstStyle/>
        <a:p>
          <a:endParaRPr lang="ru-RU"/>
        </a:p>
      </dgm:t>
    </dgm:pt>
    <dgm:pt modelId="{216220EA-1B1C-4E5E-B60F-8B73B7203406}">
      <dgm:prSet phldrT="[Текст]" custT="1"/>
      <dgm:spPr/>
      <dgm:t>
        <a:bodyPr/>
        <a:lstStyle/>
        <a:p>
          <a:endParaRPr lang="ru-RU" sz="2400" dirty="0"/>
        </a:p>
      </dgm:t>
    </dgm:pt>
    <dgm:pt modelId="{F2537FA4-BEF7-4B16-BF59-2D1E18E3E571}" type="parTrans" cxnId="{626288A6-E548-4489-8E9C-EE3B5C62BACB}">
      <dgm:prSet/>
      <dgm:spPr/>
    </dgm:pt>
    <dgm:pt modelId="{804A05A2-DC5A-4B76-A3AC-9733B74E7C6E}" type="sibTrans" cxnId="{626288A6-E548-4489-8E9C-EE3B5C62BACB}">
      <dgm:prSet/>
      <dgm:spPr/>
    </dgm:pt>
    <dgm:pt modelId="{DF81ACE1-3577-45A4-B575-4515BF90D5FE}" type="pres">
      <dgm:prSet presAssocID="{96F76B45-3691-4365-9A0B-11F99BFD8D9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C2077E-409A-464D-81C9-BB1E51232E5E}" type="pres">
      <dgm:prSet presAssocID="{96F76B45-3691-4365-9A0B-11F99BFD8D93}" presName="tSp" presStyleCnt="0"/>
      <dgm:spPr/>
      <dgm:t>
        <a:bodyPr/>
        <a:lstStyle/>
        <a:p>
          <a:endParaRPr lang="ru-RU"/>
        </a:p>
      </dgm:t>
    </dgm:pt>
    <dgm:pt modelId="{E0EE563E-3239-4801-BD98-CEEF4B31D503}" type="pres">
      <dgm:prSet presAssocID="{96F76B45-3691-4365-9A0B-11F99BFD8D93}" presName="bSp" presStyleCnt="0"/>
      <dgm:spPr/>
      <dgm:t>
        <a:bodyPr/>
        <a:lstStyle/>
        <a:p>
          <a:endParaRPr lang="ru-RU"/>
        </a:p>
      </dgm:t>
    </dgm:pt>
    <dgm:pt modelId="{1D15AC2B-DF65-4E9E-8CD1-E2E833E13FD3}" type="pres">
      <dgm:prSet presAssocID="{96F76B45-3691-4365-9A0B-11F99BFD8D93}" presName="process" presStyleCnt="0"/>
      <dgm:spPr/>
      <dgm:t>
        <a:bodyPr/>
        <a:lstStyle/>
        <a:p>
          <a:endParaRPr lang="ru-RU"/>
        </a:p>
      </dgm:t>
    </dgm:pt>
    <dgm:pt modelId="{006CEBB4-7233-4B61-BF6B-E6273D33EB9B}" type="pres">
      <dgm:prSet presAssocID="{D259844F-FE3A-4D9B-82F9-E1ED17876F6C}" presName="composite1" presStyleCnt="0"/>
      <dgm:spPr/>
      <dgm:t>
        <a:bodyPr/>
        <a:lstStyle/>
        <a:p>
          <a:endParaRPr lang="ru-RU"/>
        </a:p>
      </dgm:t>
    </dgm:pt>
    <dgm:pt modelId="{A3A33E5C-E3B3-4531-8593-876B45B658AD}" type="pres">
      <dgm:prSet presAssocID="{D259844F-FE3A-4D9B-82F9-E1ED17876F6C}" presName="dummyNode1" presStyleLbl="node1" presStyleIdx="0" presStyleCnt="3"/>
      <dgm:spPr/>
      <dgm:t>
        <a:bodyPr/>
        <a:lstStyle/>
        <a:p>
          <a:endParaRPr lang="ru-RU"/>
        </a:p>
      </dgm:t>
    </dgm:pt>
    <dgm:pt modelId="{70A5062C-0EAD-45A0-BD35-31E790C02EFA}" type="pres">
      <dgm:prSet presAssocID="{D259844F-FE3A-4D9B-82F9-E1ED17876F6C}" presName="childNode1" presStyleLbl="bgAcc1" presStyleIdx="0" presStyleCnt="3" custScaleX="135839" custScaleY="202975" custLinFactNeighborY="-115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30222D-04AE-433C-A833-824D8D007180}" type="pres">
      <dgm:prSet presAssocID="{D259844F-FE3A-4D9B-82F9-E1ED17876F6C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1E1C80-EC85-4BE6-A3C9-F2B9D3EE58E6}" type="pres">
      <dgm:prSet presAssocID="{D259844F-FE3A-4D9B-82F9-E1ED17876F6C}" presName="parentNode1" presStyleLbl="node1" presStyleIdx="0" presStyleCnt="3" custLinFactNeighborX="5524" custLinFactNeighborY="9770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1B3D76-7059-4476-88E2-E36BCA625A49}" type="pres">
      <dgm:prSet presAssocID="{D259844F-FE3A-4D9B-82F9-E1ED17876F6C}" presName="connSite1" presStyleCnt="0"/>
      <dgm:spPr/>
      <dgm:t>
        <a:bodyPr/>
        <a:lstStyle/>
        <a:p>
          <a:endParaRPr lang="ru-RU"/>
        </a:p>
      </dgm:t>
    </dgm:pt>
    <dgm:pt modelId="{C3B6A7A3-7646-48CF-BAA5-D7C32D7A6A73}" type="pres">
      <dgm:prSet presAssocID="{BC1C9E22-52AF-4EE3-BBCE-5945C166C939}" presName="Name9" presStyleLbl="sibTrans2D1" presStyleIdx="0" presStyleCnt="2"/>
      <dgm:spPr/>
      <dgm:t>
        <a:bodyPr/>
        <a:lstStyle/>
        <a:p>
          <a:endParaRPr lang="ru-RU"/>
        </a:p>
      </dgm:t>
    </dgm:pt>
    <dgm:pt modelId="{DA8C7963-69BC-4434-838E-DEE28BB21135}" type="pres">
      <dgm:prSet presAssocID="{1AEC3710-63F7-4E78-B3C9-877BEA726FDC}" presName="composite2" presStyleCnt="0"/>
      <dgm:spPr/>
      <dgm:t>
        <a:bodyPr/>
        <a:lstStyle/>
        <a:p>
          <a:endParaRPr lang="ru-RU"/>
        </a:p>
      </dgm:t>
    </dgm:pt>
    <dgm:pt modelId="{984DC2D7-EA2F-4408-830C-C3CB076B27F1}" type="pres">
      <dgm:prSet presAssocID="{1AEC3710-63F7-4E78-B3C9-877BEA726FDC}" presName="dummyNode2" presStyleLbl="node1" presStyleIdx="0" presStyleCnt="3"/>
      <dgm:spPr/>
      <dgm:t>
        <a:bodyPr/>
        <a:lstStyle/>
        <a:p>
          <a:endParaRPr lang="ru-RU"/>
        </a:p>
      </dgm:t>
    </dgm:pt>
    <dgm:pt modelId="{C304CC1A-50F7-41CE-B6E7-F54DA0D51C3E}" type="pres">
      <dgm:prSet presAssocID="{1AEC3710-63F7-4E78-B3C9-877BEA726FDC}" presName="childNode2" presStyleLbl="bgAcc1" presStyleIdx="1" presStyleCnt="3" custScaleX="133967" custScaleY="214940" custLinFactNeighborX="-86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93CB1B-FEA6-4216-99BD-1D32C0A8C8AD}" type="pres">
      <dgm:prSet presAssocID="{1AEC3710-63F7-4E78-B3C9-877BEA726FDC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81502A-2C5B-4DFE-A014-8674B1178172}" type="pres">
      <dgm:prSet presAssocID="{1AEC3710-63F7-4E78-B3C9-877BEA726FDC}" presName="parentNode2" presStyleLbl="node1" presStyleIdx="1" presStyleCnt="3" custLinFactNeighborY="-3608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2EBC7B-266B-4598-B90D-126AA56D036D}" type="pres">
      <dgm:prSet presAssocID="{1AEC3710-63F7-4E78-B3C9-877BEA726FDC}" presName="connSite2" presStyleCnt="0"/>
      <dgm:spPr/>
      <dgm:t>
        <a:bodyPr/>
        <a:lstStyle/>
        <a:p>
          <a:endParaRPr lang="ru-RU"/>
        </a:p>
      </dgm:t>
    </dgm:pt>
    <dgm:pt modelId="{5176D2B1-C7F7-41FB-A8A4-521C82426CEB}" type="pres">
      <dgm:prSet presAssocID="{83AA3EF4-9735-47FD-8540-81B470C9655E}" presName="Name18" presStyleLbl="sibTrans2D1" presStyleIdx="1" presStyleCnt="2"/>
      <dgm:spPr/>
      <dgm:t>
        <a:bodyPr/>
        <a:lstStyle/>
        <a:p>
          <a:endParaRPr lang="ru-RU"/>
        </a:p>
      </dgm:t>
    </dgm:pt>
    <dgm:pt modelId="{BF1FF5EF-7418-4278-B7FC-6957FB8DA29C}" type="pres">
      <dgm:prSet presAssocID="{83DD4B08-01A5-4157-B0CE-0DB41A3F9500}" presName="composite1" presStyleCnt="0"/>
      <dgm:spPr/>
      <dgm:t>
        <a:bodyPr/>
        <a:lstStyle/>
        <a:p>
          <a:endParaRPr lang="ru-RU"/>
        </a:p>
      </dgm:t>
    </dgm:pt>
    <dgm:pt modelId="{1A63297F-B01C-4728-A4AF-A39AB05F0CD4}" type="pres">
      <dgm:prSet presAssocID="{83DD4B08-01A5-4157-B0CE-0DB41A3F9500}" presName="dummyNode1" presStyleLbl="node1" presStyleIdx="1" presStyleCnt="3"/>
      <dgm:spPr/>
      <dgm:t>
        <a:bodyPr/>
        <a:lstStyle/>
        <a:p>
          <a:endParaRPr lang="ru-RU"/>
        </a:p>
      </dgm:t>
    </dgm:pt>
    <dgm:pt modelId="{96BFCEAD-BEFB-4A15-938A-EF0B00A0F4FF}" type="pres">
      <dgm:prSet presAssocID="{83DD4B08-01A5-4157-B0CE-0DB41A3F9500}" presName="childNode1" presStyleLbl="bgAcc1" presStyleIdx="2" presStyleCnt="3" custScaleX="148138" custScaleY="1416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BC15E3-C06F-4FE7-A6F6-E9D2FEBBC76D}" type="pres">
      <dgm:prSet presAssocID="{83DD4B08-01A5-4157-B0CE-0DB41A3F9500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1E31EA-9DE8-47CD-B15E-179BA534D703}" type="pres">
      <dgm:prSet presAssocID="{83DD4B08-01A5-4157-B0CE-0DB41A3F9500}" presName="parentNode1" presStyleLbl="node1" presStyleIdx="2" presStyleCnt="3" custLinFactNeighborY="1766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64CBB1-25C5-40FD-BD8D-0DBB2F07C04B}" type="pres">
      <dgm:prSet presAssocID="{83DD4B08-01A5-4157-B0CE-0DB41A3F9500}" presName="connSite1" presStyleCnt="0"/>
      <dgm:spPr/>
      <dgm:t>
        <a:bodyPr/>
        <a:lstStyle/>
        <a:p>
          <a:endParaRPr lang="ru-RU"/>
        </a:p>
      </dgm:t>
    </dgm:pt>
  </dgm:ptLst>
  <dgm:cxnLst>
    <dgm:cxn modelId="{65F3A1C0-F978-450F-A792-CA34766FBAFB}" srcId="{D259844F-FE3A-4D9B-82F9-E1ED17876F6C}" destId="{C350EBC7-3E50-402A-81F5-F2537750B919}" srcOrd="0" destOrd="0" parTransId="{E3C3D4B5-D2CB-4F38-9459-6DF6D0E3DCA3}" sibTransId="{2FE702A8-FA5A-4D73-B932-FA98433F6996}"/>
    <dgm:cxn modelId="{50661C34-417F-4DD8-8F80-B2B3946BCD9D}" type="presOf" srcId="{BC1C9E22-52AF-4EE3-BBCE-5945C166C939}" destId="{C3B6A7A3-7646-48CF-BAA5-D7C32D7A6A73}" srcOrd="0" destOrd="0" presId="urn:microsoft.com/office/officeart/2005/8/layout/hProcess4"/>
    <dgm:cxn modelId="{5DBE8553-F219-4689-B625-34678C067EB5}" type="presOf" srcId="{216220EA-1B1C-4E5E-B60F-8B73B7203406}" destId="{E5BC15E3-C06F-4FE7-A6F6-E9D2FEBBC76D}" srcOrd="1" destOrd="1" presId="urn:microsoft.com/office/officeart/2005/8/layout/hProcess4"/>
    <dgm:cxn modelId="{8E7338BF-6ADC-44BF-A183-EB8551F99572}" type="presOf" srcId="{83AA3EF4-9735-47FD-8540-81B470C9655E}" destId="{5176D2B1-C7F7-41FB-A8A4-521C82426CEB}" srcOrd="0" destOrd="0" presId="urn:microsoft.com/office/officeart/2005/8/layout/hProcess4"/>
    <dgm:cxn modelId="{E5D3BFBE-F214-48BA-81B0-9CD1AEF5A4A1}" type="presOf" srcId="{87AE578C-A7D6-4BA7-AC74-5F3910210EA0}" destId="{C304CC1A-50F7-41CE-B6E7-F54DA0D51C3E}" srcOrd="0" destOrd="0" presId="urn:microsoft.com/office/officeart/2005/8/layout/hProcess4"/>
    <dgm:cxn modelId="{BA52D44F-6F1C-43A5-BE12-D6D1FC0E2AAF}" srcId="{83DD4B08-01A5-4157-B0CE-0DB41A3F9500}" destId="{707BCFB4-D36D-4B51-94E2-81ADF68B2B0B}" srcOrd="0" destOrd="0" parTransId="{A5971B03-2A0E-4AD3-BEAF-9725D1A23F06}" sibTransId="{64A74E74-C7E3-4ABE-AD93-3EFBD4C589D2}"/>
    <dgm:cxn modelId="{9BBA0CD3-BE74-43E1-833C-5753453AB41A}" srcId="{1AEC3710-63F7-4E78-B3C9-877BEA726FDC}" destId="{87AE578C-A7D6-4BA7-AC74-5F3910210EA0}" srcOrd="0" destOrd="0" parTransId="{13FD96CB-CE7E-49DD-8E89-6D0EDA305D8C}" sibTransId="{D9EF6CAD-C743-45C6-B97F-87B8CE100DEF}"/>
    <dgm:cxn modelId="{4E3ECE60-5231-4058-866B-DA6CAEFC8F26}" type="presOf" srcId="{C350EBC7-3E50-402A-81F5-F2537750B919}" destId="{0730222D-04AE-433C-A833-824D8D007180}" srcOrd="1" destOrd="0" presId="urn:microsoft.com/office/officeart/2005/8/layout/hProcess4"/>
    <dgm:cxn modelId="{75F5816D-BDFA-4C11-B722-5DA9F6545A82}" type="presOf" srcId="{87AE578C-A7D6-4BA7-AC74-5F3910210EA0}" destId="{C793CB1B-FEA6-4216-99BD-1D32C0A8C8AD}" srcOrd="1" destOrd="0" presId="urn:microsoft.com/office/officeart/2005/8/layout/hProcess4"/>
    <dgm:cxn modelId="{64005DC1-7F1D-48BF-A2F6-5E821C40F707}" type="presOf" srcId="{C350EBC7-3E50-402A-81F5-F2537750B919}" destId="{70A5062C-0EAD-45A0-BD35-31E790C02EFA}" srcOrd="0" destOrd="0" presId="urn:microsoft.com/office/officeart/2005/8/layout/hProcess4"/>
    <dgm:cxn modelId="{626288A6-E548-4489-8E9C-EE3B5C62BACB}" srcId="{83DD4B08-01A5-4157-B0CE-0DB41A3F9500}" destId="{216220EA-1B1C-4E5E-B60F-8B73B7203406}" srcOrd="1" destOrd="0" parTransId="{F2537FA4-BEF7-4B16-BF59-2D1E18E3E571}" sibTransId="{804A05A2-DC5A-4B76-A3AC-9733B74E7C6E}"/>
    <dgm:cxn modelId="{6D4EB04B-E03C-4B72-BD9E-911EF979248B}" type="presOf" srcId="{83DD4B08-01A5-4157-B0CE-0DB41A3F9500}" destId="{2A1E31EA-9DE8-47CD-B15E-179BA534D703}" srcOrd="0" destOrd="0" presId="urn:microsoft.com/office/officeart/2005/8/layout/hProcess4"/>
    <dgm:cxn modelId="{14EF18D0-9516-4439-A9DF-F6FC88E8A704}" type="presOf" srcId="{96F76B45-3691-4365-9A0B-11F99BFD8D93}" destId="{DF81ACE1-3577-45A4-B575-4515BF90D5FE}" srcOrd="0" destOrd="0" presId="urn:microsoft.com/office/officeart/2005/8/layout/hProcess4"/>
    <dgm:cxn modelId="{D622B557-E0EA-4552-BB5E-7302EF89D575}" type="presOf" srcId="{707BCFB4-D36D-4B51-94E2-81ADF68B2B0B}" destId="{96BFCEAD-BEFB-4A15-938A-EF0B00A0F4FF}" srcOrd="0" destOrd="0" presId="urn:microsoft.com/office/officeart/2005/8/layout/hProcess4"/>
    <dgm:cxn modelId="{07E7F4D2-46A2-48A4-8602-C81F155BD00F}" type="presOf" srcId="{216220EA-1B1C-4E5E-B60F-8B73B7203406}" destId="{96BFCEAD-BEFB-4A15-938A-EF0B00A0F4FF}" srcOrd="0" destOrd="1" presId="urn:microsoft.com/office/officeart/2005/8/layout/hProcess4"/>
    <dgm:cxn modelId="{8E21EDD3-B6C5-4D00-BC24-7D1273411290}" type="presOf" srcId="{D259844F-FE3A-4D9B-82F9-E1ED17876F6C}" destId="{7D1E1C80-EC85-4BE6-A3C9-F2B9D3EE58E6}" srcOrd="0" destOrd="0" presId="urn:microsoft.com/office/officeart/2005/8/layout/hProcess4"/>
    <dgm:cxn modelId="{8FB17EE7-60CB-42AB-A2EB-393429396BE6}" type="presOf" srcId="{707BCFB4-D36D-4B51-94E2-81ADF68B2B0B}" destId="{E5BC15E3-C06F-4FE7-A6F6-E9D2FEBBC76D}" srcOrd="1" destOrd="0" presId="urn:microsoft.com/office/officeart/2005/8/layout/hProcess4"/>
    <dgm:cxn modelId="{C5657F98-571A-4E90-A8D6-5BBB1C7F0A55}" srcId="{96F76B45-3691-4365-9A0B-11F99BFD8D93}" destId="{1AEC3710-63F7-4E78-B3C9-877BEA726FDC}" srcOrd="1" destOrd="0" parTransId="{D092F619-42BF-4325-BBB1-C6343BB7F643}" sibTransId="{83AA3EF4-9735-47FD-8540-81B470C9655E}"/>
    <dgm:cxn modelId="{3342B5CA-7133-457E-AE86-676159D3AA7D}" type="presOf" srcId="{1AEC3710-63F7-4E78-B3C9-877BEA726FDC}" destId="{9781502A-2C5B-4DFE-A014-8674B1178172}" srcOrd="0" destOrd="0" presId="urn:microsoft.com/office/officeart/2005/8/layout/hProcess4"/>
    <dgm:cxn modelId="{92382C1B-3BEF-415E-A340-33F839359715}" srcId="{96F76B45-3691-4365-9A0B-11F99BFD8D93}" destId="{83DD4B08-01A5-4157-B0CE-0DB41A3F9500}" srcOrd="2" destOrd="0" parTransId="{B3824210-D86E-4903-B054-76D79ED46BAA}" sibTransId="{CDF722AA-F4CF-4DA3-985B-D3816EDD65AC}"/>
    <dgm:cxn modelId="{14ADCB1D-568A-4E04-9FF3-C18CDEF440EE}" srcId="{96F76B45-3691-4365-9A0B-11F99BFD8D93}" destId="{D259844F-FE3A-4D9B-82F9-E1ED17876F6C}" srcOrd="0" destOrd="0" parTransId="{D8AB3260-B254-48FE-8C29-8C63DB3D65FE}" sibTransId="{BC1C9E22-52AF-4EE3-BBCE-5945C166C939}"/>
    <dgm:cxn modelId="{C9E4E54A-D0CF-4578-8C3E-822A28E9C6A0}" type="presParOf" srcId="{DF81ACE1-3577-45A4-B575-4515BF90D5FE}" destId="{D8C2077E-409A-464D-81C9-BB1E51232E5E}" srcOrd="0" destOrd="0" presId="urn:microsoft.com/office/officeart/2005/8/layout/hProcess4"/>
    <dgm:cxn modelId="{47BF5188-9728-4607-AC51-74FCF567981C}" type="presParOf" srcId="{DF81ACE1-3577-45A4-B575-4515BF90D5FE}" destId="{E0EE563E-3239-4801-BD98-CEEF4B31D503}" srcOrd="1" destOrd="0" presId="urn:microsoft.com/office/officeart/2005/8/layout/hProcess4"/>
    <dgm:cxn modelId="{FFD3D23A-3569-41B7-AC81-5013AF652EFC}" type="presParOf" srcId="{DF81ACE1-3577-45A4-B575-4515BF90D5FE}" destId="{1D15AC2B-DF65-4E9E-8CD1-E2E833E13FD3}" srcOrd="2" destOrd="0" presId="urn:microsoft.com/office/officeart/2005/8/layout/hProcess4"/>
    <dgm:cxn modelId="{ADD11C65-1BD0-4200-B2E6-57D81A66299F}" type="presParOf" srcId="{1D15AC2B-DF65-4E9E-8CD1-E2E833E13FD3}" destId="{006CEBB4-7233-4B61-BF6B-E6273D33EB9B}" srcOrd="0" destOrd="0" presId="urn:microsoft.com/office/officeart/2005/8/layout/hProcess4"/>
    <dgm:cxn modelId="{1DBFF978-C03E-4F2B-9642-59A1EF475BA0}" type="presParOf" srcId="{006CEBB4-7233-4B61-BF6B-E6273D33EB9B}" destId="{A3A33E5C-E3B3-4531-8593-876B45B658AD}" srcOrd="0" destOrd="0" presId="urn:microsoft.com/office/officeart/2005/8/layout/hProcess4"/>
    <dgm:cxn modelId="{043673D9-E5F2-4B6A-9E16-888FA92046EC}" type="presParOf" srcId="{006CEBB4-7233-4B61-BF6B-E6273D33EB9B}" destId="{70A5062C-0EAD-45A0-BD35-31E790C02EFA}" srcOrd="1" destOrd="0" presId="urn:microsoft.com/office/officeart/2005/8/layout/hProcess4"/>
    <dgm:cxn modelId="{58C432C0-F5FF-4178-BD93-3322FD4BCA81}" type="presParOf" srcId="{006CEBB4-7233-4B61-BF6B-E6273D33EB9B}" destId="{0730222D-04AE-433C-A833-824D8D007180}" srcOrd="2" destOrd="0" presId="urn:microsoft.com/office/officeart/2005/8/layout/hProcess4"/>
    <dgm:cxn modelId="{79A3A36C-508D-44F2-B7F2-9DDA0E891142}" type="presParOf" srcId="{006CEBB4-7233-4B61-BF6B-E6273D33EB9B}" destId="{7D1E1C80-EC85-4BE6-A3C9-F2B9D3EE58E6}" srcOrd="3" destOrd="0" presId="urn:microsoft.com/office/officeart/2005/8/layout/hProcess4"/>
    <dgm:cxn modelId="{37ADAE6F-088A-42FA-8EF4-D9876F415DA4}" type="presParOf" srcId="{006CEBB4-7233-4B61-BF6B-E6273D33EB9B}" destId="{8F1B3D76-7059-4476-88E2-E36BCA625A49}" srcOrd="4" destOrd="0" presId="urn:microsoft.com/office/officeart/2005/8/layout/hProcess4"/>
    <dgm:cxn modelId="{7A07A905-15FE-41D2-A846-69D256B42135}" type="presParOf" srcId="{1D15AC2B-DF65-4E9E-8CD1-E2E833E13FD3}" destId="{C3B6A7A3-7646-48CF-BAA5-D7C32D7A6A73}" srcOrd="1" destOrd="0" presId="urn:microsoft.com/office/officeart/2005/8/layout/hProcess4"/>
    <dgm:cxn modelId="{215EDFCF-BE9E-4FF8-AE33-41B932D8E905}" type="presParOf" srcId="{1D15AC2B-DF65-4E9E-8CD1-E2E833E13FD3}" destId="{DA8C7963-69BC-4434-838E-DEE28BB21135}" srcOrd="2" destOrd="0" presId="urn:microsoft.com/office/officeart/2005/8/layout/hProcess4"/>
    <dgm:cxn modelId="{8CC411D2-6766-48CB-A34A-15FC4B36A37F}" type="presParOf" srcId="{DA8C7963-69BC-4434-838E-DEE28BB21135}" destId="{984DC2D7-EA2F-4408-830C-C3CB076B27F1}" srcOrd="0" destOrd="0" presId="urn:microsoft.com/office/officeart/2005/8/layout/hProcess4"/>
    <dgm:cxn modelId="{431ACDCB-52A8-4109-B83F-0AFB1769F7CC}" type="presParOf" srcId="{DA8C7963-69BC-4434-838E-DEE28BB21135}" destId="{C304CC1A-50F7-41CE-B6E7-F54DA0D51C3E}" srcOrd="1" destOrd="0" presId="urn:microsoft.com/office/officeart/2005/8/layout/hProcess4"/>
    <dgm:cxn modelId="{6873BE6B-113D-445E-8489-9B88D8DC6B09}" type="presParOf" srcId="{DA8C7963-69BC-4434-838E-DEE28BB21135}" destId="{C793CB1B-FEA6-4216-99BD-1D32C0A8C8AD}" srcOrd="2" destOrd="0" presId="urn:microsoft.com/office/officeart/2005/8/layout/hProcess4"/>
    <dgm:cxn modelId="{9FEF8E02-3EB7-4A28-9C0F-50B503BF6D21}" type="presParOf" srcId="{DA8C7963-69BC-4434-838E-DEE28BB21135}" destId="{9781502A-2C5B-4DFE-A014-8674B1178172}" srcOrd="3" destOrd="0" presId="urn:microsoft.com/office/officeart/2005/8/layout/hProcess4"/>
    <dgm:cxn modelId="{DD227716-9AA7-47C6-9817-9D8A1A4D95E5}" type="presParOf" srcId="{DA8C7963-69BC-4434-838E-DEE28BB21135}" destId="{112EBC7B-266B-4598-B90D-126AA56D036D}" srcOrd="4" destOrd="0" presId="urn:microsoft.com/office/officeart/2005/8/layout/hProcess4"/>
    <dgm:cxn modelId="{55469ABA-B073-4A85-A890-00072938E353}" type="presParOf" srcId="{1D15AC2B-DF65-4E9E-8CD1-E2E833E13FD3}" destId="{5176D2B1-C7F7-41FB-A8A4-521C82426CEB}" srcOrd="3" destOrd="0" presId="urn:microsoft.com/office/officeart/2005/8/layout/hProcess4"/>
    <dgm:cxn modelId="{964DDDF4-C45B-4678-9705-AFC3970BBE43}" type="presParOf" srcId="{1D15AC2B-DF65-4E9E-8CD1-E2E833E13FD3}" destId="{BF1FF5EF-7418-4278-B7FC-6957FB8DA29C}" srcOrd="4" destOrd="0" presId="urn:microsoft.com/office/officeart/2005/8/layout/hProcess4"/>
    <dgm:cxn modelId="{C98CF348-FECD-4F72-A5CB-986968335A4C}" type="presParOf" srcId="{BF1FF5EF-7418-4278-B7FC-6957FB8DA29C}" destId="{1A63297F-B01C-4728-A4AF-A39AB05F0CD4}" srcOrd="0" destOrd="0" presId="urn:microsoft.com/office/officeart/2005/8/layout/hProcess4"/>
    <dgm:cxn modelId="{4158DA06-F71C-4B42-9A5A-36531650BFEB}" type="presParOf" srcId="{BF1FF5EF-7418-4278-B7FC-6957FB8DA29C}" destId="{96BFCEAD-BEFB-4A15-938A-EF0B00A0F4FF}" srcOrd="1" destOrd="0" presId="urn:microsoft.com/office/officeart/2005/8/layout/hProcess4"/>
    <dgm:cxn modelId="{734F2C43-D4A2-4DFA-8212-DB6BDEEDACC0}" type="presParOf" srcId="{BF1FF5EF-7418-4278-B7FC-6957FB8DA29C}" destId="{E5BC15E3-C06F-4FE7-A6F6-E9D2FEBBC76D}" srcOrd="2" destOrd="0" presId="urn:microsoft.com/office/officeart/2005/8/layout/hProcess4"/>
    <dgm:cxn modelId="{42962C0C-527A-4CCB-AEC4-513315220AC3}" type="presParOf" srcId="{BF1FF5EF-7418-4278-B7FC-6957FB8DA29C}" destId="{2A1E31EA-9DE8-47CD-B15E-179BA534D703}" srcOrd="3" destOrd="0" presId="urn:microsoft.com/office/officeart/2005/8/layout/hProcess4"/>
    <dgm:cxn modelId="{48903165-87DF-4DCF-8E5F-0A68B3E664A6}" type="presParOf" srcId="{BF1FF5EF-7418-4278-B7FC-6957FB8DA29C}" destId="{CD64CBB1-25C5-40FD-BD8D-0DBB2F07C04B}" srcOrd="4" destOrd="0" presId="urn:microsoft.com/office/officeart/2005/8/layout/hProcess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42589-1098-4B75-B568-A6734D4A3FFF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1A707-E4F9-4E31-8F46-69FE40E05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86808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dirty="0" smtClean="0"/>
              <a:t>Залежність добутку від зміни одного множника при сталому іншому множнику</a:t>
            </a:r>
            <a:endParaRPr lang="ru-RU" sz="3600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5152" t="27780" r="26927" b="26446"/>
          <a:stretch>
            <a:fillRect/>
          </a:stretch>
        </p:blipFill>
        <p:spPr bwMode="auto">
          <a:xfrm>
            <a:off x="-142908" y="1547817"/>
            <a:ext cx="9488906" cy="5095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dirty="0" smtClean="0"/>
              <a:t>Залежність добутку від зміни одного множника при сталому іншому множнику</a:t>
            </a:r>
            <a:endParaRPr lang="ru-RU" sz="3600" dirty="0"/>
          </a:p>
        </p:txBody>
      </p:sp>
      <p:graphicFrame>
        <p:nvGraphicFramePr>
          <p:cNvPr id="5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D1E1C80-EC85-4BE6-A3C9-F2B9D3EE58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7D1E1C80-EC85-4BE6-A3C9-F2B9D3EE58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0A5062C-0EAD-45A0-BD35-31E790C02E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70A5062C-0EAD-45A0-BD35-31E790C02E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3B6A7A3-7646-48CF-BAA5-D7C32D7A6A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C3B6A7A3-7646-48CF-BAA5-D7C32D7A6A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781502A-2C5B-4DFE-A014-8674B11781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graphicEl>
                                              <a:dgm id="{9781502A-2C5B-4DFE-A014-8674B11781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304CC1A-50F7-41CE-B6E7-F54DA0D51C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>
                                            <p:graphicEl>
                                              <a:dgm id="{C304CC1A-50F7-41CE-B6E7-F54DA0D51C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176D2B1-C7F7-41FB-A8A4-521C82426C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">
                                            <p:graphicEl>
                                              <a:dgm id="{5176D2B1-C7F7-41FB-A8A4-521C82426C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A1E31EA-9DE8-47CD-B15E-179BA534D7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">
                                            <p:graphicEl>
                                              <a:dgm id="{2A1E31EA-9DE8-47CD-B15E-179BA534D7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6BFCEAD-BEFB-4A15-938A-EF0B00A0F4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">
                                            <p:graphicEl>
                                              <a:dgm id="{96BFCEAD-BEFB-4A15-938A-EF0B00A0F4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28584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solidFill>
                  <a:srgbClr val="FFC000"/>
                </a:solidFill>
              </a:rPr>
              <a:t>Характер залежності добутку від зміни одного з множників</a:t>
            </a:r>
            <a:endParaRPr lang="ru-RU" sz="3600" b="1" dirty="0">
              <a:solidFill>
                <a:srgbClr val="FFC000"/>
              </a:solidFill>
            </a:endParaRPr>
          </a:p>
        </p:txBody>
      </p:sp>
      <p:pic>
        <p:nvPicPr>
          <p:cNvPr id="675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0620" y="1522574"/>
            <a:ext cx="8820472" cy="2635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505560" y="2722243"/>
            <a:ext cx="446449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600" i="1" dirty="0" smtClean="0"/>
              <a:t>3 + 3 + 3 + 3 + 3 + 3 = 1</a:t>
            </a:r>
            <a:r>
              <a:rPr lang="en-US" sz="2600" i="1" dirty="0" smtClean="0"/>
              <a:t> </a:t>
            </a:r>
            <a:r>
              <a:rPr lang="uk-UA" sz="2600" i="1" dirty="0" smtClean="0"/>
              <a:t>8 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2428860" y="3064187"/>
            <a:ext cx="0" cy="28803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6200000" flipH="1">
            <a:off x="2862333" y="3206778"/>
            <a:ext cx="285752" cy="57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2428860" y="3561973"/>
            <a:ext cx="0" cy="28803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3005494" y="3561973"/>
            <a:ext cx="0" cy="28803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758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3" y="4643446"/>
            <a:ext cx="9065971" cy="1642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3505560" y="3174026"/>
            <a:ext cx="557213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600" i="1" dirty="0" smtClean="0"/>
              <a:t>3 + 3 + 3 + 3 + 3 + 3 + 3 + 3 + 3 = </a:t>
            </a:r>
            <a:r>
              <a:rPr lang="en-US" sz="2600" i="1" dirty="0" smtClean="0"/>
              <a:t>27</a:t>
            </a:r>
            <a:r>
              <a:rPr lang="uk-UA" sz="2600" i="1" dirty="0" smtClean="0"/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05560" y="3707129"/>
            <a:ext cx="446449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600" i="1" dirty="0" smtClean="0"/>
              <a:t>3 + 3 + 3 + 3 + 3 + 3</a:t>
            </a:r>
            <a:r>
              <a:rPr lang="en-US" sz="2600" i="1" dirty="0" smtClean="0"/>
              <a:t> + 3</a:t>
            </a:r>
            <a:r>
              <a:rPr lang="uk-UA" sz="2600" i="1" dirty="0" smtClean="0"/>
              <a:t> = </a:t>
            </a:r>
            <a:r>
              <a:rPr lang="en-US" sz="2600" i="1" dirty="0" smtClean="0"/>
              <a:t>21</a:t>
            </a:r>
            <a:r>
              <a:rPr lang="uk-UA" sz="2600" i="1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7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7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500"/>
                                        <p:tgtEl>
                                          <p:spTgt spid="67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391450"/>
            <a:ext cx="9144000" cy="1751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914400" y="228584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solidFill>
                  <a:srgbClr val="FFC000"/>
                </a:solidFill>
              </a:rPr>
              <a:t>Характер залежності добутку від зміни одного з множників</a:t>
            </a:r>
            <a:endParaRPr lang="ru-RU" sz="36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952b864ec46241768bfa8dd2e487ea4517d3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9495</TotalTime>
  <Words>110</Words>
  <Application>Microsoft Office PowerPoint</Application>
  <PresentationFormat>Экран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Модульная</vt:lpstr>
      <vt:lpstr>Залежність добутку від зміни одного множника при сталому іншому множнику</vt:lpstr>
      <vt:lpstr>Залежність добутку від зміни одного множника при сталому іншому множнику</vt:lpstr>
      <vt:lpstr>Характер залежності добутку від зміни одного з множників</vt:lpstr>
      <vt:lpstr>Характер залежності добутку від зміни одного з множників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9.   Методика формування обчислювальних навичок табличного множення та ділення</dc:title>
  <dc:creator>Светлана</dc:creator>
  <cp:lastModifiedBy>Marinochka</cp:lastModifiedBy>
  <cp:revision>471</cp:revision>
  <dcterms:created xsi:type="dcterms:W3CDTF">2013-03-24T06:26:47Z</dcterms:created>
  <dcterms:modified xsi:type="dcterms:W3CDTF">2015-09-02T10:34:29Z</dcterms:modified>
</cp:coreProperties>
</file>