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"/>
  </p:notesMasterIdLst>
  <p:sldIdLst>
    <p:sldId id="414" r:id="rId2"/>
    <p:sldId id="448" r:id="rId3"/>
    <p:sldId id="376" r:id="rId4"/>
    <p:sldId id="377" r:id="rId5"/>
    <p:sldId id="378" r:id="rId6"/>
  </p:sldIdLst>
  <p:sldSz cx="9144000" cy="6858000" type="screen4x3"/>
  <p:notesSz cx="6858000" cy="9144000"/>
  <p:custDataLst>
    <p:tags r:id="rId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clrMru>
    <a:srgbClr val="FF0066"/>
    <a:srgbClr val="56E507"/>
    <a:srgbClr val="FFCC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8" d="100"/>
          <a:sy n="68" d="100"/>
        </p:scale>
        <p:origin x="-876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F76B45-3691-4365-9A0B-11F99BFD8D93}" type="doc">
      <dgm:prSet loTypeId="urn:microsoft.com/office/officeart/2005/8/layout/hProcess4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259844F-FE3A-4D9B-82F9-E1ED17876F6C}">
      <dgm:prSet phldrT="[Текст]"/>
      <dgm:spPr/>
      <dgm:t>
        <a:bodyPr/>
        <a:lstStyle/>
        <a:p>
          <a:r>
            <a:rPr lang="uk-UA" dirty="0" smtClean="0"/>
            <a:t>Місце</a:t>
          </a:r>
          <a:endParaRPr lang="ru-RU" dirty="0"/>
        </a:p>
      </dgm:t>
    </dgm:pt>
    <dgm:pt modelId="{D8AB3260-B254-48FE-8C29-8C63DB3D65FE}" type="parTrans" cxnId="{14ADCB1D-568A-4E04-9FF3-C18CDEF440EE}">
      <dgm:prSet/>
      <dgm:spPr/>
      <dgm:t>
        <a:bodyPr/>
        <a:lstStyle/>
        <a:p>
          <a:endParaRPr lang="ru-RU"/>
        </a:p>
      </dgm:t>
    </dgm:pt>
    <dgm:pt modelId="{BC1C9E22-52AF-4EE3-BBCE-5945C166C939}" type="sibTrans" cxnId="{14ADCB1D-568A-4E04-9FF3-C18CDEF440EE}">
      <dgm:prSet/>
      <dgm:spPr/>
      <dgm:t>
        <a:bodyPr/>
        <a:lstStyle/>
        <a:p>
          <a:endParaRPr lang="ru-RU"/>
        </a:p>
      </dgm:t>
    </dgm:pt>
    <dgm:pt modelId="{C350EBC7-3E50-402A-81F5-F2537750B919}">
      <dgm:prSet phldrT="[Текст]" custT="1"/>
      <dgm:spPr/>
      <dgm:t>
        <a:bodyPr/>
        <a:lstStyle/>
        <a:p>
          <a:r>
            <a:rPr lang="uk-UA" sz="2400" dirty="0" smtClean="0"/>
            <a:t>Під час вивчення</a:t>
          </a:r>
          <a:r>
            <a:rPr lang="uk-UA" sz="2400" b="0" dirty="0" smtClean="0"/>
            <a:t> теми </a:t>
          </a:r>
          <a:r>
            <a:rPr lang="uk-UA" sz="2400" b="0" dirty="0" err="1" smtClean="0"/>
            <a:t>“Таблиці</a:t>
          </a:r>
          <a:r>
            <a:rPr lang="uk-UA" sz="2400" b="0" dirty="0" smtClean="0"/>
            <a:t> множення та </a:t>
          </a:r>
          <a:r>
            <a:rPr lang="uk-UA" sz="2400" b="0" dirty="0" err="1" smtClean="0"/>
            <a:t>ділення”</a:t>
          </a:r>
          <a:r>
            <a:rPr lang="uk-UA" sz="2400" b="0" dirty="0" smtClean="0"/>
            <a:t>(2 клас). </a:t>
          </a:r>
          <a:r>
            <a:rPr lang="uk-UA" sz="2400" b="0" dirty="0" err="1" smtClean="0"/>
            <a:t>“Узагальнення</a:t>
          </a:r>
          <a:r>
            <a:rPr lang="uk-UA" sz="2400" b="0" dirty="0" smtClean="0"/>
            <a:t> і систематизація навчального матеріалу за 2 </a:t>
          </a:r>
          <a:r>
            <a:rPr lang="uk-UA" sz="2400" b="0" dirty="0" err="1" smtClean="0"/>
            <a:t>клас”</a:t>
          </a:r>
          <a:r>
            <a:rPr lang="uk-UA" sz="2400" b="0" dirty="0" smtClean="0"/>
            <a:t> (3 клас).</a:t>
          </a:r>
          <a:endParaRPr lang="ru-RU" sz="2400" b="0" dirty="0"/>
        </a:p>
      </dgm:t>
    </dgm:pt>
    <dgm:pt modelId="{E3C3D4B5-D2CB-4F38-9459-6DF6D0E3DCA3}" type="parTrans" cxnId="{65F3A1C0-F978-450F-A792-CA34766FBAFB}">
      <dgm:prSet/>
      <dgm:spPr/>
      <dgm:t>
        <a:bodyPr/>
        <a:lstStyle/>
        <a:p>
          <a:endParaRPr lang="ru-RU"/>
        </a:p>
      </dgm:t>
    </dgm:pt>
    <dgm:pt modelId="{2FE702A8-FA5A-4D73-B932-FA98433F6996}" type="sibTrans" cxnId="{65F3A1C0-F978-450F-A792-CA34766FBAFB}">
      <dgm:prSet/>
      <dgm:spPr/>
      <dgm:t>
        <a:bodyPr/>
        <a:lstStyle/>
        <a:p>
          <a:endParaRPr lang="ru-RU"/>
        </a:p>
      </dgm:t>
    </dgm:pt>
    <dgm:pt modelId="{1AEC3710-63F7-4E78-B3C9-877BEA726FDC}">
      <dgm:prSet phldrT="[Текст]"/>
      <dgm:spPr/>
      <dgm:t>
        <a:bodyPr/>
        <a:lstStyle/>
        <a:p>
          <a:r>
            <a:rPr lang="uk-UA" dirty="0" smtClean="0"/>
            <a:t>Мета</a:t>
          </a:r>
          <a:r>
            <a:rPr lang="en-US" dirty="0" smtClean="0"/>
            <a:t> </a:t>
          </a:r>
          <a:endParaRPr lang="ru-RU" dirty="0"/>
        </a:p>
      </dgm:t>
    </dgm:pt>
    <dgm:pt modelId="{D092F619-42BF-4325-BBB1-C6343BB7F643}" type="parTrans" cxnId="{C5657F98-571A-4E90-A8D6-5BBB1C7F0A55}">
      <dgm:prSet/>
      <dgm:spPr/>
      <dgm:t>
        <a:bodyPr/>
        <a:lstStyle/>
        <a:p>
          <a:endParaRPr lang="ru-RU"/>
        </a:p>
      </dgm:t>
    </dgm:pt>
    <dgm:pt modelId="{83AA3EF4-9735-47FD-8540-81B470C9655E}" type="sibTrans" cxnId="{C5657F98-571A-4E90-A8D6-5BBB1C7F0A55}">
      <dgm:prSet/>
      <dgm:spPr/>
      <dgm:t>
        <a:bodyPr/>
        <a:lstStyle/>
        <a:p>
          <a:endParaRPr lang="ru-RU"/>
        </a:p>
      </dgm:t>
    </dgm:pt>
    <dgm:pt modelId="{87AE578C-A7D6-4BA7-AC74-5F3910210EA0}">
      <dgm:prSet phldrT="[Текст]" custT="1"/>
      <dgm:spPr/>
      <dgm:t>
        <a:bodyPr/>
        <a:lstStyle/>
        <a:p>
          <a:r>
            <a:rPr lang="uk-UA" sz="2400" dirty="0" smtClean="0"/>
            <a:t>Формування знання залежності значення частки від зміни  діленого або дільника.</a:t>
          </a:r>
          <a:endParaRPr lang="ru-RU" sz="2400" dirty="0"/>
        </a:p>
      </dgm:t>
    </dgm:pt>
    <dgm:pt modelId="{13FD96CB-CE7E-49DD-8E89-6D0EDA305D8C}" type="parTrans" cxnId="{9BBA0CD3-BE74-43E1-833C-5753453AB41A}">
      <dgm:prSet/>
      <dgm:spPr/>
      <dgm:t>
        <a:bodyPr/>
        <a:lstStyle/>
        <a:p>
          <a:endParaRPr lang="ru-RU"/>
        </a:p>
      </dgm:t>
    </dgm:pt>
    <dgm:pt modelId="{D9EF6CAD-C743-45C6-B97F-87B8CE100DEF}" type="sibTrans" cxnId="{9BBA0CD3-BE74-43E1-833C-5753453AB41A}">
      <dgm:prSet/>
      <dgm:spPr/>
      <dgm:t>
        <a:bodyPr/>
        <a:lstStyle/>
        <a:p>
          <a:endParaRPr lang="ru-RU"/>
        </a:p>
      </dgm:t>
    </dgm:pt>
    <dgm:pt modelId="{83DD4B08-01A5-4157-B0CE-0DB41A3F9500}">
      <dgm:prSet phldrT="[Текст]"/>
      <dgm:spPr/>
      <dgm:t>
        <a:bodyPr/>
        <a:lstStyle/>
        <a:p>
          <a:r>
            <a:rPr lang="uk-UA" dirty="0" smtClean="0"/>
            <a:t>Засіб</a:t>
          </a:r>
          <a:endParaRPr lang="ru-RU" dirty="0"/>
        </a:p>
      </dgm:t>
    </dgm:pt>
    <dgm:pt modelId="{B3824210-D86E-4903-B054-76D79ED46BAA}" type="parTrans" cxnId="{92382C1B-3BEF-415E-A340-33F839359715}">
      <dgm:prSet/>
      <dgm:spPr/>
      <dgm:t>
        <a:bodyPr/>
        <a:lstStyle/>
        <a:p>
          <a:endParaRPr lang="ru-RU"/>
        </a:p>
      </dgm:t>
    </dgm:pt>
    <dgm:pt modelId="{CDF722AA-F4CF-4DA3-985B-D3816EDD65AC}" type="sibTrans" cxnId="{92382C1B-3BEF-415E-A340-33F839359715}">
      <dgm:prSet/>
      <dgm:spPr/>
      <dgm:t>
        <a:bodyPr/>
        <a:lstStyle/>
        <a:p>
          <a:endParaRPr lang="ru-RU"/>
        </a:p>
      </dgm:t>
    </dgm:pt>
    <dgm:pt modelId="{707BCFB4-D36D-4B51-94E2-81ADF68B2B0B}">
      <dgm:prSet phldrT="[Текст]" custT="1"/>
      <dgm:spPr/>
      <dgm:t>
        <a:bodyPr/>
        <a:lstStyle/>
        <a:p>
          <a:r>
            <a:rPr lang="uk-UA" sz="2400" dirty="0" smtClean="0"/>
            <a:t>Схеми.</a:t>
          </a:r>
          <a:endParaRPr lang="ru-RU" sz="2400" dirty="0"/>
        </a:p>
      </dgm:t>
    </dgm:pt>
    <dgm:pt modelId="{A5971B03-2A0E-4AD3-BEAF-9725D1A23F06}" type="parTrans" cxnId="{BA52D44F-6F1C-43A5-BE12-D6D1FC0E2AAF}">
      <dgm:prSet/>
      <dgm:spPr/>
      <dgm:t>
        <a:bodyPr/>
        <a:lstStyle/>
        <a:p>
          <a:endParaRPr lang="ru-RU"/>
        </a:p>
      </dgm:t>
    </dgm:pt>
    <dgm:pt modelId="{64A74E74-C7E3-4ABE-AD93-3EFBD4C589D2}" type="sibTrans" cxnId="{BA52D44F-6F1C-43A5-BE12-D6D1FC0E2AAF}">
      <dgm:prSet/>
      <dgm:spPr/>
      <dgm:t>
        <a:bodyPr/>
        <a:lstStyle/>
        <a:p>
          <a:endParaRPr lang="ru-RU"/>
        </a:p>
      </dgm:t>
    </dgm:pt>
    <dgm:pt modelId="{DF81ACE1-3577-45A4-B575-4515BF90D5FE}" type="pres">
      <dgm:prSet presAssocID="{96F76B45-3691-4365-9A0B-11F99BFD8D9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C2077E-409A-464D-81C9-BB1E51232E5E}" type="pres">
      <dgm:prSet presAssocID="{96F76B45-3691-4365-9A0B-11F99BFD8D93}" presName="tSp" presStyleCnt="0"/>
      <dgm:spPr/>
      <dgm:t>
        <a:bodyPr/>
        <a:lstStyle/>
        <a:p>
          <a:endParaRPr lang="ru-RU"/>
        </a:p>
      </dgm:t>
    </dgm:pt>
    <dgm:pt modelId="{E0EE563E-3239-4801-BD98-CEEF4B31D503}" type="pres">
      <dgm:prSet presAssocID="{96F76B45-3691-4365-9A0B-11F99BFD8D93}" presName="bSp" presStyleCnt="0"/>
      <dgm:spPr/>
      <dgm:t>
        <a:bodyPr/>
        <a:lstStyle/>
        <a:p>
          <a:endParaRPr lang="ru-RU"/>
        </a:p>
      </dgm:t>
    </dgm:pt>
    <dgm:pt modelId="{1D15AC2B-DF65-4E9E-8CD1-E2E833E13FD3}" type="pres">
      <dgm:prSet presAssocID="{96F76B45-3691-4365-9A0B-11F99BFD8D93}" presName="process" presStyleCnt="0"/>
      <dgm:spPr/>
      <dgm:t>
        <a:bodyPr/>
        <a:lstStyle/>
        <a:p>
          <a:endParaRPr lang="ru-RU"/>
        </a:p>
      </dgm:t>
    </dgm:pt>
    <dgm:pt modelId="{006CEBB4-7233-4B61-BF6B-E6273D33EB9B}" type="pres">
      <dgm:prSet presAssocID="{D259844F-FE3A-4D9B-82F9-E1ED17876F6C}" presName="composite1" presStyleCnt="0"/>
      <dgm:spPr/>
      <dgm:t>
        <a:bodyPr/>
        <a:lstStyle/>
        <a:p>
          <a:endParaRPr lang="ru-RU"/>
        </a:p>
      </dgm:t>
    </dgm:pt>
    <dgm:pt modelId="{A3A33E5C-E3B3-4531-8593-876B45B658AD}" type="pres">
      <dgm:prSet presAssocID="{D259844F-FE3A-4D9B-82F9-E1ED17876F6C}" presName="dummyNode1" presStyleLbl="node1" presStyleIdx="0" presStyleCnt="3"/>
      <dgm:spPr/>
      <dgm:t>
        <a:bodyPr/>
        <a:lstStyle/>
        <a:p>
          <a:endParaRPr lang="ru-RU"/>
        </a:p>
      </dgm:t>
    </dgm:pt>
    <dgm:pt modelId="{70A5062C-0EAD-45A0-BD35-31E790C02EFA}" type="pres">
      <dgm:prSet presAssocID="{D259844F-FE3A-4D9B-82F9-E1ED17876F6C}" presName="childNode1" presStyleLbl="bgAcc1" presStyleIdx="0" presStyleCnt="3" custScaleX="172475" custScaleY="305824" custLinFactNeighborY="-115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30222D-04AE-433C-A833-824D8D007180}" type="pres">
      <dgm:prSet presAssocID="{D259844F-FE3A-4D9B-82F9-E1ED17876F6C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1E1C80-EC85-4BE6-A3C9-F2B9D3EE58E6}" type="pres">
      <dgm:prSet presAssocID="{D259844F-FE3A-4D9B-82F9-E1ED17876F6C}" presName="parentNode1" presStyleLbl="node1" presStyleIdx="0" presStyleCnt="3" custLinFactY="94540" custLinFactNeighborX="5524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1B3D76-7059-4476-88E2-E36BCA625A49}" type="pres">
      <dgm:prSet presAssocID="{D259844F-FE3A-4D9B-82F9-E1ED17876F6C}" presName="connSite1" presStyleCnt="0"/>
      <dgm:spPr/>
      <dgm:t>
        <a:bodyPr/>
        <a:lstStyle/>
        <a:p>
          <a:endParaRPr lang="ru-RU"/>
        </a:p>
      </dgm:t>
    </dgm:pt>
    <dgm:pt modelId="{C3B6A7A3-7646-48CF-BAA5-D7C32D7A6A73}" type="pres">
      <dgm:prSet presAssocID="{BC1C9E22-52AF-4EE3-BBCE-5945C166C939}" presName="Name9" presStyleLbl="sibTrans2D1" presStyleIdx="0" presStyleCnt="2"/>
      <dgm:spPr/>
      <dgm:t>
        <a:bodyPr/>
        <a:lstStyle/>
        <a:p>
          <a:endParaRPr lang="ru-RU"/>
        </a:p>
      </dgm:t>
    </dgm:pt>
    <dgm:pt modelId="{DA8C7963-69BC-4434-838E-DEE28BB21135}" type="pres">
      <dgm:prSet presAssocID="{1AEC3710-63F7-4E78-B3C9-877BEA726FDC}" presName="composite2" presStyleCnt="0"/>
      <dgm:spPr/>
      <dgm:t>
        <a:bodyPr/>
        <a:lstStyle/>
        <a:p>
          <a:endParaRPr lang="ru-RU"/>
        </a:p>
      </dgm:t>
    </dgm:pt>
    <dgm:pt modelId="{984DC2D7-EA2F-4408-830C-C3CB076B27F1}" type="pres">
      <dgm:prSet presAssocID="{1AEC3710-63F7-4E78-B3C9-877BEA726FDC}" presName="dummyNode2" presStyleLbl="node1" presStyleIdx="0" presStyleCnt="3"/>
      <dgm:spPr/>
      <dgm:t>
        <a:bodyPr/>
        <a:lstStyle/>
        <a:p>
          <a:endParaRPr lang="ru-RU"/>
        </a:p>
      </dgm:t>
    </dgm:pt>
    <dgm:pt modelId="{C304CC1A-50F7-41CE-B6E7-F54DA0D51C3E}" type="pres">
      <dgm:prSet presAssocID="{1AEC3710-63F7-4E78-B3C9-877BEA726FDC}" presName="childNode2" presStyleLbl="bgAcc1" presStyleIdx="1" presStyleCnt="3" custScaleX="133967" custScaleY="261200" custLinFactNeighborX="4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93CB1B-FEA6-4216-99BD-1D32C0A8C8AD}" type="pres">
      <dgm:prSet presAssocID="{1AEC3710-63F7-4E78-B3C9-877BEA726FDC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81502A-2C5B-4DFE-A014-8674B1178172}" type="pres">
      <dgm:prSet presAssocID="{1AEC3710-63F7-4E78-B3C9-877BEA726FDC}" presName="parentNode2" presStyleLbl="node1" presStyleIdx="1" presStyleCnt="3" custLinFactY="-33852" custLinFactNeighborX="758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2EBC7B-266B-4598-B90D-126AA56D036D}" type="pres">
      <dgm:prSet presAssocID="{1AEC3710-63F7-4E78-B3C9-877BEA726FDC}" presName="connSite2" presStyleCnt="0"/>
      <dgm:spPr/>
      <dgm:t>
        <a:bodyPr/>
        <a:lstStyle/>
        <a:p>
          <a:endParaRPr lang="ru-RU"/>
        </a:p>
      </dgm:t>
    </dgm:pt>
    <dgm:pt modelId="{5176D2B1-C7F7-41FB-A8A4-521C82426CEB}" type="pres">
      <dgm:prSet presAssocID="{83AA3EF4-9735-47FD-8540-81B470C9655E}" presName="Name18" presStyleLbl="sibTrans2D1" presStyleIdx="1" presStyleCnt="2"/>
      <dgm:spPr/>
      <dgm:t>
        <a:bodyPr/>
        <a:lstStyle/>
        <a:p>
          <a:endParaRPr lang="ru-RU"/>
        </a:p>
      </dgm:t>
    </dgm:pt>
    <dgm:pt modelId="{BF1FF5EF-7418-4278-B7FC-6957FB8DA29C}" type="pres">
      <dgm:prSet presAssocID="{83DD4B08-01A5-4157-B0CE-0DB41A3F9500}" presName="composite1" presStyleCnt="0"/>
      <dgm:spPr/>
      <dgm:t>
        <a:bodyPr/>
        <a:lstStyle/>
        <a:p>
          <a:endParaRPr lang="ru-RU"/>
        </a:p>
      </dgm:t>
    </dgm:pt>
    <dgm:pt modelId="{1A63297F-B01C-4728-A4AF-A39AB05F0CD4}" type="pres">
      <dgm:prSet presAssocID="{83DD4B08-01A5-4157-B0CE-0DB41A3F9500}" presName="dummyNode1" presStyleLbl="node1" presStyleIdx="1" presStyleCnt="3"/>
      <dgm:spPr/>
      <dgm:t>
        <a:bodyPr/>
        <a:lstStyle/>
        <a:p>
          <a:endParaRPr lang="ru-RU"/>
        </a:p>
      </dgm:t>
    </dgm:pt>
    <dgm:pt modelId="{96BFCEAD-BEFB-4A15-938A-EF0B00A0F4FF}" type="pres">
      <dgm:prSet presAssocID="{83DD4B08-01A5-4157-B0CE-0DB41A3F9500}" presName="childNode1" presStyleLbl="bgAcc1" presStyleIdx="2" presStyleCnt="3" custScaleX="148138" custScaleY="1416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BC15E3-C06F-4FE7-A6F6-E9D2FEBBC76D}" type="pres">
      <dgm:prSet presAssocID="{83DD4B08-01A5-4157-B0CE-0DB41A3F9500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1E31EA-9DE8-47CD-B15E-179BA534D703}" type="pres">
      <dgm:prSet presAssocID="{83DD4B08-01A5-4157-B0CE-0DB41A3F9500}" presName="parentNode1" presStyleLbl="node1" presStyleIdx="2" presStyleCnt="3" custLinFactNeighborY="1766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64CBB1-25C5-40FD-BD8D-0DBB2F07C04B}" type="pres">
      <dgm:prSet presAssocID="{83DD4B08-01A5-4157-B0CE-0DB41A3F9500}" presName="connSite1" presStyleCnt="0"/>
      <dgm:spPr/>
      <dgm:t>
        <a:bodyPr/>
        <a:lstStyle/>
        <a:p>
          <a:endParaRPr lang="ru-RU"/>
        </a:p>
      </dgm:t>
    </dgm:pt>
  </dgm:ptLst>
  <dgm:cxnLst>
    <dgm:cxn modelId="{65F3A1C0-F978-450F-A792-CA34766FBAFB}" srcId="{D259844F-FE3A-4D9B-82F9-E1ED17876F6C}" destId="{C350EBC7-3E50-402A-81F5-F2537750B919}" srcOrd="0" destOrd="0" parTransId="{E3C3D4B5-D2CB-4F38-9459-6DF6D0E3DCA3}" sibTransId="{2FE702A8-FA5A-4D73-B932-FA98433F6996}"/>
    <dgm:cxn modelId="{A8477F0E-52C1-462D-BDDD-0E20C0828FBF}" type="presOf" srcId="{707BCFB4-D36D-4B51-94E2-81ADF68B2B0B}" destId="{96BFCEAD-BEFB-4A15-938A-EF0B00A0F4FF}" srcOrd="0" destOrd="0" presId="urn:microsoft.com/office/officeart/2005/8/layout/hProcess4"/>
    <dgm:cxn modelId="{DFFFFEAA-9BB4-43ED-9CDA-669E2AA62029}" type="presOf" srcId="{C350EBC7-3E50-402A-81F5-F2537750B919}" destId="{70A5062C-0EAD-45A0-BD35-31E790C02EFA}" srcOrd="0" destOrd="0" presId="urn:microsoft.com/office/officeart/2005/8/layout/hProcess4"/>
    <dgm:cxn modelId="{9BBA0CD3-BE74-43E1-833C-5753453AB41A}" srcId="{1AEC3710-63F7-4E78-B3C9-877BEA726FDC}" destId="{87AE578C-A7D6-4BA7-AC74-5F3910210EA0}" srcOrd="0" destOrd="0" parTransId="{13FD96CB-CE7E-49DD-8E89-6D0EDA305D8C}" sibTransId="{D9EF6CAD-C743-45C6-B97F-87B8CE100DEF}"/>
    <dgm:cxn modelId="{BA52D44F-6F1C-43A5-BE12-D6D1FC0E2AAF}" srcId="{83DD4B08-01A5-4157-B0CE-0DB41A3F9500}" destId="{707BCFB4-D36D-4B51-94E2-81ADF68B2B0B}" srcOrd="0" destOrd="0" parTransId="{A5971B03-2A0E-4AD3-BEAF-9725D1A23F06}" sibTransId="{64A74E74-C7E3-4ABE-AD93-3EFBD4C589D2}"/>
    <dgm:cxn modelId="{E48B7F5F-EAA0-4D2B-95BC-2BB1DA8F09F9}" type="presOf" srcId="{96F76B45-3691-4365-9A0B-11F99BFD8D93}" destId="{DF81ACE1-3577-45A4-B575-4515BF90D5FE}" srcOrd="0" destOrd="0" presId="urn:microsoft.com/office/officeart/2005/8/layout/hProcess4"/>
    <dgm:cxn modelId="{7B4F5406-2309-4E72-99C9-AA4B4780BAEE}" type="presOf" srcId="{C350EBC7-3E50-402A-81F5-F2537750B919}" destId="{0730222D-04AE-433C-A833-824D8D007180}" srcOrd="1" destOrd="0" presId="urn:microsoft.com/office/officeart/2005/8/layout/hProcess4"/>
    <dgm:cxn modelId="{F223745B-7464-46FA-BC5F-1BD775F66C55}" type="presOf" srcId="{87AE578C-A7D6-4BA7-AC74-5F3910210EA0}" destId="{C793CB1B-FEA6-4216-99BD-1D32C0A8C8AD}" srcOrd="1" destOrd="0" presId="urn:microsoft.com/office/officeart/2005/8/layout/hProcess4"/>
    <dgm:cxn modelId="{EE17682C-E3F4-49D3-85D7-19ED583F57EA}" type="presOf" srcId="{BC1C9E22-52AF-4EE3-BBCE-5945C166C939}" destId="{C3B6A7A3-7646-48CF-BAA5-D7C32D7A6A73}" srcOrd="0" destOrd="0" presId="urn:microsoft.com/office/officeart/2005/8/layout/hProcess4"/>
    <dgm:cxn modelId="{F55C766D-31A9-46C6-833F-ACEE5E51935F}" type="presOf" srcId="{83AA3EF4-9735-47FD-8540-81B470C9655E}" destId="{5176D2B1-C7F7-41FB-A8A4-521C82426CEB}" srcOrd="0" destOrd="0" presId="urn:microsoft.com/office/officeart/2005/8/layout/hProcess4"/>
    <dgm:cxn modelId="{A3A06E25-A68F-4FDC-B86F-F5A85F74425D}" type="presOf" srcId="{83DD4B08-01A5-4157-B0CE-0DB41A3F9500}" destId="{2A1E31EA-9DE8-47CD-B15E-179BA534D703}" srcOrd="0" destOrd="0" presId="urn:microsoft.com/office/officeart/2005/8/layout/hProcess4"/>
    <dgm:cxn modelId="{C5657F98-571A-4E90-A8D6-5BBB1C7F0A55}" srcId="{96F76B45-3691-4365-9A0B-11F99BFD8D93}" destId="{1AEC3710-63F7-4E78-B3C9-877BEA726FDC}" srcOrd="1" destOrd="0" parTransId="{D092F619-42BF-4325-BBB1-C6343BB7F643}" sibTransId="{83AA3EF4-9735-47FD-8540-81B470C9655E}"/>
    <dgm:cxn modelId="{33E1E9DD-36B2-4449-BB67-06D566E38769}" type="presOf" srcId="{D259844F-FE3A-4D9B-82F9-E1ED17876F6C}" destId="{7D1E1C80-EC85-4BE6-A3C9-F2B9D3EE58E6}" srcOrd="0" destOrd="0" presId="urn:microsoft.com/office/officeart/2005/8/layout/hProcess4"/>
    <dgm:cxn modelId="{005F961A-6908-4289-9568-1C294D3030A0}" type="presOf" srcId="{707BCFB4-D36D-4B51-94E2-81ADF68B2B0B}" destId="{E5BC15E3-C06F-4FE7-A6F6-E9D2FEBBC76D}" srcOrd="1" destOrd="0" presId="urn:microsoft.com/office/officeart/2005/8/layout/hProcess4"/>
    <dgm:cxn modelId="{4EC0418A-4D12-4853-8F7C-FF429108756E}" type="presOf" srcId="{87AE578C-A7D6-4BA7-AC74-5F3910210EA0}" destId="{C304CC1A-50F7-41CE-B6E7-F54DA0D51C3E}" srcOrd="0" destOrd="0" presId="urn:microsoft.com/office/officeart/2005/8/layout/hProcess4"/>
    <dgm:cxn modelId="{92382C1B-3BEF-415E-A340-33F839359715}" srcId="{96F76B45-3691-4365-9A0B-11F99BFD8D93}" destId="{83DD4B08-01A5-4157-B0CE-0DB41A3F9500}" srcOrd="2" destOrd="0" parTransId="{B3824210-D86E-4903-B054-76D79ED46BAA}" sibTransId="{CDF722AA-F4CF-4DA3-985B-D3816EDD65AC}"/>
    <dgm:cxn modelId="{7232B5B4-4737-4A8A-8AE7-A972C009B23D}" type="presOf" srcId="{1AEC3710-63F7-4E78-B3C9-877BEA726FDC}" destId="{9781502A-2C5B-4DFE-A014-8674B1178172}" srcOrd="0" destOrd="0" presId="urn:microsoft.com/office/officeart/2005/8/layout/hProcess4"/>
    <dgm:cxn modelId="{14ADCB1D-568A-4E04-9FF3-C18CDEF440EE}" srcId="{96F76B45-3691-4365-9A0B-11F99BFD8D93}" destId="{D259844F-FE3A-4D9B-82F9-E1ED17876F6C}" srcOrd="0" destOrd="0" parTransId="{D8AB3260-B254-48FE-8C29-8C63DB3D65FE}" sibTransId="{BC1C9E22-52AF-4EE3-BBCE-5945C166C939}"/>
    <dgm:cxn modelId="{4CEC0897-931E-4C90-8E27-079A307FACF5}" type="presParOf" srcId="{DF81ACE1-3577-45A4-B575-4515BF90D5FE}" destId="{D8C2077E-409A-464D-81C9-BB1E51232E5E}" srcOrd="0" destOrd="0" presId="urn:microsoft.com/office/officeart/2005/8/layout/hProcess4"/>
    <dgm:cxn modelId="{9AD318CD-1763-4074-9C40-5AC696711727}" type="presParOf" srcId="{DF81ACE1-3577-45A4-B575-4515BF90D5FE}" destId="{E0EE563E-3239-4801-BD98-CEEF4B31D503}" srcOrd="1" destOrd="0" presId="urn:microsoft.com/office/officeart/2005/8/layout/hProcess4"/>
    <dgm:cxn modelId="{006823DC-E957-46C5-9F70-0A6F4034BAD7}" type="presParOf" srcId="{DF81ACE1-3577-45A4-B575-4515BF90D5FE}" destId="{1D15AC2B-DF65-4E9E-8CD1-E2E833E13FD3}" srcOrd="2" destOrd="0" presId="urn:microsoft.com/office/officeart/2005/8/layout/hProcess4"/>
    <dgm:cxn modelId="{893309E3-C146-47F3-80F7-AED3135A3322}" type="presParOf" srcId="{1D15AC2B-DF65-4E9E-8CD1-E2E833E13FD3}" destId="{006CEBB4-7233-4B61-BF6B-E6273D33EB9B}" srcOrd="0" destOrd="0" presId="urn:microsoft.com/office/officeart/2005/8/layout/hProcess4"/>
    <dgm:cxn modelId="{150F0A8E-73C8-42D0-BE6E-22D9CCE5399A}" type="presParOf" srcId="{006CEBB4-7233-4B61-BF6B-E6273D33EB9B}" destId="{A3A33E5C-E3B3-4531-8593-876B45B658AD}" srcOrd="0" destOrd="0" presId="urn:microsoft.com/office/officeart/2005/8/layout/hProcess4"/>
    <dgm:cxn modelId="{464783D9-0807-4D0D-BDF3-3B1E5DB3E510}" type="presParOf" srcId="{006CEBB4-7233-4B61-BF6B-E6273D33EB9B}" destId="{70A5062C-0EAD-45A0-BD35-31E790C02EFA}" srcOrd="1" destOrd="0" presId="urn:microsoft.com/office/officeart/2005/8/layout/hProcess4"/>
    <dgm:cxn modelId="{AA3A49D5-56F3-47F3-83E0-AF89E1C25809}" type="presParOf" srcId="{006CEBB4-7233-4B61-BF6B-E6273D33EB9B}" destId="{0730222D-04AE-433C-A833-824D8D007180}" srcOrd="2" destOrd="0" presId="urn:microsoft.com/office/officeart/2005/8/layout/hProcess4"/>
    <dgm:cxn modelId="{94CDCDB7-A8CF-413B-AFB9-CE12D0A1780D}" type="presParOf" srcId="{006CEBB4-7233-4B61-BF6B-E6273D33EB9B}" destId="{7D1E1C80-EC85-4BE6-A3C9-F2B9D3EE58E6}" srcOrd="3" destOrd="0" presId="urn:microsoft.com/office/officeart/2005/8/layout/hProcess4"/>
    <dgm:cxn modelId="{A87461FB-21C9-4914-88AF-90ECEECF6750}" type="presParOf" srcId="{006CEBB4-7233-4B61-BF6B-E6273D33EB9B}" destId="{8F1B3D76-7059-4476-88E2-E36BCA625A49}" srcOrd="4" destOrd="0" presId="urn:microsoft.com/office/officeart/2005/8/layout/hProcess4"/>
    <dgm:cxn modelId="{CF622641-0E32-4A5C-96ED-F4E42B0D9926}" type="presParOf" srcId="{1D15AC2B-DF65-4E9E-8CD1-E2E833E13FD3}" destId="{C3B6A7A3-7646-48CF-BAA5-D7C32D7A6A73}" srcOrd="1" destOrd="0" presId="urn:microsoft.com/office/officeart/2005/8/layout/hProcess4"/>
    <dgm:cxn modelId="{EB2AA214-05D6-46AC-946A-3AF0F34ADDD2}" type="presParOf" srcId="{1D15AC2B-DF65-4E9E-8CD1-E2E833E13FD3}" destId="{DA8C7963-69BC-4434-838E-DEE28BB21135}" srcOrd="2" destOrd="0" presId="urn:microsoft.com/office/officeart/2005/8/layout/hProcess4"/>
    <dgm:cxn modelId="{4F81FD85-D171-4E4F-A881-BB5D91C74227}" type="presParOf" srcId="{DA8C7963-69BC-4434-838E-DEE28BB21135}" destId="{984DC2D7-EA2F-4408-830C-C3CB076B27F1}" srcOrd="0" destOrd="0" presId="urn:microsoft.com/office/officeart/2005/8/layout/hProcess4"/>
    <dgm:cxn modelId="{918D46A5-2D70-4BF3-A463-8DE4A0F1CAB5}" type="presParOf" srcId="{DA8C7963-69BC-4434-838E-DEE28BB21135}" destId="{C304CC1A-50F7-41CE-B6E7-F54DA0D51C3E}" srcOrd="1" destOrd="0" presId="urn:microsoft.com/office/officeart/2005/8/layout/hProcess4"/>
    <dgm:cxn modelId="{83118527-9898-47BD-8051-323122A44D9E}" type="presParOf" srcId="{DA8C7963-69BC-4434-838E-DEE28BB21135}" destId="{C793CB1B-FEA6-4216-99BD-1D32C0A8C8AD}" srcOrd="2" destOrd="0" presId="urn:microsoft.com/office/officeart/2005/8/layout/hProcess4"/>
    <dgm:cxn modelId="{63C6D7AF-1D1A-4EBA-8F06-1EC909A69D6D}" type="presParOf" srcId="{DA8C7963-69BC-4434-838E-DEE28BB21135}" destId="{9781502A-2C5B-4DFE-A014-8674B1178172}" srcOrd="3" destOrd="0" presId="urn:microsoft.com/office/officeart/2005/8/layout/hProcess4"/>
    <dgm:cxn modelId="{FA865DD6-8D8A-4CCB-8377-BF4EB48FF4D4}" type="presParOf" srcId="{DA8C7963-69BC-4434-838E-DEE28BB21135}" destId="{112EBC7B-266B-4598-B90D-126AA56D036D}" srcOrd="4" destOrd="0" presId="urn:microsoft.com/office/officeart/2005/8/layout/hProcess4"/>
    <dgm:cxn modelId="{0E968228-8F12-49EA-A8F7-DF292B9CD489}" type="presParOf" srcId="{1D15AC2B-DF65-4E9E-8CD1-E2E833E13FD3}" destId="{5176D2B1-C7F7-41FB-A8A4-521C82426CEB}" srcOrd="3" destOrd="0" presId="urn:microsoft.com/office/officeart/2005/8/layout/hProcess4"/>
    <dgm:cxn modelId="{6C96F7B7-62F2-4C5B-B614-4E4E1BD7E2B3}" type="presParOf" srcId="{1D15AC2B-DF65-4E9E-8CD1-E2E833E13FD3}" destId="{BF1FF5EF-7418-4278-B7FC-6957FB8DA29C}" srcOrd="4" destOrd="0" presId="urn:microsoft.com/office/officeart/2005/8/layout/hProcess4"/>
    <dgm:cxn modelId="{D63B5705-D3AE-43C9-BC8E-52CB507C8D60}" type="presParOf" srcId="{BF1FF5EF-7418-4278-B7FC-6957FB8DA29C}" destId="{1A63297F-B01C-4728-A4AF-A39AB05F0CD4}" srcOrd="0" destOrd="0" presId="urn:microsoft.com/office/officeart/2005/8/layout/hProcess4"/>
    <dgm:cxn modelId="{61F29DCA-9EC4-4B08-9296-C48AC64F3BF4}" type="presParOf" srcId="{BF1FF5EF-7418-4278-B7FC-6957FB8DA29C}" destId="{96BFCEAD-BEFB-4A15-938A-EF0B00A0F4FF}" srcOrd="1" destOrd="0" presId="urn:microsoft.com/office/officeart/2005/8/layout/hProcess4"/>
    <dgm:cxn modelId="{3C50F4DE-B70A-476D-8AAE-3EF5B36330C4}" type="presParOf" srcId="{BF1FF5EF-7418-4278-B7FC-6957FB8DA29C}" destId="{E5BC15E3-C06F-4FE7-A6F6-E9D2FEBBC76D}" srcOrd="2" destOrd="0" presId="urn:microsoft.com/office/officeart/2005/8/layout/hProcess4"/>
    <dgm:cxn modelId="{0D0E5F8D-CB97-4CD1-8C09-284463157CB7}" type="presParOf" srcId="{BF1FF5EF-7418-4278-B7FC-6957FB8DA29C}" destId="{2A1E31EA-9DE8-47CD-B15E-179BA534D703}" srcOrd="3" destOrd="0" presId="urn:microsoft.com/office/officeart/2005/8/layout/hProcess4"/>
    <dgm:cxn modelId="{2032104A-438F-41F2-86F7-28116CC78550}" type="presParOf" srcId="{BF1FF5EF-7418-4278-B7FC-6957FB8DA29C}" destId="{CD64CBB1-25C5-40FD-BD8D-0DBB2F07C04B}" srcOrd="4" destOrd="0" presId="urn:microsoft.com/office/officeart/2005/8/layout/hProcess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242589-1098-4B75-B568-A6734D4A3FFF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A1A707-E4F9-4E31-8F46-69FE40E05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929750" cy="9144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Залежність частки від зміни діленого або дільника</a:t>
            </a:r>
            <a:endParaRPr lang="ru-RU" sz="36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5735" t="26833" r="26344" b="27393"/>
          <a:stretch>
            <a:fillRect/>
          </a:stretch>
        </p:blipFill>
        <p:spPr bwMode="auto">
          <a:xfrm>
            <a:off x="0" y="1500174"/>
            <a:ext cx="9178551" cy="52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774825"/>
          <a:ext cx="822960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Заголовок 1"/>
          <p:cNvSpPr txBox="1">
            <a:spLocks/>
          </p:cNvSpPr>
          <p:nvPr/>
        </p:nvSpPr>
        <p:spPr>
          <a:xfrm>
            <a:off x="285720" y="285728"/>
            <a:ext cx="8929750" cy="914400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Залежність частки від зміни діленого або дільника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176D2B1-C7F7-41FB-A8A4-521C82426C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>
                                            <p:graphicEl>
                                              <a:dgm id="{5176D2B1-C7F7-41FB-A8A4-521C82426C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A1E31EA-9DE8-47CD-B15E-179BA534D7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2A1E31EA-9DE8-47CD-B15E-179BA534D7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6BFCEAD-BEFB-4A15-938A-EF0B00A0F4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96BFCEAD-BEFB-4A15-938A-EF0B00A0F4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157146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solidFill>
                  <a:srgbClr val="FFC000"/>
                </a:solidFill>
              </a:rPr>
              <a:t>Характер залежності значення частки від зміни діленого</a:t>
            </a:r>
            <a:endParaRPr lang="ru-RU" sz="3600" b="1" dirty="0">
              <a:solidFill>
                <a:srgbClr val="FFC000"/>
              </a:solidFill>
            </a:endParaRPr>
          </a:p>
        </p:txBody>
      </p:sp>
      <p:pic>
        <p:nvPicPr>
          <p:cNvPr id="696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14422"/>
            <a:ext cx="9144000" cy="1198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373702" y="2262838"/>
            <a:ext cx="20555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Р</a:t>
            </a:r>
            <a:r>
              <a:rPr lang="uk-UA" sz="2400" b="1" dirty="0" err="1" smtClean="0"/>
              <a:t>озв'язання</a:t>
            </a:r>
            <a:r>
              <a:rPr lang="uk-UA" sz="2400" b="1" dirty="0" smtClean="0"/>
              <a:t> </a:t>
            </a:r>
            <a:endParaRPr lang="ru-RU" sz="2400" b="1" dirty="0"/>
          </a:p>
        </p:txBody>
      </p:sp>
      <p:pic>
        <p:nvPicPr>
          <p:cNvPr id="696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3961248"/>
            <a:ext cx="1607602" cy="467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4610112"/>
            <a:ext cx="1595603" cy="491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 стрелкой 8"/>
          <p:cNvCxnSpPr/>
          <p:nvPr/>
        </p:nvCxnSpPr>
        <p:spPr>
          <a:xfrm rot="5400000">
            <a:off x="1002804" y="4574712"/>
            <a:ext cx="395860" cy="2736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>
            <a:off x="2143110" y="4572009"/>
            <a:ext cx="428625" cy="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7901" y="3857628"/>
            <a:ext cx="1595603" cy="491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59898" y="4538104"/>
            <a:ext cx="1583606" cy="491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5" name="Прямая со стрелкой 14"/>
          <p:cNvCxnSpPr/>
          <p:nvPr/>
        </p:nvCxnSpPr>
        <p:spPr>
          <a:xfrm rot="5400000">
            <a:off x="3588251" y="4484187"/>
            <a:ext cx="395863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4731259" y="4484187"/>
            <a:ext cx="395863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63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5255197"/>
            <a:ext cx="9144000" cy="1602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1000100" y="3429000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 18 : 3 = 6, тому що 6 </a:t>
            </a:r>
            <a:r>
              <a:rPr lang="uk-UA" sz="2400" b="1" dirty="0" smtClean="0"/>
              <a:t>∙</a:t>
            </a:r>
            <a:r>
              <a:rPr lang="uk-UA" sz="2400" dirty="0" smtClean="0"/>
              <a:t> 3 = 18</a:t>
            </a:r>
            <a:endParaRPr lang="ru-RU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1060376" y="2681583"/>
            <a:ext cx="4011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12 : 3 = 4, тому що 4 </a:t>
            </a:r>
            <a:r>
              <a:rPr lang="uk-UA" sz="2400" b="1" dirty="0" smtClean="0"/>
              <a:t>∙</a:t>
            </a:r>
            <a:r>
              <a:rPr lang="uk-UA" sz="2400" dirty="0" smtClean="0"/>
              <a:t> 3 = 12 </a:t>
            </a:r>
            <a:endParaRPr lang="ru-RU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1071538" y="3059668"/>
            <a:ext cx="4214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27 : 3 = 9, тому що 9 </a:t>
            </a:r>
            <a:r>
              <a:rPr lang="uk-UA" sz="2400" b="1" dirty="0" smtClean="0"/>
              <a:t>∙</a:t>
            </a:r>
            <a:r>
              <a:rPr lang="uk-UA" sz="2400" dirty="0" smtClean="0"/>
              <a:t> 3 = 27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9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9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69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500"/>
                                        <p:tgtEl>
                                          <p:spTgt spid="69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16433"/>
            <a:ext cx="9144000" cy="1863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57224" y="157146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solidFill>
                  <a:srgbClr val="FFC000"/>
                </a:solidFill>
              </a:rPr>
              <a:t>Характер залежності значення частки від зміни діленого</a:t>
            </a:r>
            <a:endParaRPr lang="ru-RU" sz="36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57146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solidFill>
                  <a:srgbClr val="FFC000"/>
                </a:solidFill>
              </a:rPr>
              <a:t>Характер залежності частки від зміни дільника</a:t>
            </a:r>
            <a:endParaRPr lang="ru-RU" sz="3600" b="1" dirty="0">
              <a:solidFill>
                <a:srgbClr val="FFC000"/>
              </a:solidFill>
            </a:endParaRPr>
          </a:p>
        </p:txBody>
      </p:sp>
      <p:pic>
        <p:nvPicPr>
          <p:cNvPr id="716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66388"/>
            <a:ext cx="9144000" cy="1662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4286256"/>
            <a:ext cx="120015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9974" y="4857760"/>
            <a:ext cx="1240243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4286256"/>
            <a:ext cx="11906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24186" y="4800042"/>
            <a:ext cx="13335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7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5288456"/>
            <a:ext cx="9144000" cy="1641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3373702" y="2714620"/>
            <a:ext cx="20555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Р</a:t>
            </a:r>
            <a:r>
              <a:rPr lang="uk-UA" sz="2400" b="1" dirty="0" err="1" smtClean="0"/>
              <a:t>озв'язання</a:t>
            </a:r>
            <a:r>
              <a:rPr lang="uk-UA" sz="2400" b="1" dirty="0" smtClean="0"/>
              <a:t> </a:t>
            </a:r>
            <a:endParaRPr lang="ru-RU" sz="2400" b="1" dirty="0"/>
          </a:p>
        </p:txBody>
      </p:sp>
      <p:cxnSp>
        <p:nvCxnSpPr>
          <p:cNvPr id="18" name="Прямая со стрелкой 17"/>
          <p:cNvCxnSpPr/>
          <p:nvPr/>
        </p:nvCxnSpPr>
        <p:spPr>
          <a:xfrm rot="5400000">
            <a:off x="1301440" y="4801910"/>
            <a:ext cx="395863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000100" y="3824591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 12 : 1 = 12, тому що 12</a:t>
            </a:r>
            <a:r>
              <a:rPr lang="uk-UA" sz="2400" b="1" dirty="0" smtClean="0"/>
              <a:t> ∙</a:t>
            </a:r>
            <a:r>
              <a:rPr lang="uk-UA" sz="2400" dirty="0" smtClean="0"/>
              <a:t> 1 = 12</a:t>
            </a:r>
            <a:endParaRPr lang="ru-RU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1060376" y="3133365"/>
            <a:ext cx="4011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12 : 2 = 6, тому що 6 </a:t>
            </a:r>
            <a:r>
              <a:rPr lang="uk-UA" sz="2400" b="1" dirty="0" smtClean="0"/>
              <a:t>∙</a:t>
            </a:r>
            <a:r>
              <a:rPr lang="uk-UA" sz="2400" dirty="0" smtClean="0"/>
              <a:t> 2 = 12 </a:t>
            </a:r>
            <a:endParaRPr lang="ru-RU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1071538" y="3500438"/>
            <a:ext cx="4214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12 : 4 = 3, тому що 3 </a:t>
            </a:r>
            <a:r>
              <a:rPr lang="uk-UA" sz="2400" b="1" dirty="0" smtClean="0"/>
              <a:t>∙</a:t>
            </a:r>
            <a:r>
              <a:rPr lang="uk-UA" sz="2400" dirty="0" smtClean="0"/>
              <a:t> 4 = 27 </a:t>
            </a:r>
            <a:endParaRPr lang="ru-RU" sz="2400" dirty="0"/>
          </a:p>
        </p:txBody>
      </p:sp>
      <p:cxnSp>
        <p:nvCxnSpPr>
          <p:cNvPr id="23" name="Прямая со стрелкой 22"/>
          <p:cNvCxnSpPr/>
          <p:nvPr/>
        </p:nvCxnSpPr>
        <p:spPr>
          <a:xfrm rot="5400000">
            <a:off x="1801506" y="4730472"/>
            <a:ext cx="395863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rot="5400000">
            <a:off x="3444580" y="4769146"/>
            <a:ext cx="395863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rot="5400000">
            <a:off x="3946235" y="4801910"/>
            <a:ext cx="395863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1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71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71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16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1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500"/>
                                        <p:tgtEl>
                                          <p:spTgt spid="7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/>
      <p:bldP spid="2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952b864ec46241768bfa8dd2e487ea4517d3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9495</TotalTime>
  <Words>161</Words>
  <Application>Microsoft Office PowerPoint</Application>
  <PresentationFormat>Экран (4:3)</PresentationFormat>
  <Paragraphs>19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Модульная</vt:lpstr>
      <vt:lpstr>Залежність частки від зміни діленого або дільника</vt:lpstr>
      <vt:lpstr>Слайд 2</vt:lpstr>
      <vt:lpstr>Характер залежності значення частки від зміни діленого</vt:lpstr>
      <vt:lpstr>Характер залежності значення частки від зміни діленого</vt:lpstr>
      <vt:lpstr>Характер залежності частки від зміни дільника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9.   Методика формування обчислювальних навичок табличного множення та ділення</dc:title>
  <dc:creator>Светлана</dc:creator>
  <cp:lastModifiedBy>Marinochka</cp:lastModifiedBy>
  <cp:revision>471</cp:revision>
  <dcterms:created xsi:type="dcterms:W3CDTF">2013-03-24T06:26:47Z</dcterms:created>
  <dcterms:modified xsi:type="dcterms:W3CDTF">2015-09-02T10:35:41Z</dcterms:modified>
</cp:coreProperties>
</file>