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406" r:id="rId2"/>
    <p:sldId id="399" r:id="rId3"/>
    <p:sldId id="400" r:id="rId4"/>
    <p:sldId id="325" r:id="rId5"/>
    <p:sldId id="326" r:id="rId6"/>
    <p:sldId id="401" r:id="rId7"/>
    <p:sldId id="327" r:id="rId8"/>
    <p:sldId id="328" r:id="rId9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FF0066"/>
    <a:srgbClr val="56E507"/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87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F76B45-3691-4365-9A0B-11F99BFD8D93}" type="doc">
      <dgm:prSet loTypeId="urn:microsoft.com/office/officeart/2005/8/layout/hProcess4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259844F-FE3A-4D9B-82F9-E1ED17876F6C}">
      <dgm:prSet phldrT="[Текст]"/>
      <dgm:spPr/>
      <dgm:t>
        <a:bodyPr/>
        <a:lstStyle/>
        <a:p>
          <a:r>
            <a:rPr lang="uk-UA" dirty="0" smtClean="0"/>
            <a:t>Місце</a:t>
          </a:r>
          <a:endParaRPr lang="ru-RU" dirty="0"/>
        </a:p>
      </dgm:t>
    </dgm:pt>
    <dgm:pt modelId="{D8AB3260-B254-48FE-8C29-8C63DB3D65FE}" type="parTrans" cxnId="{14ADCB1D-568A-4E04-9FF3-C18CDEF440EE}">
      <dgm:prSet/>
      <dgm:spPr/>
      <dgm:t>
        <a:bodyPr/>
        <a:lstStyle/>
        <a:p>
          <a:endParaRPr lang="ru-RU"/>
        </a:p>
      </dgm:t>
    </dgm:pt>
    <dgm:pt modelId="{BC1C9E22-52AF-4EE3-BBCE-5945C166C939}" type="sibTrans" cxnId="{14ADCB1D-568A-4E04-9FF3-C18CDEF440EE}">
      <dgm:prSet/>
      <dgm:spPr/>
      <dgm:t>
        <a:bodyPr/>
        <a:lstStyle/>
        <a:p>
          <a:endParaRPr lang="ru-RU"/>
        </a:p>
      </dgm:t>
    </dgm:pt>
    <dgm:pt modelId="{C350EBC7-3E50-402A-81F5-F2537750B919}">
      <dgm:prSet phldrT="[Текст]" custT="1"/>
      <dgm:spPr/>
      <dgm:t>
        <a:bodyPr/>
        <a:lstStyle/>
        <a:p>
          <a:r>
            <a:rPr lang="uk-UA" sz="2400" dirty="0" smtClean="0"/>
            <a:t>Під час вивчення теми </a:t>
          </a:r>
          <a:r>
            <a:rPr lang="uk-UA" sz="2400" dirty="0" err="1" smtClean="0"/>
            <a:t>“А</a:t>
          </a:r>
          <a:r>
            <a:rPr lang="uk-UA" sz="2400" b="0" dirty="0" err="1" smtClean="0"/>
            <a:t>рифметичні</a:t>
          </a:r>
          <a:r>
            <a:rPr lang="uk-UA" sz="2400" b="0" dirty="0" smtClean="0"/>
            <a:t> дій множення і </a:t>
          </a:r>
          <a:r>
            <a:rPr lang="uk-UA" sz="2400" b="0" dirty="0" err="1" smtClean="0"/>
            <a:t>ділення”</a:t>
          </a:r>
          <a:r>
            <a:rPr lang="uk-UA" sz="2400" b="0" dirty="0" smtClean="0"/>
            <a:t>.</a:t>
          </a:r>
          <a:endParaRPr lang="ru-RU" sz="2400" b="0" dirty="0"/>
        </a:p>
      </dgm:t>
    </dgm:pt>
    <dgm:pt modelId="{E3C3D4B5-D2CB-4F38-9459-6DF6D0E3DCA3}" type="parTrans" cxnId="{65F3A1C0-F978-450F-A792-CA34766FBAFB}">
      <dgm:prSet/>
      <dgm:spPr/>
      <dgm:t>
        <a:bodyPr/>
        <a:lstStyle/>
        <a:p>
          <a:endParaRPr lang="ru-RU"/>
        </a:p>
      </dgm:t>
    </dgm:pt>
    <dgm:pt modelId="{2FE702A8-FA5A-4D73-B932-FA98433F6996}" type="sibTrans" cxnId="{65F3A1C0-F978-450F-A792-CA34766FBAFB}">
      <dgm:prSet/>
      <dgm:spPr/>
      <dgm:t>
        <a:bodyPr/>
        <a:lstStyle/>
        <a:p>
          <a:endParaRPr lang="ru-RU"/>
        </a:p>
      </dgm:t>
    </dgm:pt>
    <dgm:pt modelId="{1AEC3710-63F7-4E78-B3C9-877BEA726FDC}">
      <dgm:prSet phldrT="[Текст]"/>
      <dgm:spPr/>
      <dgm:t>
        <a:bodyPr/>
        <a:lstStyle/>
        <a:p>
          <a:r>
            <a:rPr lang="uk-UA" dirty="0" smtClean="0"/>
            <a:t>Мета</a:t>
          </a:r>
          <a:endParaRPr lang="ru-RU" dirty="0"/>
        </a:p>
      </dgm:t>
    </dgm:pt>
    <dgm:pt modelId="{D092F619-42BF-4325-BBB1-C6343BB7F643}" type="parTrans" cxnId="{C5657F98-571A-4E90-A8D6-5BBB1C7F0A55}">
      <dgm:prSet/>
      <dgm:spPr/>
      <dgm:t>
        <a:bodyPr/>
        <a:lstStyle/>
        <a:p>
          <a:endParaRPr lang="ru-RU"/>
        </a:p>
      </dgm:t>
    </dgm:pt>
    <dgm:pt modelId="{83AA3EF4-9735-47FD-8540-81B470C9655E}" type="sibTrans" cxnId="{C5657F98-571A-4E90-A8D6-5BBB1C7F0A55}">
      <dgm:prSet/>
      <dgm:spPr/>
      <dgm:t>
        <a:bodyPr/>
        <a:lstStyle/>
        <a:p>
          <a:endParaRPr lang="ru-RU"/>
        </a:p>
      </dgm:t>
    </dgm:pt>
    <dgm:pt modelId="{87AE578C-A7D6-4BA7-AC74-5F3910210EA0}">
      <dgm:prSet phldrT="[Текст]" custT="1"/>
      <dgm:spPr/>
      <dgm:t>
        <a:bodyPr/>
        <a:lstStyle/>
        <a:p>
          <a:r>
            <a:rPr lang="uk-UA" sz="2400" dirty="0" smtClean="0"/>
            <a:t>Формування знання назв компонентів і результатів дій множення й ділення.</a:t>
          </a:r>
          <a:endParaRPr lang="ru-RU" sz="2400" dirty="0"/>
        </a:p>
      </dgm:t>
    </dgm:pt>
    <dgm:pt modelId="{13FD96CB-CE7E-49DD-8E89-6D0EDA305D8C}" type="parTrans" cxnId="{9BBA0CD3-BE74-43E1-833C-5753453AB41A}">
      <dgm:prSet/>
      <dgm:spPr/>
      <dgm:t>
        <a:bodyPr/>
        <a:lstStyle/>
        <a:p>
          <a:endParaRPr lang="ru-RU"/>
        </a:p>
      </dgm:t>
    </dgm:pt>
    <dgm:pt modelId="{D9EF6CAD-C743-45C6-B97F-87B8CE100DEF}" type="sibTrans" cxnId="{9BBA0CD3-BE74-43E1-833C-5753453AB41A}">
      <dgm:prSet/>
      <dgm:spPr/>
      <dgm:t>
        <a:bodyPr/>
        <a:lstStyle/>
        <a:p>
          <a:endParaRPr lang="ru-RU"/>
        </a:p>
      </dgm:t>
    </dgm:pt>
    <dgm:pt modelId="{83DD4B08-01A5-4157-B0CE-0DB41A3F9500}">
      <dgm:prSet phldrT="[Текст]"/>
      <dgm:spPr/>
      <dgm:t>
        <a:bodyPr/>
        <a:lstStyle/>
        <a:p>
          <a:r>
            <a:rPr lang="uk-UA" dirty="0" smtClean="0"/>
            <a:t>Засіб</a:t>
          </a:r>
          <a:endParaRPr lang="ru-RU" dirty="0"/>
        </a:p>
      </dgm:t>
    </dgm:pt>
    <dgm:pt modelId="{B3824210-D86E-4903-B054-76D79ED46BAA}" type="parTrans" cxnId="{92382C1B-3BEF-415E-A340-33F839359715}">
      <dgm:prSet/>
      <dgm:spPr/>
      <dgm:t>
        <a:bodyPr/>
        <a:lstStyle/>
        <a:p>
          <a:endParaRPr lang="ru-RU"/>
        </a:p>
      </dgm:t>
    </dgm:pt>
    <dgm:pt modelId="{CDF722AA-F4CF-4DA3-985B-D3816EDD65AC}" type="sibTrans" cxnId="{92382C1B-3BEF-415E-A340-33F839359715}">
      <dgm:prSet/>
      <dgm:spPr/>
      <dgm:t>
        <a:bodyPr/>
        <a:lstStyle/>
        <a:p>
          <a:endParaRPr lang="ru-RU"/>
        </a:p>
      </dgm:t>
    </dgm:pt>
    <dgm:pt modelId="{707BCFB4-D36D-4B51-94E2-81ADF68B2B0B}">
      <dgm:prSet phldrT="[Текст]" custT="1"/>
      <dgm:spPr/>
      <dgm:t>
        <a:bodyPr/>
        <a:lstStyle/>
        <a:p>
          <a:r>
            <a:rPr lang="uk-UA" sz="2400" dirty="0" smtClean="0"/>
            <a:t>Опорні схеми.</a:t>
          </a:r>
          <a:endParaRPr lang="ru-RU" sz="2400" dirty="0"/>
        </a:p>
      </dgm:t>
    </dgm:pt>
    <dgm:pt modelId="{A5971B03-2A0E-4AD3-BEAF-9725D1A23F06}" type="parTrans" cxnId="{BA52D44F-6F1C-43A5-BE12-D6D1FC0E2AAF}">
      <dgm:prSet/>
      <dgm:spPr/>
      <dgm:t>
        <a:bodyPr/>
        <a:lstStyle/>
        <a:p>
          <a:endParaRPr lang="ru-RU"/>
        </a:p>
      </dgm:t>
    </dgm:pt>
    <dgm:pt modelId="{64A74E74-C7E3-4ABE-AD93-3EFBD4C589D2}" type="sibTrans" cxnId="{BA52D44F-6F1C-43A5-BE12-D6D1FC0E2AAF}">
      <dgm:prSet/>
      <dgm:spPr/>
      <dgm:t>
        <a:bodyPr/>
        <a:lstStyle/>
        <a:p>
          <a:endParaRPr lang="ru-RU"/>
        </a:p>
      </dgm:t>
    </dgm:pt>
    <dgm:pt modelId="{215F8211-73FB-4CAF-94B8-E9477DCA2305}">
      <dgm:prSet phldrT="[Текст]" custT="1"/>
      <dgm:spPr/>
      <dgm:t>
        <a:bodyPr/>
        <a:lstStyle/>
        <a:p>
          <a:r>
            <a:rPr lang="uk-UA" sz="2400" dirty="0" smtClean="0"/>
            <a:t>Пам'ятки.</a:t>
          </a:r>
          <a:endParaRPr lang="ru-RU" sz="2400" dirty="0"/>
        </a:p>
      </dgm:t>
    </dgm:pt>
    <dgm:pt modelId="{AF18C869-9B8B-429E-8E9A-62FAD5D7F3D4}" type="parTrans" cxnId="{7B2A18B0-6C9C-49D4-91A9-CA341F741C1C}">
      <dgm:prSet/>
      <dgm:spPr/>
    </dgm:pt>
    <dgm:pt modelId="{D7BF4A2D-FA6C-4082-8067-37D9524989D8}" type="sibTrans" cxnId="{7B2A18B0-6C9C-49D4-91A9-CA341F741C1C}">
      <dgm:prSet/>
      <dgm:spPr/>
    </dgm:pt>
    <dgm:pt modelId="{DF81ACE1-3577-45A4-B575-4515BF90D5FE}" type="pres">
      <dgm:prSet presAssocID="{96F76B45-3691-4365-9A0B-11F99BFD8D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C2077E-409A-464D-81C9-BB1E51232E5E}" type="pres">
      <dgm:prSet presAssocID="{96F76B45-3691-4365-9A0B-11F99BFD8D93}" presName="tSp" presStyleCnt="0"/>
      <dgm:spPr/>
      <dgm:t>
        <a:bodyPr/>
        <a:lstStyle/>
        <a:p>
          <a:endParaRPr lang="ru-RU"/>
        </a:p>
      </dgm:t>
    </dgm:pt>
    <dgm:pt modelId="{E0EE563E-3239-4801-BD98-CEEF4B31D503}" type="pres">
      <dgm:prSet presAssocID="{96F76B45-3691-4365-9A0B-11F99BFD8D93}" presName="bSp" presStyleCnt="0"/>
      <dgm:spPr/>
      <dgm:t>
        <a:bodyPr/>
        <a:lstStyle/>
        <a:p>
          <a:endParaRPr lang="ru-RU"/>
        </a:p>
      </dgm:t>
    </dgm:pt>
    <dgm:pt modelId="{1D15AC2B-DF65-4E9E-8CD1-E2E833E13FD3}" type="pres">
      <dgm:prSet presAssocID="{96F76B45-3691-4365-9A0B-11F99BFD8D93}" presName="process" presStyleCnt="0"/>
      <dgm:spPr/>
      <dgm:t>
        <a:bodyPr/>
        <a:lstStyle/>
        <a:p>
          <a:endParaRPr lang="ru-RU"/>
        </a:p>
      </dgm:t>
    </dgm:pt>
    <dgm:pt modelId="{006CEBB4-7233-4B61-BF6B-E6273D33EB9B}" type="pres">
      <dgm:prSet presAssocID="{D259844F-FE3A-4D9B-82F9-E1ED17876F6C}" presName="composite1" presStyleCnt="0"/>
      <dgm:spPr/>
      <dgm:t>
        <a:bodyPr/>
        <a:lstStyle/>
        <a:p>
          <a:endParaRPr lang="ru-RU"/>
        </a:p>
      </dgm:t>
    </dgm:pt>
    <dgm:pt modelId="{A3A33E5C-E3B3-4531-8593-876B45B658AD}" type="pres">
      <dgm:prSet presAssocID="{D259844F-FE3A-4D9B-82F9-E1ED17876F6C}" presName="dummyNode1" presStyleLbl="node1" presStyleIdx="0" presStyleCnt="3"/>
      <dgm:spPr/>
      <dgm:t>
        <a:bodyPr/>
        <a:lstStyle/>
        <a:p>
          <a:endParaRPr lang="ru-RU"/>
        </a:p>
      </dgm:t>
    </dgm:pt>
    <dgm:pt modelId="{70A5062C-0EAD-45A0-BD35-31E790C02EFA}" type="pres">
      <dgm:prSet presAssocID="{D259844F-FE3A-4D9B-82F9-E1ED17876F6C}" presName="childNode1" presStyleLbl="bgAcc1" presStyleIdx="0" presStyleCnt="3" custScaleX="135839" custScaleY="141676" custLinFactNeighborY="-115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30222D-04AE-433C-A833-824D8D007180}" type="pres">
      <dgm:prSet presAssocID="{D259844F-FE3A-4D9B-82F9-E1ED17876F6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E1C80-EC85-4BE6-A3C9-F2B9D3EE58E6}" type="pres">
      <dgm:prSet presAssocID="{D259844F-FE3A-4D9B-82F9-E1ED17876F6C}" presName="parentNode1" presStyleLbl="node1" presStyleIdx="0" presStyleCnt="3" custLinFactNeighborX="5524" custLinFactNeighborY="685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B3D76-7059-4476-88E2-E36BCA625A49}" type="pres">
      <dgm:prSet presAssocID="{D259844F-FE3A-4D9B-82F9-E1ED17876F6C}" presName="connSite1" presStyleCnt="0"/>
      <dgm:spPr/>
      <dgm:t>
        <a:bodyPr/>
        <a:lstStyle/>
        <a:p>
          <a:endParaRPr lang="ru-RU"/>
        </a:p>
      </dgm:t>
    </dgm:pt>
    <dgm:pt modelId="{C3B6A7A3-7646-48CF-BAA5-D7C32D7A6A73}" type="pres">
      <dgm:prSet presAssocID="{BC1C9E22-52AF-4EE3-BBCE-5945C166C939}" presName="Name9" presStyleLbl="sibTrans2D1" presStyleIdx="0" presStyleCnt="2"/>
      <dgm:spPr/>
      <dgm:t>
        <a:bodyPr/>
        <a:lstStyle/>
        <a:p>
          <a:endParaRPr lang="ru-RU"/>
        </a:p>
      </dgm:t>
    </dgm:pt>
    <dgm:pt modelId="{DA8C7963-69BC-4434-838E-DEE28BB21135}" type="pres">
      <dgm:prSet presAssocID="{1AEC3710-63F7-4E78-B3C9-877BEA726FDC}" presName="composite2" presStyleCnt="0"/>
      <dgm:spPr/>
      <dgm:t>
        <a:bodyPr/>
        <a:lstStyle/>
        <a:p>
          <a:endParaRPr lang="ru-RU"/>
        </a:p>
      </dgm:t>
    </dgm:pt>
    <dgm:pt modelId="{984DC2D7-EA2F-4408-830C-C3CB076B27F1}" type="pres">
      <dgm:prSet presAssocID="{1AEC3710-63F7-4E78-B3C9-877BEA726FDC}" presName="dummyNode2" presStyleLbl="node1" presStyleIdx="0" presStyleCnt="3"/>
      <dgm:spPr/>
      <dgm:t>
        <a:bodyPr/>
        <a:lstStyle/>
        <a:p>
          <a:endParaRPr lang="ru-RU"/>
        </a:p>
      </dgm:t>
    </dgm:pt>
    <dgm:pt modelId="{C304CC1A-50F7-41CE-B6E7-F54DA0D51C3E}" type="pres">
      <dgm:prSet presAssocID="{1AEC3710-63F7-4E78-B3C9-877BEA726FDC}" presName="childNode2" presStyleLbl="bgAcc1" presStyleIdx="1" presStyleCnt="3" custScaleX="133967" custScaleY="175488" custLinFactNeighborX="-86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93CB1B-FEA6-4216-99BD-1D32C0A8C8AD}" type="pres">
      <dgm:prSet presAssocID="{1AEC3710-63F7-4E78-B3C9-877BEA726FD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1502A-2C5B-4DFE-A014-8674B1178172}" type="pres">
      <dgm:prSet presAssocID="{1AEC3710-63F7-4E78-B3C9-877BEA726FDC}" presName="parentNode2" presStyleLbl="node1" presStyleIdx="1" presStyleCnt="3" custLinFactNeighborY="-360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EBC7B-266B-4598-B90D-126AA56D036D}" type="pres">
      <dgm:prSet presAssocID="{1AEC3710-63F7-4E78-B3C9-877BEA726FDC}" presName="connSite2" presStyleCnt="0"/>
      <dgm:spPr/>
      <dgm:t>
        <a:bodyPr/>
        <a:lstStyle/>
        <a:p>
          <a:endParaRPr lang="ru-RU"/>
        </a:p>
      </dgm:t>
    </dgm:pt>
    <dgm:pt modelId="{5176D2B1-C7F7-41FB-A8A4-521C82426CEB}" type="pres">
      <dgm:prSet presAssocID="{83AA3EF4-9735-47FD-8540-81B470C9655E}" presName="Name18" presStyleLbl="sibTrans2D1" presStyleIdx="1" presStyleCnt="2"/>
      <dgm:spPr/>
      <dgm:t>
        <a:bodyPr/>
        <a:lstStyle/>
        <a:p>
          <a:endParaRPr lang="ru-RU"/>
        </a:p>
      </dgm:t>
    </dgm:pt>
    <dgm:pt modelId="{BF1FF5EF-7418-4278-B7FC-6957FB8DA29C}" type="pres">
      <dgm:prSet presAssocID="{83DD4B08-01A5-4157-B0CE-0DB41A3F9500}" presName="composite1" presStyleCnt="0"/>
      <dgm:spPr/>
      <dgm:t>
        <a:bodyPr/>
        <a:lstStyle/>
        <a:p>
          <a:endParaRPr lang="ru-RU"/>
        </a:p>
      </dgm:t>
    </dgm:pt>
    <dgm:pt modelId="{1A63297F-B01C-4728-A4AF-A39AB05F0CD4}" type="pres">
      <dgm:prSet presAssocID="{83DD4B08-01A5-4157-B0CE-0DB41A3F9500}" presName="dummyNode1" presStyleLbl="node1" presStyleIdx="1" presStyleCnt="3"/>
      <dgm:spPr/>
      <dgm:t>
        <a:bodyPr/>
        <a:lstStyle/>
        <a:p>
          <a:endParaRPr lang="ru-RU"/>
        </a:p>
      </dgm:t>
    </dgm:pt>
    <dgm:pt modelId="{96BFCEAD-BEFB-4A15-938A-EF0B00A0F4FF}" type="pres">
      <dgm:prSet presAssocID="{83DD4B08-01A5-4157-B0CE-0DB41A3F9500}" presName="childNode1" presStyleLbl="bgAcc1" presStyleIdx="2" presStyleCnt="3" custScaleX="148138" custScaleY="1416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C15E3-C06F-4FE7-A6F6-E9D2FEBBC76D}" type="pres">
      <dgm:prSet presAssocID="{83DD4B08-01A5-4157-B0CE-0DB41A3F9500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1E31EA-9DE8-47CD-B15E-179BA534D703}" type="pres">
      <dgm:prSet presAssocID="{83DD4B08-01A5-4157-B0CE-0DB41A3F9500}" presName="parentNode1" presStyleLbl="node1" presStyleIdx="2" presStyleCnt="3" custLinFactNeighborY="1766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4CBB1-25C5-40FD-BD8D-0DBB2F07C04B}" type="pres">
      <dgm:prSet presAssocID="{83DD4B08-01A5-4157-B0CE-0DB41A3F9500}" presName="connSite1" presStyleCnt="0"/>
      <dgm:spPr/>
      <dgm:t>
        <a:bodyPr/>
        <a:lstStyle/>
        <a:p>
          <a:endParaRPr lang="ru-RU"/>
        </a:p>
      </dgm:t>
    </dgm:pt>
  </dgm:ptLst>
  <dgm:cxnLst>
    <dgm:cxn modelId="{14ADCB1D-568A-4E04-9FF3-C18CDEF440EE}" srcId="{96F76B45-3691-4365-9A0B-11F99BFD8D93}" destId="{D259844F-FE3A-4D9B-82F9-E1ED17876F6C}" srcOrd="0" destOrd="0" parTransId="{D8AB3260-B254-48FE-8C29-8C63DB3D65FE}" sibTransId="{BC1C9E22-52AF-4EE3-BBCE-5945C166C939}"/>
    <dgm:cxn modelId="{99401F71-72F9-41AE-8C2A-BCDE3F1E2407}" type="presOf" srcId="{215F8211-73FB-4CAF-94B8-E9477DCA2305}" destId="{96BFCEAD-BEFB-4A15-938A-EF0B00A0F4FF}" srcOrd="0" destOrd="1" presId="urn:microsoft.com/office/officeart/2005/8/layout/hProcess4"/>
    <dgm:cxn modelId="{65F3A1C0-F978-450F-A792-CA34766FBAFB}" srcId="{D259844F-FE3A-4D9B-82F9-E1ED17876F6C}" destId="{C350EBC7-3E50-402A-81F5-F2537750B919}" srcOrd="0" destOrd="0" parTransId="{E3C3D4B5-D2CB-4F38-9459-6DF6D0E3DCA3}" sibTransId="{2FE702A8-FA5A-4D73-B932-FA98433F6996}"/>
    <dgm:cxn modelId="{B75C9518-01A1-4CDA-A516-87E129D85A5B}" type="presOf" srcId="{707BCFB4-D36D-4B51-94E2-81ADF68B2B0B}" destId="{E5BC15E3-C06F-4FE7-A6F6-E9D2FEBBC76D}" srcOrd="1" destOrd="0" presId="urn:microsoft.com/office/officeart/2005/8/layout/hProcess4"/>
    <dgm:cxn modelId="{3E0AE150-8BAD-4ADF-A71B-8C587267E752}" type="presOf" srcId="{C350EBC7-3E50-402A-81F5-F2537750B919}" destId="{70A5062C-0EAD-45A0-BD35-31E790C02EFA}" srcOrd="0" destOrd="0" presId="urn:microsoft.com/office/officeart/2005/8/layout/hProcess4"/>
    <dgm:cxn modelId="{0CA34BD4-539B-4DB7-8324-FC4CCF72B60A}" type="presOf" srcId="{87AE578C-A7D6-4BA7-AC74-5F3910210EA0}" destId="{C793CB1B-FEA6-4216-99BD-1D32C0A8C8AD}" srcOrd="1" destOrd="0" presId="urn:microsoft.com/office/officeart/2005/8/layout/hProcess4"/>
    <dgm:cxn modelId="{C5657F98-571A-4E90-A8D6-5BBB1C7F0A55}" srcId="{96F76B45-3691-4365-9A0B-11F99BFD8D93}" destId="{1AEC3710-63F7-4E78-B3C9-877BEA726FDC}" srcOrd="1" destOrd="0" parTransId="{D092F619-42BF-4325-BBB1-C6343BB7F643}" sibTransId="{83AA3EF4-9735-47FD-8540-81B470C9655E}"/>
    <dgm:cxn modelId="{D44A7072-85DA-4A0F-B491-4208AC25EBA5}" type="presOf" srcId="{96F76B45-3691-4365-9A0B-11F99BFD8D93}" destId="{DF81ACE1-3577-45A4-B575-4515BF90D5FE}" srcOrd="0" destOrd="0" presId="urn:microsoft.com/office/officeart/2005/8/layout/hProcess4"/>
    <dgm:cxn modelId="{13ABC2ED-4DDD-4F22-B321-D32499E21DCE}" type="presOf" srcId="{C350EBC7-3E50-402A-81F5-F2537750B919}" destId="{0730222D-04AE-433C-A833-824D8D007180}" srcOrd="1" destOrd="0" presId="urn:microsoft.com/office/officeart/2005/8/layout/hProcess4"/>
    <dgm:cxn modelId="{AA1674F2-8BAC-414E-A451-4222BB7056B1}" type="presOf" srcId="{1AEC3710-63F7-4E78-B3C9-877BEA726FDC}" destId="{9781502A-2C5B-4DFE-A014-8674B1178172}" srcOrd="0" destOrd="0" presId="urn:microsoft.com/office/officeart/2005/8/layout/hProcess4"/>
    <dgm:cxn modelId="{BA52D44F-6F1C-43A5-BE12-D6D1FC0E2AAF}" srcId="{83DD4B08-01A5-4157-B0CE-0DB41A3F9500}" destId="{707BCFB4-D36D-4B51-94E2-81ADF68B2B0B}" srcOrd="0" destOrd="0" parTransId="{A5971B03-2A0E-4AD3-BEAF-9725D1A23F06}" sibTransId="{64A74E74-C7E3-4ABE-AD93-3EFBD4C589D2}"/>
    <dgm:cxn modelId="{60FA4FE5-C849-4351-B25F-460D9A252796}" type="presOf" srcId="{215F8211-73FB-4CAF-94B8-E9477DCA2305}" destId="{E5BC15E3-C06F-4FE7-A6F6-E9D2FEBBC76D}" srcOrd="1" destOrd="1" presId="urn:microsoft.com/office/officeart/2005/8/layout/hProcess4"/>
    <dgm:cxn modelId="{93434406-2745-4858-BAE9-EC577E51C7B0}" type="presOf" srcId="{87AE578C-A7D6-4BA7-AC74-5F3910210EA0}" destId="{C304CC1A-50F7-41CE-B6E7-F54DA0D51C3E}" srcOrd="0" destOrd="0" presId="urn:microsoft.com/office/officeart/2005/8/layout/hProcess4"/>
    <dgm:cxn modelId="{9BBA0CD3-BE74-43E1-833C-5753453AB41A}" srcId="{1AEC3710-63F7-4E78-B3C9-877BEA726FDC}" destId="{87AE578C-A7D6-4BA7-AC74-5F3910210EA0}" srcOrd="0" destOrd="0" parTransId="{13FD96CB-CE7E-49DD-8E89-6D0EDA305D8C}" sibTransId="{D9EF6CAD-C743-45C6-B97F-87B8CE100DEF}"/>
    <dgm:cxn modelId="{92382C1B-3BEF-415E-A340-33F839359715}" srcId="{96F76B45-3691-4365-9A0B-11F99BFD8D93}" destId="{83DD4B08-01A5-4157-B0CE-0DB41A3F9500}" srcOrd="2" destOrd="0" parTransId="{B3824210-D86E-4903-B054-76D79ED46BAA}" sibTransId="{CDF722AA-F4CF-4DA3-985B-D3816EDD65AC}"/>
    <dgm:cxn modelId="{FE27C31E-559B-48E2-A019-6F66F6A8FEE8}" type="presOf" srcId="{BC1C9E22-52AF-4EE3-BBCE-5945C166C939}" destId="{C3B6A7A3-7646-48CF-BAA5-D7C32D7A6A73}" srcOrd="0" destOrd="0" presId="urn:microsoft.com/office/officeart/2005/8/layout/hProcess4"/>
    <dgm:cxn modelId="{4DD15126-6A68-4A8C-BDD7-E636DE9E935D}" type="presOf" srcId="{707BCFB4-D36D-4B51-94E2-81ADF68B2B0B}" destId="{96BFCEAD-BEFB-4A15-938A-EF0B00A0F4FF}" srcOrd="0" destOrd="0" presId="urn:microsoft.com/office/officeart/2005/8/layout/hProcess4"/>
    <dgm:cxn modelId="{E8FD0F6B-16EA-407C-9F56-3BD6F28BB406}" type="presOf" srcId="{D259844F-FE3A-4D9B-82F9-E1ED17876F6C}" destId="{7D1E1C80-EC85-4BE6-A3C9-F2B9D3EE58E6}" srcOrd="0" destOrd="0" presId="urn:microsoft.com/office/officeart/2005/8/layout/hProcess4"/>
    <dgm:cxn modelId="{7B2A18B0-6C9C-49D4-91A9-CA341F741C1C}" srcId="{83DD4B08-01A5-4157-B0CE-0DB41A3F9500}" destId="{215F8211-73FB-4CAF-94B8-E9477DCA2305}" srcOrd="1" destOrd="0" parTransId="{AF18C869-9B8B-429E-8E9A-62FAD5D7F3D4}" sibTransId="{D7BF4A2D-FA6C-4082-8067-37D9524989D8}"/>
    <dgm:cxn modelId="{4DE9432F-A576-4E71-B6FB-98C9E989820B}" type="presOf" srcId="{83DD4B08-01A5-4157-B0CE-0DB41A3F9500}" destId="{2A1E31EA-9DE8-47CD-B15E-179BA534D703}" srcOrd="0" destOrd="0" presId="urn:microsoft.com/office/officeart/2005/8/layout/hProcess4"/>
    <dgm:cxn modelId="{8139D31D-860E-4190-A3E2-2755C725A047}" type="presOf" srcId="{83AA3EF4-9735-47FD-8540-81B470C9655E}" destId="{5176D2B1-C7F7-41FB-A8A4-521C82426CEB}" srcOrd="0" destOrd="0" presId="urn:microsoft.com/office/officeart/2005/8/layout/hProcess4"/>
    <dgm:cxn modelId="{B49924E3-76E9-4A82-8DE2-4DF5E1A666AB}" type="presParOf" srcId="{DF81ACE1-3577-45A4-B575-4515BF90D5FE}" destId="{D8C2077E-409A-464D-81C9-BB1E51232E5E}" srcOrd="0" destOrd="0" presId="urn:microsoft.com/office/officeart/2005/8/layout/hProcess4"/>
    <dgm:cxn modelId="{F7061614-107E-4DD9-9B0E-1F6F021AA998}" type="presParOf" srcId="{DF81ACE1-3577-45A4-B575-4515BF90D5FE}" destId="{E0EE563E-3239-4801-BD98-CEEF4B31D503}" srcOrd="1" destOrd="0" presId="urn:microsoft.com/office/officeart/2005/8/layout/hProcess4"/>
    <dgm:cxn modelId="{C05B4962-9A61-4CD4-AF4D-9DF6D2D7865E}" type="presParOf" srcId="{DF81ACE1-3577-45A4-B575-4515BF90D5FE}" destId="{1D15AC2B-DF65-4E9E-8CD1-E2E833E13FD3}" srcOrd="2" destOrd="0" presId="urn:microsoft.com/office/officeart/2005/8/layout/hProcess4"/>
    <dgm:cxn modelId="{9C1BE837-36F4-4AAA-ABFD-FF2E40042B14}" type="presParOf" srcId="{1D15AC2B-DF65-4E9E-8CD1-E2E833E13FD3}" destId="{006CEBB4-7233-4B61-BF6B-E6273D33EB9B}" srcOrd="0" destOrd="0" presId="urn:microsoft.com/office/officeart/2005/8/layout/hProcess4"/>
    <dgm:cxn modelId="{BE028612-ABE9-4E27-A633-3E8D86B2CF65}" type="presParOf" srcId="{006CEBB4-7233-4B61-BF6B-E6273D33EB9B}" destId="{A3A33E5C-E3B3-4531-8593-876B45B658AD}" srcOrd="0" destOrd="0" presId="urn:microsoft.com/office/officeart/2005/8/layout/hProcess4"/>
    <dgm:cxn modelId="{812E8315-AAFB-4AEB-9BFC-E4D036437CB4}" type="presParOf" srcId="{006CEBB4-7233-4B61-BF6B-E6273D33EB9B}" destId="{70A5062C-0EAD-45A0-BD35-31E790C02EFA}" srcOrd="1" destOrd="0" presId="urn:microsoft.com/office/officeart/2005/8/layout/hProcess4"/>
    <dgm:cxn modelId="{A51371D5-7AD6-4196-B129-F9167A98780E}" type="presParOf" srcId="{006CEBB4-7233-4B61-BF6B-E6273D33EB9B}" destId="{0730222D-04AE-433C-A833-824D8D007180}" srcOrd="2" destOrd="0" presId="urn:microsoft.com/office/officeart/2005/8/layout/hProcess4"/>
    <dgm:cxn modelId="{F3D408DC-8A39-4713-AFCB-2E0C3967B332}" type="presParOf" srcId="{006CEBB4-7233-4B61-BF6B-E6273D33EB9B}" destId="{7D1E1C80-EC85-4BE6-A3C9-F2B9D3EE58E6}" srcOrd="3" destOrd="0" presId="urn:microsoft.com/office/officeart/2005/8/layout/hProcess4"/>
    <dgm:cxn modelId="{7C696B56-447B-4DC3-90F6-6C3E7FB91FFA}" type="presParOf" srcId="{006CEBB4-7233-4B61-BF6B-E6273D33EB9B}" destId="{8F1B3D76-7059-4476-88E2-E36BCA625A49}" srcOrd="4" destOrd="0" presId="urn:microsoft.com/office/officeart/2005/8/layout/hProcess4"/>
    <dgm:cxn modelId="{5DE0A4CB-AE91-42D7-B09D-8EE8988FEBB7}" type="presParOf" srcId="{1D15AC2B-DF65-4E9E-8CD1-E2E833E13FD3}" destId="{C3B6A7A3-7646-48CF-BAA5-D7C32D7A6A73}" srcOrd="1" destOrd="0" presId="urn:microsoft.com/office/officeart/2005/8/layout/hProcess4"/>
    <dgm:cxn modelId="{2EE30019-D401-463D-8638-CE0380751CCA}" type="presParOf" srcId="{1D15AC2B-DF65-4E9E-8CD1-E2E833E13FD3}" destId="{DA8C7963-69BC-4434-838E-DEE28BB21135}" srcOrd="2" destOrd="0" presId="urn:microsoft.com/office/officeart/2005/8/layout/hProcess4"/>
    <dgm:cxn modelId="{0891D110-76B7-4F0C-9A92-39466E4BD956}" type="presParOf" srcId="{DA8C7963-69BC-4434-838E-DEE28BB21135}" destId="{984DC2D7-EA2F-4408-830C-C3CB076B27F1}" srcOrd="0" destOrd="0" presId="urn:microsoft.com/office/officeart/2005/8/layout/hProcess4"/>
    <dgm:cxn modelId="{6F3FFB23-2971-4130-8C11-B97D545C51C1}" type="presParOf" srcId="{DA8C7963-69BC-4434-838E-DEE28BB21135}" destId="{C304CC1A-50F7-41CE-B6E7-F54DA0D51C3E}" srcOrd="1" destOrd="0" presId="urn:microsoft.com/office/officeart/2005/8/layout/hProcess4"/>
    <dgm:cxn modelId="{94BECD6F-3B84-4154-B56F-77D2D91661E9}" type="presParOf" srcId="{DA8C7963-69BC-4434-838E-DEE28BB21135}" destId="{C793CB1B-FEA6-4216-99BD-1D32C0A8C8AD}" srcOrd="2" destOrd="0" presId="urn:microsoft.com/office/officeart/2005/8/layout/hProcess4"/>
    <dgm:cxn modelId="{6A5F177C-F405-4698-81DC-3B3EB6FAC827}" type="presParOf" srcId="{DA8C7963-69BC-4434-838E-DEE28BB21135}" destId="{9781502A-2C5B-4DFE-A014-8674B1178172}" srcOrd="3" destOrd="0" presId="urn:microsoft.com/office/officeart/2005/8/layout/hProcess4"/>
    <dgm:cxn modelId="{4B3381AD-8F10-4328-82C5-88D13737D2BB}" type="presParOf" srcId="{DA8C7963-69BC-4434-838E-DEE28BB21135}" destId="{112EBC7B-266B-4598-B90D-126AA56D036D}" srcOrd="4" destOrd="0" presId="urn:microsoft.com/office/officeart/2005/8/layout/hProcess4"/>
    <dgm:cxn modelId="{029324C3-6478-4903-862C-EAA500A776AB}" type="presParOf" srcId="{1D15AC2B-DF65-4E9E-8CD1-E2E833E13FD3}" destId="{5176D2B1-C7F7-41FB-A8A4-521C82426CEB}" srcOrd="3" destOrd="0" presId="urn:microsoft.com/office/officeart/2005/8/layout/hProcess4"/>
    <dgm:cxn modelId="{F6F59683-C4A9-4ED8-8145-3779A03163BD}" type="presParOf" srcId="{1D15AC2B-DF65-4E9E-8CD1-E2E833E13FD3}" destId="{BF1FF5EF-7418-4278-B7FC-6957FB8DA29C}" srcOrd="4" destOrd="0" presId="urn:microsoft.com/office/officeart/2005/8/layout/hProcess4"/>
    <dgm:cxn modelId="{A8AB7F12-C7D7-41A1-8F41-E9A3574D0647}" type="presParOf" srcId="{BF1FF5EF-7418-4278-B7FC-6957FB8DA29C}" destId="{1A63297F-B01C-4728-A4AF-A39AB05F0CD4}" srcOrd="0" destOrd="0" presId="urn:microsoft.com/office/officeart/2005/8/layout/hProcess4"/>
    <dgm:cxn modelId="{9E2892D0-56C0-4C4E-9E36-2AEF64CE4989}" type="presParOf" srcId="{BF1FF5EF-7418-4278-B7FC-6957FB8DA29C}" destId="{96BFCEAD-BEFB-4A15-938A-EF0B00A0F4FF}" srcOrd="1" destOrd="0" presId="urn:microsoft.com/office/officeart/2005/8/layout/hProcess4"/>
    <dgm:cxn modelId="{95DAF60D-FC10-4135-9113-EC667B640E2E}" type="presParOf" srcId="{BF1FF5EF-7418-4278-B7FC-6957FB8DA29C}" destId="{E5BC15E3-C06F-4FE7-A6F6-E9D2FEBBC76D}" srcOrd="2" destOrd="0" presId="urn:microsoft.com/office/officeart/2005/8/layout/hProcess4"/>
    <dgm:cxn modelId="{A447AEF3-62B9-482D-A721-945A76F767C4}" type="presParOf" srcId="{BF1FF5EF-7418-4278-B7FC-6957FB8DA29C}" destId="{2A1E31EA-9DE8-47CD-B15E-179BA534D703}" srcOrd="3" destOrd="0" presId="urn:microsoft.com/office/officeart/2005/8/layout/hProcess4"/>
    <dgm:cxn modelId="{B0364A63-C71F-4F76-A3BF-B21BCFCD845D}" type="presParOf" srcId="{BF1FF5EF-7418-4278-B7FC-6957FB8DA29C}" destId="{CD64CBB1-25C5-40FD-BD8D-0DBB2F07C04B}" srcOrd="4" destOrd="0" presId="urn:microsoft.com/office/officeart/2005/8/layout/hProcess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E91E07-2F6F-4301-9255-769E428995E1}" type="doc">
      <dgm:prSet loTypeId="urn:microsoft.com/office/officeart/2005/8/layout/hProcess4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CEB27DE-B710-48CD-A8BC-195DF2BEB6F9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dirty="0" smtClean="0"/>
            <a:t>Назви чисел при додаванні</a:t>
          </a:r>
          <a:endParaRPr lang="ru-RU" sz="2400" dirty="0"/>
        </a:p>
      </dgm:t>
    </dgm:pt>
    <dgm:pt modelId="{F55B2A8C-E42D-4FD3-A63F-233C7431B3B6}" type="parTrans" cxnId="{A9B08EBB-4044-4ED2-B907-24094B5EAB77}">
      <dgm:prSet/>
      <dgm:spPr/>
      <dgm:t>
        <a:bodyPr/>
        <a:lstStyle/>
        <a:p>
          <a:endParaRPr lang="ru-RU"/>
        </a:p>
      </dgm:t>
    </dgm:pt>
    <dgm:pt modelId="{37484216-5F6C-4BBD-86CE-7A2F5504C253}" type="sibTrans" cxnId="{A9B08EBB-4044-4ED2-B907-24094B5EAB77}">
      <dgm:prSet/>
      <dgm:spPr/>
      <dgm:t>
        <a:bodyPr/>
        <a:lstStyle/>
        <a:p>
          <a:endParaRPr lang="ru-RU"/>
        </a:p>
      </dgm:t>
    </dgm:pt>
    <dgm:pt modelId="{23A657BF-D62D-4B11-96D9-031AEB191567}">
      <dgm:prSet phldrT="[Текст]" custT="1"/>
      <dgm:spPr/>
      <dgm:t>
        <a:bodyPr/>
        <a:lstStyle/>
        <a:p>
          <a:r>
            <a:rPr lang="uk-UA" sz="2400" dirty="0" smtClean="0"/>
            <a:t>Перший доданок</a:t>
          </a:r>
          <a:endParaRPr lang="ru-RU" sz="2400" dirty="0"/>
        </a:p>
      </dgm:t>
    </dgm:pt>
    <dgm:pt modelId="{162D2D80-D931-443F-B197-4985DB8A5BC6}" type="parTrans" cxnId="{AEAC063C-79FD-4C4B-8AB7-5ADB9BC13383}">
      <dgm:prSet/>
      <dgm:spPr/>
      <dgm:t>
        <a:bodyPr/>
        <a:lstStyle/>
        <a:p>
          <a:endParaRPr lang="ru-RU"/>
        </a:p>
      </dgm:t>
    </dgm:pt>
    <dgm:pt modelId="{61037FDD-FB40-4E99-A0BD-77D062257433}" type="sibTrans" cxnId="{AEAC063C-79FD-4C4B-8AB7-5ADB9BC13383}">
      <dgm:prSet/>
      <dgm:spPr/>
      <dgm:t>
        <a:bodyPr/>
        <a:lstStyle/>
        <a:p>
          <a:endParaRPr lang="ru-RU"/>
        </a:p>
      </dgm:t>
    </dgm:pt>
    <dgm:pt modelId="{B0EB8B85-0A7D-48CC-8ACA-FC525D4192AC}">
      <dgm:prSet phldrT="[Текст]" custT="1"/>
      <dgm:spPr/>
      <dgm:t>
        <a:bodyPr/>
        <a:lstStyle/>
        <a:p>
          <a:r>
            <a:rPr lang="uk-UA" sz="2400" dirty="0" smtClean="0"/>
            <a:t>Другий доданок</a:t>
          </a:r>
          <a:endParaRPr lang="ru-RU" sz="2400" dirty="0"/>
        </a:p>
      </dgm:t>
    </dgm:pt>
    <dgm:pt modelId="{35E49979-4FAE-4A4D-A467-DF672E9B8253}" type="parTrans" cxnId="{D4B67DD5-5750-4B78-BF37-0F48E9FFD2D3}">
      <dgm:prSet/>
      <dgm:spPr/>
      <dgm:t>
        <a:bodyPr/>
        <a:lstStyle/>
        <a:p>
          <a:endParaRPr lang="ru-RU"/>
        </a:p>
      </dgm:t>
    </dgm:pt>
    <dgm:pt modelId="{6775F9BE-96CD-4CBB-B392-EEE7198D477B}" type="sibTrans" cxnId="{D4B67DD5-5750-4B78-BF37-0F48E9FFD2D3}">
      <dgm:prSet/>
      <dgm:spPr/>
      <dgm:t>
        <a:bodyPr/>
        <a:lstStyle/>
        <a:p>
          <a:endParaRPr lang="ru-RU"/>
        </a:p>
      </dgm:t>
    </dgm:pt>
    <dgm:pt modelId="{FC372B07-655E-4534-8BE7-7E2B0A2A30FF}">
      <dgm:prSet phldrT="[Текст]" custT="1"/>
      <dgm:spPr/>
      <dgm:t>
        <a:bodyPr/>
        <a:lstStyle/>
        <a:p>
          <a:r>
            <a:rPr lang="uk-UA" sz="2400" dirty="0" smtClean="0"/>
            <a:t>Математичний вираз</a:t>
          </a:r>
          <a:endParaRPr lang="ru-RU" sz="2400" dirty="0"/>
        </a:p>
      </dgm:t>
    </dgm:pt>
    <dgm:pt modelId="{DB03C104-CDDA-4B93-AEB4-E8A9895EACAF}" type="parTrans" cxnId="{73483911-6256-4C58-BE58-7CFB21402BE8}">
      <dgm:prSet/>
      <dgm:spPr/>
      <dgm:t>
        <a:bodyPr/>
        <a:lstStyle/>
        <a:p>
          <a:endParaRPr lang="ru-RU"/>
        </a:p>
      </dgm:t>
    </dgm:pt>
    <dgm:pt modelId="{0A4D2191-2740-4131-A855-2C720A4E1601}" type="sibTrans" cxnId="{73483911-6256-4C58-BE58-7CFB21402BE8}">
      <dgm:prSet/>
      <dgm:spPr/>
      <dgm:t>
        <a:bodyPr/>
        <a:lstStyle/>
        <a:p>
          <a:endParaRPr lang="ru-RU"/>
        </a:p>
      </dgm:t>
    </dgm:pt>
    <dgm:pt modelId="{0A6C0043-62EF-4A8F-84F4-C3DDA452BFAD}">
      <dgm:prSet phldrT="[Текст]" custT="1"/>
      <dgm:spPr/>
      <dgm:t>
        <a:bodyPr/>
        <a:lstStyle/>
        <a:p>
          <a:r>
            <a:rPr lang="uk-UA" sz="2400" dirty="0" smtClean="0"/>
            <a:t>Сума</a:t>
          </a:r>
          <a:endParaRPr lang="ru-RU" sz="2400" dirty="0"/>
        </a:p>
      </dgm:t>
    </dgm:pt>
    <dgm:pt modelId="{CC26DEBD-F32B-4823-A49F-83EB73C0B4F9}" type="parTrans" cxnId="{3C6E20EF-394C-4FEC-8BA2-DE00DCDFC587}">
      <dgm:prSet/>
      <dgm:spPr/>
      <dgm:t>
        <a:bodyPr/>
        <a:lstStyle/>
        <a:p>
          <a:endParaRPr lang="ru-RU"/>
        </a:p>
      </dgm:t>
    </dgm:pt>
    <dgm:pt modelId="{F0045E71-7E20-49E5-947E-EE3EC1A1A25F}" type="sibTrans" cxnId="{3C6E20EF-394C-4FEC-8BA2-DE00DCDFC587}">
      <dgm:prSet/>
      <dgm:spPr/>
      <dgm:t>
        <a:bodyPr/>
        <a:lstStyle/>
        <a:p>
          <a:endParaRPr lang="ru-RU"/>
        </a:p>
      </dgm:t>
    </dgm:pt>
    <dgm:pt modelId="{FBCE4E26-530A-4765-9CBD-E5FA92C6A13A}">
      <dgm:prSet phldrT="[Текст]" custT="1"/>
      <dgm:spPr/>
      <dgm:t>
        <a:bodyPr/>
        <a:lstStyle/>
        <a:p>
          <a:r>
            <a:rPr lang="uk-UA" sz="2400" dirty="0" smtClean="0"/>
            <a:t>Якщо між числами стоїть знак “+”, то записано суму</a:t>
          </a:r>
          <a:endParaRPr lang="ru-RU" sz="2400" dirty="0"/>
        </a:p>
      </dgm:t>
    </dgm:pt>
    <dgm:pt modelId="{52367B57-92B8-4DAE-BD9A-2B7A7980FBAE}" type="parTrans" cxnId="{61170A0B-8358-4824-AEDB-270D6AD87BE8}">
      <dgm:prSet/>
      <dgm:spPr/>
      <dgm:t>
        <a:bodyPr/>
        <a:lstStyle/>
        <a:p>
          <a:endParaRPr lang="ru-RU"/>
        </a:p>
      </dgm:t>
    </dgm:pt>
    <dgm:pt modelId="{D9B0B035-868D-40D6-BEFF-9706C975084D}" type="sibTrans" cxnId="{61170A0B-8358-4824-AEDB-270D6AD87BE8}">
      <dgm:prSet/>
      <dgm:spPr/>
      <dgm:t>
        <a:bodyPr/>
        <a:lstStyle/>
        <a:p>
          <a:endParaRPr lang="ru-RU"/>
        </a:p>
      </dgm:t>
    </dgm:pt>
    <dgm:pt modelId="{A396A9CB-13C0-4AD5-984C-0A5CB7AC2206}">
      <dgm:prSet phldrT="[Текст]" custT="1"/>
      <dgm:spPr/>
      <dgm:t>
        <a:bodyPr/>
        <a:lstStyle/>
        <a:p>
          <a:r>
            <a:rPr lang="uk-UA" sz="2400" dirty="0" smtClean="0"/>
            <a:t>Математичний вираз</a:t>
          </a:r>
          <a:endParaRPr lang="ru-RU" sz="2400" dirty="0"/>
        </a:p>
      </dgm:t>
    </dgm:pt>
    <dgm:pt modelId="{B8BFE5B4-6FDB-408C-9C0E-EB54D4525183}" type="parTrans" cxnId="{1932C2B0-BDF4-4952-B97E-8FDAEEC621F3}">
      <dgm:prSet/>
      <dgm:spPr/>
      <dgm:t>
        <a:bodyPr/>
        <a:lstStyle/>
        <a:p>
          <a:endParaRPr lang="ru-RU"/>
        </a:p>
      </dgm:t>
    </dgm:pt>
    <dgm:pt modelId="{9719B8C5-A9C5-4B01-93DF-72E1BC55913E}" type="sibTrans" cxnId="{1932C2B0-BDF4-4952-B97E-8FDAEEC621F3}">
      <dgm:prSet/>
      <dgm:spPr/>
      <dgm:t>
        <a:bodyPr/>
        <a:lstStyle/>
        <a:p>
          <a:endParaRPr lang="ru-RU"/>
        </a:p>
      </dgm:t>
    </dgm:pt>
    <dgm:pt modelId="{0F1C37F4-6E75-4616-A904-60C58C6BD909}">
      <dgm:prSet phldrT="[Текст]" custT="1"/>
      <dgm:spPr/>
      <dgm:t>
        <a:bodyPr/>
        <a:lstStyle/>
        <a:p>
          <a:r>
            <a:rPr lang="uk-UA" sz="2400" dirty="0" smtClean="0"/>
            <a:t>Добуток</a:t>
          </a:r>
          <a:endParaRPr lang="ru-RU" sz="2400" dirty="0"/>
        </a:p>
      </dgm:t>
    </dgm:pt>
    <dgm:pt modelId="{795B717E-5978-4953-B862-9BFE2634C68E}" type="parTrans" cxnId="{D5B742E6-2578-4326-AC79-C2A85EDBD17A}">
      <dgm:prSet/>
      <dgm:spPr/>
      <dgm:t>
        <a:bodyPr/>
        <a:lstStyle/>
        <a:p>
          <a:endParaRPr lang="ru-RU"/>
        </a:p>
      </dgm:t>
    </dgm:pt>
    <dgm:pt modelId="{4459F8D5-7A00-4BD8-81C3-4BE48DB9DDA7}" type="sibTrans" cxnId="{D5B742E6-2578-4326-AC79-C2A85EDBD17A}">
      <dgm:prSet/>
      <dgm:spPr/>
      <dgm:t>
        <a:bodyPr/>
        <a:lstStyle/>
        <a:p>
          <a:endParaRPr lang="ru-RU"/>
        </a:p>
      </dgm:t>
    </dgm:pt>
    <dgm:pt modelId="{F42CE1EF-8E40-42F8-8825-93D08B378BFC}">
      <dgm:prSet phldrT="[Текст]" custT="1"/>
      <dgm:spPr/>
      <dgm:t>
        <a:bodyPr/>
        <a:lstStyle/>
        <a:p>
          <a:r>
            <a:rPr lang="uk-UA" sz="2400" dirty="0" smtClean="0"/>
            <a:t>Якщо між числами стоїть знак “∙”, то записано добуток</a:t>
          </a:r>
          <a:endParaRPr lang="ru-RU" sz="2400" dirty="0"/>
        </a:p>
      </dgm:t>
    </dgm:pt>
    <dgm:pt modelId="{BDAAA236-B791-40B1-BE9C-7343A32E3DA6}" type="parTrans" cxnId="{8EBA6C0A-5B18-4C98-BF0A-43AD01C05F9F}">
      <dgm:prSet/>
      <dgm:spPr/>
      <dgm:t>
        <a:bodyPr/>
        <a:lstStyle/>
        <a:p>
          <a:endParaRPr lang="ru-RU"/>
        </a:p>
      </dgm:t>
    </dgm:pt>
    <dgm:pt modelId="{D3F846A6-C781-4FF0-BED5-F7BD3104FBAF}" type="sibTrans" cxnId="{8EBA6C0A-5B18-4C98-BF0A-43AD01C05F9F}">
      <dgm:prSet/>
      <dgm:spPr/>
      <dgm:t>
        <a:bodyPr/>
        <a:lstStyle/>
        <a:p>
          <a:endParaRPr lang="ru-RU"/>
        </a:p>
      </dgm:t>
    </dgm:pt>
    <dgm:pt modelId="{4D2144E4-7D4E-4950-ABE0-A24A6EC05CBC}">
      <dgm:prSet phldrT="[Текст]" custT="1"/>
      <dgm:spPr/>
      <dgm:t>
        <a:bodyPr/>
        <a:lstStyle/>
        <a:p>
          <a:r>
            <a:rPr lang="uk-UA" sz="2400" dirty="0" smtClean="0"/>
            <a:t>Значення суми</a:t>
          </a:r>
          <a:endParaRPr lang="ru-RU" sz="2400" dirty="0"/>
        </a:p>
      </dgm:t>
    </dgm:pt>
    <dgm:pt modelId="{8BC34D62-B7A9-45A6-A851-3B55EE5C7EAB}" type="parTrans" cxnId="{0F6760EA-B772-4DA1-85F3-8EF9119BFCF4}">
      <dgm:prSet/>
      <dgm:spPr/>
      <dgm:t>
        <a:bodyPr/>
        <a:lstStyle/>
        <a:p>
          <a:endParaRPr lang="ru-RU"/>
        </a:p>
      </dgm:t>
    </dgm:pt>
    <dgm:pt modelId="{0B07262F-7DB6-4BC9-B809-304384805D8E}" type="sibTrans" cxnId="{0F6760EA-B772-4DA1-85F3-8EF9119BFCF4}">
      <dgm:prSet/>
      <dgm:spPr/>
      <dgm:t>
        <a:bodyPr/>
        <a:lstStyle/>
        <a:p>
          <a:endParaRPr lang="ru-RU"/>
        </a:p>
      </dgm:t>
    </dgm:pt>
    <dgm:pt modelId="{CA8CCA0A-7769-4325-8854-91112A3C2BDD}">
      <dgm:prSet phldrT="[Текст]" custT="1"/>
      <dgm:spPr/>
      <dgm:t>
        <a:bodyPr/>
        <a:lstStyle/>
        <a:p>
          <a:r>
            <a:rPr lang="uk-UA" sz="2400" dirty="0" smtClean="0"/>
            <a:t>Щоб записати суму, треба між числами поставити знак “+”</a:t>
          </a:r>
          <a:endParaRPr lang="ru-RU" sz="2400" dirty="0"/>
        </a:p>
      </dgm:t>
    </dgm:pt>
    <dgm:pt modelId="{80C06547-79CE-4E99-B1B3-E883E12F9502}" type="parTrans" cxnId="{106891C1-7BB0-4EA0-9D91-82972AF70FBD}">
      <dgm:prSet/>
      <dgm:spPr/>
      <dgm:t>
        <a:bodyPr/>
        <a:lstStyle/>
        <a:p>
          <a:endParaRPr lang="ru-RU"/>
        </a:p>
      </dgm:t>
    </dgm:pt>
    <dgm:pt modelId="{8F13749C-E50C-4735-9B34-8796B91A5AB1}" type="sibTrans" cxnId="{106891C1-7BB0-4EA0-9D91-82972AF70FBD}">
      <dgm:prSet/>
      <dgm:spPr/>
      <dgm:t>
        <a:bodyPr/>
        <a:lstStyle/>
        <a:p>
          <a:endParaRPr lang="ru-RU"/>
        </a:p>
      </dgm:t>
    </dgm:pt>
    <dgm:pt modelId="{F564D37A-FB98-446D-BA56-3E0A95DD7152}">
      <dgm:prSet phldrT="[Текст]" custT="1"/>
      <dgm:spPr/>
      <dgm:t>
        <a:bodyPr/>
        <a:lstStyle/>
        <a:p>
          <a:r>
            <a:rPr lang="uk-UA" sz="2400" dirty="0" smtClean="0"/>
            <a:t>Щоб записати добуток, треба між числами поставити знак “∙”</a:t>
          </a:r>
          <a:endParaRPr lang="ru-RU" sz="2400" dirty="0"/>
        </a:p>
      </dgm:t>
    </dgm:pt>
    <dgm:pt modelId="{FECEF2B0-F376-49EA-BAAC-6074FD3A3A6F}" type="parTrans" cxnId="{8B4BDB96-C38A-4D66-8411-D33C3DB48610}">
      <dgm:prSet/>
      <dgm:spPr/>
      <dgm:t>
        <a:bodyPr/>
        <a:lstStyle/>
        <a:p>
          <a:endParaRPr lang="ru-RU"/>
        </a:p>
      </dgm:t>
    </dgm:pt>
    <dgm:pt modelId="{A238BFF8-362A-4C07-A0A2-9797D145D687}" type="sibTrans" cxnId="{8B4BDB96-C38A-4D66-8411-D33C3DB48610}">
      <dgm:prSet/>
      <dgm:spPr/>
      <dgm:t>
        <a:bodyPr/>
        <a:lstStyle/>
        <a:p>
          <a:endParaRPr lang="ru-RU"/>
        </a:p>
      </dgm:t>
    </dgm:pt>
    <dgm:pt modelId="{E9C79ADC-DBA7-4359-B260-8844B6E18BF6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dirty="0" smtClean="0"/>
            <a:t>Назви чисел при множенні</a:t>
          </a:r>
          <a:endParaRPr lang="ru-RU" sz="2400" dirty="0"/>
        </a:p>
      </dgm:t>
    </dgm:pt>
    <dgm:pt modelId="{92FF718D-0DFA-471B-969D-8E54E8E8AF03}" type="parTrans" cxnId="{CB0047A6-91E9-48CA-B35E-0F8A0735E6B2}">
      <dgm:prSet/>
      <dgm:spPr/>
      <dgm:t>
        <a:bodyPr/>
        <a:lstStyle/>
        <a:p>
          <a:endParaRPr lang="ru-RU"/>
        </a:p>
      </dgm:t>
    </dgm:pt>
    <dgm:pt modelId="{CC0333F1-0320-4CC7-AF38-F0643E24DB41}" type="sibTrans" cxnId="{CB0047A6-91E9-48CA-B35E-0F8A0735E6B2}">
      <dgm:prSet/>
      <dgm:spPr/>
      <dgm:t>
        <a:bodyPr/>
        <a:lstStyle/>
        <a:p>
          <a:endParaRPr lang="ru-RU"/>
        </a:p>
      </dgm:t>
    </dgm:pt>
    <dgm:pt modelId="{D782F5D8-C572-4B2A-8CDF-3DA330CA4280}">
      <dgm:prSet phldrT="[Текст]" custT="1"/>
      <dgm:spPr/>
      <dgm:t>
        <a:bodyPr/>
        <a:lstStyle/>
        <a:p>
          <a:r>
            <a:rPr lang="uk-UA" sz="2400" dirty="0" smtClean="0"/>
            <a:t>Перший множник</a:t>
          </a:r>
          <a:endParaRPr lang="ru-RU" sz="2400" dirty="0"/>
        </a:p>
      </dgm:t>
    </dgm:pt>
    <dgm:pt modelId="{BF1DCC74-0AE0-4871-B6A8-1DD5D6A56854}" type="parTrans" cxnId="{B0D59A85-4C55-4C2B-827C-1C388D54C0FA}">
      <dgm:prSet/>
      <dgm:spPr/>
      <dgm:t>
        <a:bodyPr/>
        <a:lstStyle/>
        <a:p>
          <a:endParaRPr lang="ru-RU"/>
        </a:p>
      </dgm:t>
    </dgm:pt>
    <dgm:pt modelId="{787722BD-A7D6-475A-A273-FBF3DF5DA10F}" type="sibTrans" cxnId="{B0D59A85-4C55-4C2B-827C-1C388D54C0FA}">
      <dgm:prSet/>
      <dgm:spPr/>
      <dgm:t>
        <a:bodyPr/>
        <a:lstStyle/>
        <a:p>
          <a:endParaRPr lang="ru-RU"/>
        </a:p>
      </dgm:t>
    </dgm:pt>
    <dgm:pt modelId="{2C918DA5-0329-4A1C-8D5F-67204BF5B6C4}">
      <dgm:prSet phldrT="[Текст]" custT="1"/>
      <dgm:spPr/>
      <dgm:t>
        <a:bodyPr/>
        <a:lstStyle/>
        <a:p>
          <a:r>
            <a:rPr lang="uk-UA" sz="2400" dirty="0" smtClean="0"/>
            <a:t>Другий множник</a:t>
          </a:r>
          <a:endParaRPr lang="ru-RU" sz="2400" dirty="0"/>
        </a:p>
      </dgm:t>
    </dgm:pt>
    <dgm:pt modelId="{1817D73B-54BE-4364-8586-57FCBD83DD88}" type="parTrans" cxnId="{C1475D42-BA62-4519-8F14-A8A14590F6E1}">
      <dgm:prSet/>
      <dgm:spPr/>
      <dgm:t>
        <a:bodyPr/>
        <a:lstStyle/>
        <a:p>
          <a:endParaRPr lang="ru-RU"/>
        </a:p>
      </dgm:t>
    </dgm:pt>
    <dgm:pt modelId="{B37C8A64-D72A-4C4E-A96A-E02C4DCBF448}" type="sibTrans" cxnId="{C1475D42-BA62-4519-8F14-A8A14590F6E1}">
      <dgm:prSet/>
      <dgm:spPr/>
      <dgm:t>
        <a:bodyPr/>
        <a:lstStyle/>
        <a:p>
          <a:endParaRPr lang="ru-RU"/>
        </a:p>
      </dgm:t>
    </dgm:pt>
    <dgm:pt modelId="{7B470C03-5075-41AE-993D-B58ECF235C94}">
      <dgm:prSet phldrT="[Текст]" custT="1"/>
      <dgm:spPr/>
      <dgm:t>
        <a:bodyPr/>
        <a:lstStyle/>
        <a:p>
          <a:r>
            <a:rPr lang="uk-UA" sz="2400" dirty="0" smtClean="0"/>
            <a:t>Значення добутку</a:t>
          </a:r>
          <a:endParaRPr lang="ru-RU" sz="2400" dirty="0"/>
        </a:p>
      </dgm:t>
    </dgm:pt>
    <dgm:pt modelId="{44A11061-DDC0-45F4-8BC0-16FC1DB563C7}" type="parTrans" cxnId="{7E428496-BAAC-4730-959E-41472A20293E}">
      <dgm:prSet/>
      <dgm:spPr/>
      <dgm:t>
        <a:bodyPr/>
        <a:lstStyle/>
        <a:p>
          <a:endParaRPr lang="ru-RU"/>
        </a:p>
      </dgm:t>
    </dgm:pt>
    <dgm:pt modelId="{E88D5F43-99C7-46B5-9865-745319DE61DC}" type="sibTrans" cxnId="{7E428496-BAAC-4730-959E-41472A20293E}">
      <dgm:prSet/>
      <dgm:spPr/>
      <dgm:t>
        <a:bodyPr/>
        <a:lstStyle/>
        <a:p>
          <a:endParaRPr lang="ru-RU"/>
        </a:p>
      </dgm:t>
    </dgm:pt>
    <dgm:pt modelId="{02F416E6-B759-4D8A-A823-F6377F901C38}" type="pres">
      <dgm:prSet presAssocID="{C9E91E07-2F6F-4301-9255-769E428995E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0F0D74-025F-465B-B808-2BD8C2B1CE1F}" type="pres">
      <dgm:prSet presAssocID="{C9E91E07-2F6F-4301-9255-769E428995E1}" presName="tSp" presStyleCnt="0"/>
      <dgm:spPr/>
      <dgm:t>
        <a:bodyPr/>
        <a:lstStyle/>
        <a:p>
          <a:endParaRPr lang="ru-RU"/>
        </a:p>
      </dgm:t>
    </dgm:pt>
    <dgm:pt modelId="{5568876D-F4E0-4BD8-BDD8-A3EAC6F23D81}" type="pres">
      <dgm:prSet presAssocID="{C9E91E07-2F6F-4301-9255-769E428995E1}" presName="bSp" presStyleCnt="0"/>
      <dgm:spPr/>
      <dgm:t>
        <a:bodyPr/>
        <a:lstStyle/>
        <a:p>
          <a:endParaRPr lang="ru-RU"/>
        </a:p>
      </dgm:t>
    </dgm:pt>
    <dgm:pt modelId="{B0AB3AE1-6928-4679-902D-EE67996FE6D8}" type="pres">
      <dgm:prSet presAssocID="{C9E91E07-2F6F-4301-9255-769E428995E1}" presName="process" presStyleCnt="0"/>
      <dgm:spPr/>
      <dgm:t>
        <a:bodyPr/>
        <a:lstStyle/>
        <a:p>
          <a:endParaRPr lang="ru-RU"/>
        </a:p>
      </dgm:t>
    </dgm:pt>
    <dgm:pt modelId="{3DBC91BE-56D0-43C2-8979-C9FC9A2D6D56}" type="pres">
      <dgm:prSet presAssocID="{CCEB27DE-B710-48CD-A8BC-195DF2BEB6F9}" presName="composite1" presStyleCnt="0"/>
      <dgm:spPr/>
      <dgm:t>
        <a:bodyPr/>
        <a:lstStyle/>
        <a:p>
          <a:endParaRPr lang="ru-RU"/>
        </a:p>
      </dgm:t>
    </dgm:pt>
    <dgm:pt modelId="{9F12FA19-A7AC-4B53-85FB-464561F47CB1}" type="pres">
      <dgm:prSet presAssocID="{CCEB27DE-B710-48CD-A8BC-195DF2BEB6F9}" presName="dummyNode1" presStyleLbl="node1" presStyleIdx="0" presStyleCnt="4"/>
      <dgm:spPr/>
      <dgm:t>
        <a:bodyPr/>
        <a:lstStyle/>
        <a:p>
          <a:endParaRPr lang="ru-RU"/>
        </a:p>
      </dgm:t>
    </dgm:pt>
    <dgm:pt modelId="{11691DD6-213C-4A75-B700-188578224BA2}" type="pres">
      <dgm:prSet presAssocID="{CCEB27DE-B710-48CD-A8BC-195DF2BEB6F9}" presName="childNode1" presStyleLbl="bgAcc1" presStyleIdx="0" presStyleCnt="4" custScaleX="139634" custScaleY="212583" custLinFactNeighborX="308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840103-BCCE-46D2-8B0B-C107083DF0D4}" type="pres">
      <dgm:prSet presAssocID="{CCEB27DE-B710-48CD-A8BC-195DF2BEB6F9}" presName="childNode1tx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CAD168-7191-4455-9520-DFEB8BB8F10A}" type="pres">
      <dgm:prSet presAssocID="{CCEB27DE-B710-48CD-A8BC-195DF2BEB6F9}" presName="parentNode1" presStyleLbl="node1" presStyleIdx="0" presStyleCnt="4" custScaleX="155937" custScaleY="272519" custLinFactY="100000" custLinFactNeighborX="18052" custLinFactNeighborY="14108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B9333A-7F2B-4803-B9B5-A6851FF5BEBE}" type="pres">
      <dgm:prSet presAssocID="{CCEB27DE-B710-48CD-A8BC-195DF2BEB6F9}" presName="connSite1" presStyleCnt="0"/>
      <dgm:spPr/>
      <dgm:t>
        <a:bodyPr/>
        <a:lstStyle/>
        <a:p>
          <a:endParaRPr lang="ru-RU"/>
        </a:p>
      </dgm:t>
    </dgm:pt>
    <dgm:pt modelId="{6C6000E0-AA01-4A12-A11E-98488036D2DF}" type="pres">
      <dgm:prSet presAssocID="{37484216-5F6C-4BBD-86CE-7A2F5504C253}" presName="Name9" presStyleLbl="sibTrans2D1" presStyleIdx="0" presStyleCnt="3" custAng="1945517" custLinFactNeighborX="-8167" custLinFactNeighborY="10958"/>
      <dgm:spPr/>
      <dgm:t>
        <a:bodyPr/>
        <a:lstStyle/>
        <a:p>
          <a:endParaRPr lang="ru-RU"/>
        </a:p>
      </dgm:t>
    </dgm:pt>
    <dgm:pt modelId="{EAA97AFB-21D9-452E-BAF5-8DA00B3422B5}" type="pres">
      <dgm:prSet presAssocID="{FC372B07-655E-4534-8BE7-7E2B0A2A30FF}" presName="composite2" presStyleCnt="0"/>
      <dgm:spPr/>
      <dgm:t>
        <a:bodyPr/>
        <a:lstStyle/>
        <a:p>
          <a:endParaRPr lang="ru-RU"/>
        </a:p>
      </dgm:t>
    </dgm:pt>
    <dgm:pt modelId="{994A83D6-0B65-4A36-9597-B66ACB1FAA14}" type="pres">
      <dgm:prSet presAssocID="{FC372B07-655E-4534-8BE7-7E2B0A2A30FF}" presName="dummyNode2" presStyleLbl="node1" presStyleIdx="0" presStyleCnt="4"/>
      <dgm:spPr/>
      <dgm:t>
        <a:bodyPr/>
        <a:lstStyle/>
        <a:p>
          <a:endParaRPr lang="ru-RU"/>
        </a:p>
      </dgm:t>
    </dgm:pt>
    <dgm:pt modelId="{9F9AD769-01E7-4799-94A2-D7A7899DFBC5}" type="pres">
      <dgm:prSet presAssocID="{FC372B07-655E-4534-8BE7-7E2B0A2A30FF}" presName="childNode2" presStyleLbl="bgAcc1" presStyleIdx="1" presStyleCnt="4" custScaleX="185810" custScaleY="435547" custLinFactNeighborX="7074" custLinFactNeighborY="110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E83729-7916-4DD4-ABE2-7158B0A8B368}" type="pres">
      <dgm:prSet presAssocID="{FC372B07-655E-4534-8BE7-7E2B0A2A30FF}" presName="childNode2tx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09AAAF-AA06-4496-B438-23753CBDD803}" type="pres">
      <dgm:prSet presAssocID="{FC372B07-655E-4534-8BE7-7E2B0A2A30FF}" presName="parentNode2" presStyleLbl="node1" presStyleIdx="1" presStyleCnt="4" custScaleX="183678" custScaleY="178767" custLinFactY="-100000" custLinFactNeighborX="-16100" custLinFactNeighborY="-17060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FD4C91-0269-4211-A863-F9F79BC91A14}" type="pres">
      <dgm:prSet presAssocID="{FC372B07-655E-4534-8BE7-7E2B0A2A30FF}" presName="connSite2" presStyleCnt="0"/>
      <dgm:spPr/>
      <dgm:t>
        <a:bodyPr/>
        <a:lstStyle/>
        <a:p>
          <a:endParaRPr lang="ru-RU"/>
        </a:p>
      </dgm:t>
    </dgm:pt>
    <dgm:pt modelId="{01457E9A-F1A4-478E-9917-30B4A032B473}" type="pres">
      <dgm:prSet presAssocID="{0A4D2191-2740-4131-A855-2C720A4E1601}" presName="Name18" presStyleLbl="sibTrans2D1" presStyleIdx="1" presStyleCnt="3" custAng="20360494" custScaleY="74628" custLinFactNeighborX="-18269" custLinFactNeighborY="-13160"/>
      <dgm:spPr/>
      <dgm:t>
        <a:bodyPr/>
        <a:lstStyle/>
        <a:p>
          <a:endParaRPr lang="ru-RU"/>
        </a:p>
      </dgm:t>
    </dgm:pt>
    <dgm:pt modelId="{D7A386AD-68D0-465B-BBB7-5613F3612238}" type="pres">
      <dgm:prSet presAssocID="{A396A9CB-13C0-4AD5-984C-0A5CB7AC2206}" presName="composite1" presStyleCnt="0"/>
      <dgm:spPr/>
      <dgm:t>
        <a:bodyPr/>
        <a:lstStyle/>
        <a:p>
          <a:endParaRPr lang="ru-RU"/>
        </a:p>
      </dgm:t>
    </dgm:pt>
    <dgm:pt modelId="{A12D7475-F794-4F47-B2DE-4788A5A478A1}" type="pres">
      <dgm:prSet presAssocID="{A396A9CB-13C0-4AD5-984C-0A5CB7AC2206}" presName="dummyNode1" presStyleLbl="node1" presStyleIdx="1" presStyleCnt="4"/>
      <dgm:spPr/>
      <dgm:t>
        <a:bodyPr/>
        <a:lstStyle/>
        <a:p>
          <a:endParaRPr lang="ru-RU"/>
        </a:p>
      </dgm:t>
    </dgm:pt>
    <dgm:pt modelId="{D7772412-EE7E-43EB-8078-C29F95D167C6}" type="pres">
      <dgm:prSet presAssocID="{A396A9CB-13C0-4AD5-984C-0A5CB7AC2206}" presName="childNode1" presStyleLbl="bgAcc1" presStyleIdx="2" presStyleCnt="4" custScaleX="185521" custScaleY="393215" custLinFactNeighborX="-8556" custLinFactNeighborY="-186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2357FE-8752-482D-B02A-DF13F18507C3}" type="pres">
      <dgm:prSet presAssocID="{A396A9CB-13C0-4AD5-984C-0A5CB7AC2206}" presName="childNode1tx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861002-5DAB-4F05-8DD9-C18E433B2EBA}" type="pres">
      <dgm:prSet presAssocID="{A396A9CB-13C0-4AD5-984C-0A5CB7AC2206}" presName="parentNode1" presStyleLbl="node1" presStyleIdx="2" presStyleCnt="4" custScaleX="198526" custScaleY="188682" custLinFactY="111461" custLinFactNeighborX="-18463" custLinFactNeighborY="2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F5D7ED-D920-4AAD-84B2-67AEBFB7669C}" type="pres">
      <dgm:prSet presAssocID="{A396A9CB-13C0-4AD5-984C-0A5CB7AC2206}" presName="connSite1" presStyleCnt="0"/>
      <dgm:spPr/>
      <dgm:t>
        <a:bodyPr/>
        <a:lstStyle/>
        <a:p>
          <a:endParaRPr lang="ru-RU"/>
        </a:p>
      </dgm:t>
    </dgm:pt>
    <dgm:pt modelId="{98CF42CF-F380-4268-B0A9-3FDE1D6AC0F4}" type="pres">
      <dgm:prSet presAssocID="{9719B8C5-A9C5-4B01-93DF-72E1BC55913E}" presName="Name9" presStyleLbl="sibTrans2D1" presStyleIdx="2" presStyleCnt="3"/>
      <dgm:spPr/>
      <dgm:t>
        <a:bodyPr/>
        <a:lstStyle/>
        <a:p>
          <a:endParaRPr lang="ru-RU"/>
        </a:p>
      </dgm:t>
    </dgm:pt>
    <dgm:pt modelId="{72E96E59-6709-4304-89DE-7551F6302612}" type="pres">
      <dgm:prSet presAssocID="{E9C79ADC-DBA7-4359-B260-8844B6E18BF6}" presName="composite2" presStyleCnt="0"/>
      <dgm:spPr/>
      <dgm:t>
        <a:bodyPr/>
        <a:lstStyle/>
        <a:p>
          <a:endParaRPr lang="ru-RU"/>
        </a:p>
      </dgm:t>
    </dgm:pt>
    <dgm:pt modelId="{E7452B10-5FDA-44D8-902D-3556A2A656FA}" type="pres">
      <dgm:prSet presAssocID="{E9C79ADC-DBA7-4359-B260-8844B6E18BF6}" presName="dummyNode2" presStyleLbl="node1" presStyleIdx="2" presStyleCnt="4"/>
      <dgm:spPr/>
      <dgm:t>
        <a:bodyPr/>
        <a:lstStyle/>
        <a:p>
          <a:endParaRPr lang="ru-RU"/>
        </a:p>
      </dgm:t>
    </dgm:pt>
    <dgm:pt modelId="{EC995527-1431-413B-9853-580E78960702}" type="pres">
      <dgm:prSet presAssocID="{E9C79ADC-DBA7-4359-B260-8844B6E18BF6}" presName="childNode2" presStyleLbl="bgAcc1" presStyleIdx="3" presStyleCnt="4" custScaleX="149572" custScaleY="265143" custLinFactNeighborX="-290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97D1EB-D206-4110-AC1A-3691F2AB6087}" type="pres">
      <dgm:prSet presAssocID="{E9C79ADC-DBA7-4359-B260-8844B6E18BF6}" presName="childNode2tx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1F04D2-552F-423F-BBB3-4FEABC4F06BF}" type="pres">
      <dgm:prSet presAssocID="{E9C79ADC-DBA7-4359-B260-8844B6E18BF6}" presName="parentNode2" presStyleLbl="node1" presStyleIdx="3" presStyleCnt="4" custScaleX="154959" custScaleY="273703" custLinFactY="-92545" custLinFactNeighborX="-4332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133581-70DF-4D0D-B4F8-87C9A3012AD8}" type="pres">
      <dgm:prSet presAssocID="{E9C79ADC-DBA7-4359-B260-8844B6E18BF6}" presName="connSite2" presStyleCnt="0"/>
      <dgm:spPr/>
      <dgm:t>
        <a:bodyPr/>
        <a:lstStyle/>
        <a:p>
          <a:endParaRPr lang="ru-RU"/>
        </a:p>
      </dgm:t>
    </dgm:pt>
  </dgm:ptLst>
  <dgm:cxnLst>
    <dgm:cxn modelId="{106891C1-7BB0-4EA0-9D91-82972AF70FBD}" srcId="{FC372B07-655E-4534-8BE7-7E2B0A2A30FF}" destId="{CA8CCA0A-7769-4325-8854-91112A3C2BDD}" srcOrd="2" destOrd="0" parTransId="{80C06547-79CE-4E99-B1B3-E883E12F9502}" sibTransId="{8F13749C-E50C-4735-9B34-8796B91A5AB1}"/>
    <dgm:cxn modelId="{6A7C46A1-3D10-4995-8877-77CDF5D8BF95}" type="presOf" srcId="{CA8CCA0A-7769-4325-8854-91112A3C2BDD}" destId="{9F9AD769-01E7-4799-94A2-D7A7899DFBC5}" srcOrd="0" destOrd="2" presId="urn:microsoft.com/office/officeart/2005/8/layout/hProcess4"/>
    <dgm:cxn modelId="{6D965D68-F090-4775-BC04-433FD9D0871D}" type="presOf" srcId="{FBCE4E26-530A-4765-9CBD-E5FA92C6A13A}" destId="{FCE83729-7916-4DD4-ABE2-7158B0A8B368}" srcOrd="1" destOrd="1" presId="urn:microsoft.com/office/officeart/2005/8/layout/hProcess4"/>
    <dgm:cxn modelId="{4B62E407-F935-4662-89E2-F596481822BD}" type="presOf" srcId="{B0EB8B85-0A7D-48CC-8ACA-FC525D4192AC}" destId="{70840103-BCCE-46D2-8B0B-C107083DF0D4}" srcOrd="1" destOrd="1" presId="urn:microsoft.com/office/officeart/2005/8/layout/hProcess4"/>
    <dgm:cxn modelId="{86367F40-C137-465D-BA76-F96D74D1F244}" type="presOf" srcId="{CCEB27DE-B710-48CD-A8BC-195DF2BEB6F9}" destId="{43CAD168-7191-4455-9520-DFEB8BB8F10A}" srcOrd="0" destOrd="0" presId="urn:microsoft.com/office/officeart/2005/8/layout/hProcess4"/>
    <dgm:cxn modelId="{C1475D42-BA62-4519-8F14-A8A14590F6E1}" srcId="{E9C79ADC-DBA7-4359-B260-8844B6E18BF6}" destId="{2C918DA5-0329-4A1C-8D5F-67204BF5B6C4}" srcOrd="1" destOrd="0" parTransId="{1817D73B-54BE-4364-8586-57FCBD83DD88}" sibTransId="{B37C8A64-D72A-4C4E-A96A-E02C4DCBF448}"/>
    <dgm:cxn modelId="{54DAF490-DAD2-4E0B-99C2-3CB7466FB317}" type="presOf" srcId="{C9E91E07-2F6F-4301-9255-769E428995E1}" destId="{02F416E6-B759-4D8A-A823-F6377F901C38}" srcOrd="0" destOrd="0" presId="urn:microsoft.com/office/officeart/2005/8/layout/hProcess4"/>
    <dgm:cxn modelId="{C2C75066-048F-422D-AAE5-991D75C0D615}" type="presOf" srcId="{D782F5D8-C572-4B2A-8CDF-3DA330CA4280}" destId="{EC995527-1431-413B-9853-580E78960702}" srcOrd="0" destOrd="0" presId="urn:microsoft.com/office/officeart/2005/8/layout/hProcess4"/>
    <dgm:cxn modelId="{A74A678C-399A-4A2E-B414-EEC2F611F98D}" type="presOf" srcId="{37484216-5F6C-4BBD-86CE-7A2F5504C253}" destId="{6C6000E0-AA01-4A12-A11E-98488036D2DF}" srcOrd="0" destOrd="0" presId="urn:microsoft.com/office/officeart/2005/8/layout/hProcess4"/>
    <dgm:cxn modelId="{8D6C43AF-5B8E-42C0-998B-1921F7A99A25}" type="presOf" srcId="{E9C79ADC-DBA7-4359-B260-8844B6E18BF6}" destId="{5C1F04D2-552F-423F-BBB3-4FEABC4F06BF}" srcOrd="0" destOrd="0" presId="urn:microsoft.com/office/officeart/2005/8/layout/hProcess4"/>
    <dgm:cxn modelId="{4B186439-FE2A-455F-B070-50B6D21FD99C}" type="presOf" srcId="{F42CE1EF-8E40-42F8-8825-93D08B378BFC}" destId="{D7772412-EE7E-43EB-8078-C29F95D167C6}" srcOrd="0" destOrd="1" presId="urn:microsoft.com/office/officeart/2005/8/layout/hProcess4"/>
    <dgm:cxn modelId="{121950C4-E406-4B1F-A620-B93CD4E7A4AB}" type="presOf" srcId="{7B470C03-5075-41AE-993D-B58ECF235C94}" destId="{EC995527-1431-413B-9853-580E78960702}" srcOrd="0" destOrd="2" presId="urn:microsoft.com/office/officeart/2005/8/layout/hProcess4"/>
    <dgm:cxn modelId="{FCB6BEC8-B7A5-4C1F-BABF-CEB18C4D157D}" type="presOf" srcId="{2C918DA5-0329-4A1C-8D5F-67204BF5B6C4}" destId="{D997D1EB-D206-4110-AC1A-3691F2AB6087}" srcOrd="1" destOrd="1" presId="urn:microsoft.com/office/officeart/2005/8/layout/hProcess4"/>
    <dgm:cxn modelId="{A4E5B653-3252-478F-92BE-ACCA9B9A7795}" type="presOf" srcId="{2C918DA5-0329-4A1C-8D5F-67204BF5B6C4}" destId="{EC995527-1431-413B-9853-580E78960702}" srcOrd="0" destOrd="1" presId="urn:microsoft.com/office/officeart/2005/8/layout/hProcess4"/>
    <dgm:cxn modelId="{3B8CE6C8-98DF-432B-9B97-92E57DBFC7EB}" type="presOf" srcId="{4D2144E4-7D4E-4950-ABE0-A24A6EC05CBC}" destId="{11691DD6-213C-4A75-B700-188578224BA2}" srcOrd="0" destOrd="2" presId="urn:microsoft.com/office/officeart/2005/8/layout/hProcess4"/>
    <dgm:cxn modelId="{2F5864DE-B2E3-4B67-84B1-A6535ED8F7CF}" type="presOf" srcId="{A396A9CB-13C0-4AD5-984C-0A5CB7AC2206}" destId="{8F861002-5DAB-4F05-8DD9-C18E433B2EBA}" srcOrd="0" destOrd="0" presId="urn:microsoft.com/office/officeart/2005/8/layout/hProcess4"/>
    <dgm:cxn modelId="{1932C2B0-BDF4-4952-B97E-8FDAEEC621F3}" srcId="{C9E91E07-2F6F-4301-9255-769E428995E1}" destId="{A396A9CB-13C0-4AD5-984C-0A5CB7AC2206}" srcOrd="2" destOrd="0" parTransId="{B8BFE5B4-6FDB-408C-9C0E-EB54D4525183}" sibTransId="{9719B8C5-A9C5-4B01-93DF-72E1BC55913E}"/>
    <dgm:cxn modelId="{61170A0B-8358-4824-AEDB-270D6AD87BE8}" srcId="{FC372B07-655E-4534-8BE7-7E2B0A2A30FF}" destId="{FBCE4E26-530A-4765-9CBD-E5FA92C6A13A}" srcOrd="1" destOrd="0" parTransId="{52367B57-92B8-4DAE-BD9A-2B7A7980FBAE}" sibTransId="{D9B0B035-868D-40D6-BEFF-9706C975084D}"/>
    <dgm:cxn modelId="{7F50B0D1-5DFB-4676-A281-1BFD014B6404}" type="presOf" srcId="{CA8CCA0A-7769-4325-8854-91112A3C2BDD}" destId="{FCE83729-7916-4DD4-ABE2-7158B0A8B368}" srcOrd="1" destOrd="2" presId="urn:microsoft.com/office/officeart/2005/8/layout/hProcess4"/>
    <dgm:cxn modelId="{43D17B42-8155-4163-8D18-D33181890105}" type="presOf" srcId="{0A4D2191-2740-4131-A855-2C720A4E1601}" destId="{01457E9A-F1A4-478E-9917-30B4A032B473}" srcOrd="0" destOrd="0" presId="urn:microsoft.com/office/officeart/2005/8/layout/hProcess4"/>
    <dgm:cxn modelId="{24ED49D7-EB90-4D1D-8BA4-3B3F13B6FA74}" type="presOf" srcId="{0A6C0043-62EF-4A8F-84F4-C3DDA452BFAD}" destId="{FCE83729-7916-4DD4-ABE2-7158B0A8B368}" srcOrd="1" destOrd="0" presId="urn:microsoft.com/office/officeart/2005/8/layout/hProcess4"/>
    <dgm:cxn modelId="{3C6E20EF-394C-4FEC-8BA2-DE00DCDFC587}" srcId="{FC372B07-655E-4534-8BE7-7E2B0A2A30FF}" destId="{0A6C0043-62EF-4A8F-84F4-C3DDA452BFAD}" srcOrd="0" destOrd="0" parTransId="{CC26DEBD-F32B-4823-A49F-83EB73C0B4F9}" sibTransId="{F0045E71-7E20-49E5-947E-EE3EC1A1A25F}"/>
    <dgm:cxn modelId="{C6540516-8C01-49BE-B270-C021AD0CF1D3}" type="presOf" srcId="{D782F5D8-C572-4B2A-8CDF-3DA330CA4280}" destId="{D997D1EB-D206-4110-AC1A-3691F2AB6087}" srcOrd="1" destOrd="0" presId="urn:microsoft.com/office/officeart/2005/8/layout/hProcess4"/>
    <dgm:cxn modelId="{204E93EB-4D49-47B0-8FDA-362896400770}" type="presOf" srcId="{F42CE1EF-8E40-42F8-8825-93D08B378BFC}" destId="{992357FE-8752-482D-B02A-DF13F18507C3}" srcOrd="1" destOrd="1" presId="urn:microsoft.com/office/officeart/2005/8/layout/hProcess4"/>
    <dgm:cxn modelId="{A9B08EBB-4044-4ED2-B907-24094B5EAB77}" srcId="{C9E91E07-2F6F-4301-9255-769E428995E1}" destId="{CCEB27DE-B710-48CD-A8BC-195DF2BEB6F9}" srcOrd="0" destOrd="0" parTransId="{F55B2A8C-E42D-4FD3-A63F-233C7431B3B6}" sibTransId="{37484216-5F6C-4BBD-86CE-7A2F5504C253}"/>
    <dgm:cxn modelId="{779959F4-5B5E-42D9-BA66-13F7A5F1E65F}" type="presOf" srcId="{0F1C37F4-6E75-4616-A904-60C58C6BD909}" destId="{992357FE-8752-482D-B02A-DF13F18507C3}" srcOrd="1" destOrd="0" presId="urn:microsoft.com/office/officeart/2005/8/layout/hProcess4"/>
    <dgm:cxn modelId="{0797E030-9AAB-49AC-8639-80CCA6180612}" type="presOf" srcId="{0F1C37F4-6E75-4616-A904-60C58C6BD909}" destId="{D7772412-EE7E-43EB-8078-C29F95D167C6}" srcOrd="0" destOrd="0" presId="urn:microsoft.com/office/officeart/2005/8/layout/hProcess4"/>
    <dgm:cxn modelId="{D5B742E6-2578-4326-AC79-C2A85EDBD17A}" srcId="{A396A9CB-13C0-4AD5-984C-0A5CB7AC2206}" destId="{0F1C37F4-6E75-4616-A904-60C58C6BD909}" srcOrd="0" destOrd="0" parTransId="{795B717E-5978-4953-B862-9BFE2634C68E}" sibTransId="{4459F8D5-7A00-4BD8-81C3-4BE48DB9DDA7}"/>
    <dgm:cxn modelId="{7E428496-BAAC-4730-959E-41472A20293E}" srcId="{E9C79ADC-DBA7-4359-B260-8844B6E18BF6}" destId="{7B470C03-5075-41AE-993D-B58ECF235C94}" srcOrd="2" destOrd="0" parTransId="{44A11061-DDC0-45F4-8BC0-16FC1DB563C7}" sibTransId="{E88D5F43-99C7-46B5-9865-745319DE61DC}"/>
    <dgm:cxn modelId="{D4B67DD5-5750-4B78-BF37-0F48E9FFD2D3}" srcId="{CCEB27DE-B710-48CD-A8BC-195DF2BEB6F9}" destId="{B0EB8B85-0A7D-48CC-8ACA-FC525D4192AC}" srcOrd="1" destOrd="0" parTransId="{35E49979-4FAE-4A4D-A467-DF672E9B8253}" sibTransId="{6775F9BE-96CD-4CBB-B392-EEE7198D477B}"/>
    <dgm:cxn modelId="{B0D59A85-4C55-4C2B-827C-1C388D54C0FA}" srcId="{E9C79ADC-DBA7-4359-B260-8844B6E18BF6}" destId="{D782F5D8-C572-4B2A-8CDF-3DA330CA4280}" srcOrd="0" destOrd="0" parTransId="{BF1DCC74-0AE0-4871-B6A8-1DD5D6A56854}" sibTransId="{787722BD-A7D6-475A-A273-FBF3DF5DA10F}"/>
    <dgm:cxn modelId="{72265989-999F-4B40-AC55-2F345451DCE9}" type="presOf" srcId="{7B470C03-5075-41AE-993D-B58ECF235C94}" destId="{D997D1EB-D206-4110-AC1A-3691F2AB6087}" srcOrd="1" destOrd="2" presId="urn:microsoft.com/office/officeart/2005/8/layout/hProcess4"/>
    <dgm:cxn modelId="{BA9A0A6C-4B94-4799-915F-1511C5244867}" type="presOf" srcId="{23A657BF-D62D-4B11-96D9-031AEB191567}" destId="{11691DD6-213C-4A75-B700-188578224BA2}" srcOrd="0" destOrd="0" presId="urn:microsoft.com/office/officeart/2005/8/layout/hProcess4"/>
    <dgm:cxn modelId="{0F6760EA-B772-4DA1-85F3-8EF9119BFCF4}" srcId="{CCEB27DE-B710-48CD-A8BC-195DF2BEB6F9}" destId="{4D2144E4-7D4E-4950-ABE0-A24A6EC05CBC}" srcOrd="2" destOrd="0" parTransId="{8BC34D62-B7A9-45A6-A851-3B55EE5C7EAB}" sibTransId="{0B07262F-7DB6-4BC9-B809-304384805D8E}"/>
    <dgm:cxn modelId="{196D0152-996C-4463-BEE0-1AA6AC5493AC}" type="presOf" srcId="{FC372B07-655E-4534-8BE7-7E2B0A2A30FF}" destId="{8C09AAAF-AA06-4496-B438-23753CBDD803}" srcOrd="0" destOrd="0" presId="urn:microsoft.com/office/officeart/2005/8/layout/hProcess4"/>
    <dgm:cxn modelId="{9A9F8F23-96F3-4341-8999-801CAF46C602}" type="presOf" srcId="{F564D37A-FB98-446D-BA56-3E0A95DD7152}" destId="{992357FE-8752-482D-B02A-DF13F18507C3}" srcOrd="1" destOrd="2" presId="urn:microsoft.com/office/officeart/2005/8/layout/hProcess4"/>
    <dgm:cxn modelId="{73483911-6256-4C58-BE58-7CFB21402BE8}" srcId="{C9E91E07-2F6F-4301-9255-769E428995E1}" destId="{FC372B07-655E-4534-8BE7-7E2B0A2A30FF}" srcOrd="1" destOrd="0" parTransId="{DB03C104-CDDA-4B93-AEB4-E8A9895EACAF}" sibTransId="{0A4D2191-2740-4131-A855-2C720A4E1601}"/>
    <dgm:cxn modelId="{CC325BD3-C3D4-4BA0-9F88-821D4BE7F7E1}" type="presOf" srcId="{FBCE4E26-530A-4765-9CBD-E5FA92C6A13A}" destId="{9F9AD769-01E7-4799-94A2-D7A7899DFBC5}" srcOrd="0" destOrd="1" presId="urn:microsoft.com/office/officeart/2005/8/layout/hProcess4"/>
    <dgm:cxn modelId="{096B8131-60C2-4921-8250-558616A64C87}" type="presOf" srcId="{0A6C0043-62EF-4A8F-84F4-C3DDA452BFAD}" destId="{9F9AD769-01E7-4799-94A2-D7A7899DFBC5}" srcOrd="0" destOrd="0" presId="urn:microsoft.com/office/officeart/2005/8/layout/hProcess4"/>
    <dgm:cxn modelId="{AEAC063C-79FD-4C4B-8AB7-5ADB9BC13383}" srcId="{CCEB27DE-B710-48CD-A8BC-195DF2BEB6F9}" destId="{23A657BF-D62D-4B11-96D9-031AEB191567}" srcOrd="0" destOrd="0" parTransId="{162D2D80-D931-443F-B197-4985DB8A5BC6}" sibTransId="{61037FDD-FB40-4E99-A0BD-77D062257433}"/>
    <dgm:cxn modelId="{CC4C7460-E1FB-4AEB-8AFC-A1342B755AE9}" type="presOf" srcId="{B0EB8B85-0A7D-48CC-8ACA-FC525D4192AC}" destId="{11691DD6-213C-4A75-B700-188578224BA2}" srcOrd="0" destOrd="1" presId="urn:microsoft.com/office/officeart/2005/8/layout/hProcess4"/>
    <dgm:cxn modelId="{8EBA6C0A-5B18-4C98-BF0A-43AD01C05F9F}" srcId="{A396A9CB-13C0-4AD5-984C-0A5CB7AC2206}" destId="{F42CE1EF-8E40-42F8-8825-93D08B378BFC}" srcOrd="1" destOrd="0" parTransId="{BDAAA236-B791-40B1-BE9C-7343A32E3DA6}" sibTransId="{D3F846A6-C781-4FF0-BED5-F7BD3104FBAF}"/>
    <dgm:cxn modelId="{09BD5CC3-B378-4243-A90D-23AA869D56F1}" type="presOf" srcId="{23A657BF-D62D-4B11-96D9-031AEB191567}" destId="{70840103-BCCE-46D2-8B0B-C107083DF0D4}" srcOrd="1" destOrd="0" presId="urn:microsoft.com/office/officeart/2005/8/layout/hProcess4"/>
    <dgm:cxn modelId="{CB0047A6-91E9-48CA-B35E-0F8A0735E6B2}" srcId="{C9E91E07-2F6F-4301-9255-769E428995E1}" destId="{E9C79ADC-DBA7-4359-B260-8844B6E18BF6}" srcOrd="3" destOrd="0" parTransId="{92FF718D-0DFA-471B-969D-8E54E8E8AF03}" sibTransId="{CC0333F1-0320-4CC7-AF38-F0643E24DB41}"/>
    <dgm:cxn modelId="{2180112B-2E2B-496F-9E02-BFA983183A49}" type="presOf" srcId="{F564D37A-FB98-446D-BA56-3E0A95DD7152}" destId="{D7772412-EE7E-43EB-8078-C29F95D167C6}" srcOrd="0" destOrd="2" presId="urn:microsoft.com/office/officeart/2005/8/layout/hProcess4"/>
    <dgm:cxn modelId="{11A63AE7-1542-482A-B84F-DA2DC8D95403}" type="presOf" srcId="{4D2144E4-7D4E-4950-ABE0-A24A6EC05CBC}" destId="{70840103-BCCE-46D2-8B0B-C107083DF0D4}" srcOrd="1" destOrd="2" presId="urn:microsoft.com/office/officeart/2005/8/layout/hProcess4"/>
    <dgm:cxn modelId="{F9CB38C4-5571-4DA0-8551-4B037739F9D5}" type="presOf" srcId="{9719B8C5-A9C5-4B01-93DF-72E1BC55913E}" destId="{98CF42CF-F380-4268-B0A9-3FDE1D6AC0F4}" srcOrd="0" destOrd="0" presId="urn:microsoft.com/office/officeart/2005/8/layout/hProcess4"/>
    <dgm:cxn modelId="{8B4BDB96-C38A-4D66-8411-D33C3DB48610}" srcId="{A396A9CB-13C0-4AD5-984C-0A5CB7AC2206}" destId="{F564D37A-FB98-446D-BA56-3E0A95DD7152}" srcOrd="2" destOrd="0" parTransId="{FECEF2B0-F376-49EA-BAAC-6074FD3A3A6F}" sibTransId="{A238BFF8-362A-4C07-A0A2-9797D145D687}"/>
    <dgm:cxn modelId="{BE322EDA-6E18-4793-BCA0-36F68BD96A33}" type="presParOf" srcId="{02F416E6-B759-4D8A-A823-F6377F901C38}" destId="{EA0F0D74-025F-465B-B808-2BD8C2B1CE1F}" srcOrd="0" destOrd="0" presId="urn:microsoft.com/office/officeart/2005/8/layout/hProcess4"/>
    <dgm:cxn modelId="{F01A1EA7-BA10-47F1-8D6E-025849736D02}" type="presParOf" srcId="{02F416E6-B759-4D8A-A823-F6377F901C38}" destId="{5568876D-F4E0-4BD8-BDD8-A3EAC6F23D81}" srcOrd="1" destOrd="0" presId="urn:microsoft.com/office/officeart/2005/8/layout/hProcess4"/>
    <dgm:cxn modelId="{CA7E9C58-A0C7-46AF-BE73-C3B83F3E5636}" type="presParOf" srcId="{02F416E6-B759-4D8A-A823-F6377F901C38}" destId="{B0AB3AE1-6928-4679-902D-EE67996FE6D8}" srcOrd="2" destOrd="0" presId="urn:microsoft.com/office/officeart/2005/8/layout/hProcess4"/>
    <dgm:cxn modelId="{2B507DC4-D38B-47E5-B2C1-09CD007D84D5}" type="presParOf" srcId="{B0AB3AE1-6928-4679-902D-EE67996FE6D8}" destId="{3DBC91BE-56D0-43C2-8979-C9FC9A2D6D56}" srcOrd="0" destOrd="0" presId="urn:microsoft.com/office/officeart/2005/8/layout/hProcess4"/>
    <dgm:cxn modelId="{849936A3-9483-4CB1-B3CA-A5FD233860A7}" type="presParOf" srcId="{3DBC91BE-56D0-43C2-8979-C9FC9A2D6D56}" destId="{9F12FA19-A7AC-4B53-85FB-464561F47CB1}" srcOrd="0" destOrd="0" presId="urn:microsoft.com/office/officeart/2005/8/layout/hProcess4"/>
    <dgm:cxn modelId="{98594088-B199-4F68-B4BF-56AD319C15FD}" type="presParOf" srcId="{3DBC91BE-56D0-43C2-8979-C9FC9A2D6D56}" destId="{11691DD6-213C-4A75-B700-188578224BA2}" srcOrd="1" destOrd="0" presId="urn:microsoft.com/office/officeart/2005/8/layout/hProcess4"/>
    <dgm:cxn modelId="{97793F07-4541-4B26-BF58-401B46F95C76}" type="presParOf" srcId="{3DBC91BE-56D0-43C2-8979-C9FC9A2D6D56}" destId="{70840103-BCCE-46D2-8B0B-C107083DF0D4}" srcOrd="2" destOrd="0" presId="urn:microsoft.com/office/officeart/2005/8/layout/hProcess4"/>
    <dgm:cxn modelId="{920777D9-454F-4AC6-A27C-30932C10909E}" type="presParOf" srcId="{3DBC91BE-56D0-43C2-8979-C9FC9A2D6D56}" destId="{43CAD168-7191-4455-9520-DFEB8BB8F10A}" srcOrd="3" destOrd="0" presId="urn:microsoft.com/office/officeart/2005/8/layout/hProcess4"/>
    <dgm:cxn modelId="{2DB0C8A3-04DF-49F2-8917-C57D8776E5C4}" type="presParOf" srcId="{3DBC91BE-56D0-43C2-8979-C9FC9A2D6D56}" destId="{54B9333A-7F2B-4803-B9B5-A6851FF5BEBE}" srcOrd="4" destOrd="0" presId="urn:microsoft.com/office/officeart/2005/8/layout/hProcess4"/>
    <dgm:cxn modelId="{E16EB3F8-1FF9-4EA2-8458-0604B23831C1}" type="presParOf" srcId="{B0AB3AE1-6928-4679-902D-EE67996FE6D8}" destId="{6C6000E0-AA01-4A12-A11E-98488036D2DF}" srcOrd="1" destOrd="0" presId="urn:microsoft.com/office/officeart/2005/8/layout/hProcess4"/>
    <dgm:cxn modelId="{6B296935-AB9D-43EB-B590-95DEE261535E}" type="presParOf" srcId="{B0AB3AE1-6928-4679-902D-EE67996FE6D8}" destId="{EAA97AFB-21D9-452E-BAF5-8DA00B3422B5}" srcOrd="2" destOrd="0" presId="urn:microsoft.com/office/officeart/2005/8/layout/hProcess4"/>
    <dgm:cxn modelId="{2BA3F41A-0D5C-4497-9F67-39CB167FE9EC}" type="presParOf" srcId="{EAA97AFB-21D9-452E-BAF5-8DA00B3422B5}" destId="{994A83D6-0B65-4A36-9597-B66ACB1FAA14}" srcOrd="0" destOrd="0" presId="urn:microsoft.com/office/officeart/2005/8/layout/hProcess4"/>
    <dgm:cxn modelId="{9D91A827-158C-4CC2-8002-B253B522C3ED}" type="presParOf" srcId="{EAA97AFB-21D9-452E-BAF5-8DA00B3422B5}" destId="{9F9AD769-01E7-4799-94A2-D7A7899DFBC5}" srcOrd="1" destOrd="0" presId="urn:microsoft.com/office/officeart/2005/8/layout/hProcess4"/>
    <dgm:cxn modelId="{07F54248-BE1D-4E6B-9B53-B438B95B5046}" type="presParOf" srcId="{EAA97AFB-21D9-452E-BAF5-8DA00B3422B5}" destId="{FCE83729-7916-4DD4-ABE2-7158B0A8B368}" srcOrd="2" destOrd="0" presId="urn:microsoft.com/office/officeart/2005/8/layout/hProcess4"/>
    <dgm:cxn modelId="{D81A60A1-7BE8-4BB4-B23B-0E7878D8ABF2}" type="presParOf" srcId="{EAA97AFB-21D9-452E-BAF5-8DA00B3422B5}" destId="{8C09AAAF-AA06-4496-B438-23753CBDD803}" srcOrd="3" destOrd="0" presId="urn:microsoft.com/office/officeart/2005/8/layout/hProcess4"/>
    <dgm:cxn modelId="{3B1D95D9-371D-447E-B175-458BCBF11930}" type="presParOf" srcId="{EAA97AFB-21D9-452E-BAF5-8DA00B3422B5}" destId="{D2FD4C91-0269-4211-A863-F9F79BC91A14}" srcOrd="4" destOrd="0" presId="urn:microsoft.com/office/officeart/2005/8/layout/hProcess4"/>
    <dgm:cxn modelId="{92648929-15E9-4C3D-9F31-E1377A7C3A33}" type="presParOf" srcId="{B0AB3AE1-6928-4679-902D-EE67996FE6D8}" destId="{01457E9A-F1A4-478E-9917-30B4A032B473}" srcOrd="3" destOrd="0" presId="urn:microsoft.com/office/officeart/2005/8/layout/hProcess4"/>
    <dgm:cxn modelId="{448400F6-0A85-4F29-86F9-72D728D30FA5}" type="presParOf" srcId="{B0AB3AE1-6928-4679-902D-EE67996FE6D8}" destId="{D7A386AD-68D0-465B-BBB7-5613F3612238}" srcOrd="4" destOrd="0" presId="urn:microsoft.com/office/officeart/2005/8/layout/hProcess4"/>
    <dgm:cxn modelId="{BD5250C2-A2D7-4A75-AB76-6C462B2A3C8B}" type="presParOf" srcId="{D7A386AD-68D0-465B-BBB7-5613F3612238}" destId="{A12D7475-F794-4F47-B2DE-4788A5A478A1}" srcOrd="0" destOrd="0" presId="urn:microsoft.com/office/officeart/2005/8/layout/hProcess4"/>
    <dgm:cxn modelId="{5076D412-8649-4D5C-96A0-825485AB5C60}" type="presParOf" srcId="{D7A386AD-68D0-465B-BBB7-5613F3612238}" destId="{D7772412-EE7E-43EB-8078-C29F95D167C6}" srcOrd="1" destOrd="0" presId="urn:microsoft.com/office/officeart/2005/8/layout/hProcess4"/>
    <dgm:cxn modelId="{3C0859DC-4321-407C-9179-F53A8DA62F44}" type="presParOf" srcId="{D7A386AD-68D0-465B-BBB7-5613F3612238}" destId="{992357FE-8752-482D-B02A-DF13F18507C3}" srcOrd="2" destOrd="0" presId="urn:microsoft.com/office/officeart/2005/8/layout/hProcess4"/>
    <dgm:cxn modelId="{5BAFE5BD-466A-41DF-891D-8CCD00230024}" type="presParOf" srcId="{D7A386AD-68D0-465B-BBB7-5613F3612238}" destId="{8F861002-5DAB-4F05-8DD9-C18E433B2EBA}" srcOrd="3" destOrd="0" presId="urn:microsoft.com/office/officeart/2005/8/layout/hProcess4"/>
    <dgm:cxn modelId="{1818DF33-538F-4DD6-8FAD-267C0D68FF9D}" type="presParOf" srcId="{D7A386AD-68D0-465B-BBB7-5613F3612238}" destId="{45F5D7ED-D920-4AAD-84B2-67AEBFB7669C}" srcOrd="4" destOrd="0" presId="urn:microsoft.com/office/officeart/2005/8/layout/hProcess4"/>
    <dgm:cxn modelId="{622D311D-FDBB-4A1E-9728-2599C312E666}" type="presParOf" srcId="{B0AB3AE1-6928-4679-902D-EE67996FE6D8}" destId="{98CF42CF-F380-4268-B0A9-3FDE1D6AC0F4}" srcOrd="5" destOrd="0" presId="urn:microsoft.com/office/officeart/2005/8/layout/hProcess4"/>
    <dgm:cxn modelId="{74E067EE-6B5A-4D24-B654-B9BB055DCB76}" type="presParOf" srcId="{B0AB3AE1-6928-4679-902D-EE67996FE6D8}" destId="{72E96E59-6709-4304-89DE-7551F6302612}" srcOrd="6" destOrd="0" presId="urn:microsoft.com/office/officeart/2005/8/layout/hProcess4"/>
    <dgm:cxn modelId="{1C91E849-E41C-4813-A8F8-FB8941E6F2DC}" type="presParOf" srcId="{72E96E59-6709-4304-89DE-7551F6302612}" destId="{E7452B10-5FDA-44D8-902D-3556A2A656FA}" srcOrd="0" destOrd="0" presId="urn:microsoft.com/office/officeart/2005/8/layout/hProcess4"/>
    <dgm:cxn modelId="{C470CB82-FB24-43F5-908D-234779A0A504}" type="presParOf" srcId="{72E96E59-6709-4304-89DE-7551F6302612}" destId="{EC995527-1431-413B-9853-580E78960702}" srcOrd="1" destOrd="0" presId="urn:microsoft.com/office/officeart/2005/8/layout/hProcess4"/>
    <dgm:cxn modelId="{FC53E83B-8D95-4E7D-8977-7DB19CE09DDB}" type="presParOf" srcId="{72E96E59-6709-4304-89DE-7551F6302612}" destId="{D997D1EB-D206-4110-AC1A-3691F2AB6087}" srcOrd="2" destOrd="0" presId="urn:microsoft.com/office/officeart/2005/8/layout/hProcess4"/>
    <dgm:cxn modelId="{7CD3DA51-8F35-4B08-941A-B9D6C574FDD5}" type="presParOf" srcId="{72E96E59-6709-4304-89DE-7551F6302612}" destId="{5C1F04D2-552F-423F-BBB3-4FEABC4F06BF}" srcOrd="3" destOrd="0" presId="urn:microsoft.com/office/officeart/2005/8/layout/hProcess4"/>
    <dgm:cxn modelId="{E8AF1C44-52CB-47EF-BDED-4D4C9923FBCD}" type="presParOf" srcId="{72E96E59-6709-4304-89DE-7551F6302612}" destId="{A9133581-70DF-4D0D-B4F8-87C9A3012AD8}" srcOrd="4" destOrd="0" presId="urn:microsoft.com/office/officeart/2005/8/layout/hProcess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9E91E07-2F6F-4301-9255-769E428995E1}" type="doc">
      <dgm:prSet loTypeId="urn:microsoft.com/office/officeart/2005/8/layout/hProcess4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CEB27DE-B710-48CD-A8BC-195DF2BEB6F9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dirty="0" smtClean="0"/>
            <a:t>Назви чисел при відніманні</a:t>
          </a:r>
          <a:endParaRPr lang="ru-RU" sz="2400" dirty="0"/>
        </a:p>
      </dgm:t>
    </dgm:pt>
    <dgm:pt modelId="{F55B2A8C-E42D-4FD3-A63F-233C7431B3B6}" type="parTrans" cxnId="{A9B08EBB-4044-4ED2-B907-24094B5EAB77}">
      <dgm:prSet/>
      <dgm:spPr/>
      <dgm:t>
        <a:bodyPr/>
        <a:lstStyle/>
        <a:p>
          <a:endParaRPr lang="ru-RU"/>
        </a:p>
      </dgm:t>
    </dgm:pt>
    <dgm:pt modelId="{37484216-5F6C-4BBD-86CE-7A2F5504C253}" type="sibTrans" cxnId="{A9B08EBB-4044-4ED2-B907-24094B5EAB77}">
      <dgm:prSet/>
      <dgm:spPr/>
      <dgm:t>
        <a:bodyPr/>
        <a:lstStyle/>
        <a:p>
          <a:endParaRPr lang="ru-RU"/>
        </a:p>
      </dgm:t>
    </dgm:pt>
    <dgm:pt modelId="{23A657BF-D62D-4B11-96D9-031AEB191567}">
      <dgm:prSet phldrT="[Текст]" custT="1"/>
      <dgm:spPr/>
      <dgm:t>
        <a:bodyPr/>
        <a:lstStyle/>
        <a:p>
          <a:r>
            <a:rPr lang="uk-UA" sz="2400" dirty="0" smtClean="0"/>
            <a:t>Зменшуване</a:t>
          </a:r>
          <a:endParaRPr lang="ru-RU" sz="2400" dirty="0"/>
        </a:p>
      </dgm:t>
    </dgm:pt>
    <dgm:pt modelId="{162D2D80-D931-443F-B197-4985DB8A5BC6}" type="parTrans" cxnId="{AEAC063C-79FD-4C4B-8AB7-5ADB9BC13383}">
      <dgm:prSet/>
      <dgm:spPr/>
      <dgm:t>
        <a:bodyPr/>
        <a:lstStyle/>
        <a:p>
          <a:endParaRPr lang="ru-RU"/>
        </a:p>
      </dgm:t>
    </dgm:pt>
    <dgm:pt modelId="{61037FDD-FB40-4E99-A0BD-77D062257433}" type="sibTrans" cxnId="{AEAC063C-79FD-4C4B-8AB7-5ADB9BC13383}">
      <dgm:prSet/>
      <dgm:spPr/>
      <dgm:t>
        <a:bodyPr/>
        <a:lstStyle/>
        <a:p>
          <a:endParaRPr lang="ru-RU"/>
        </a:p>
      </dgm:t>
    </dgm:pt>
    <dgm:pt modelId="{B0EB8B85-0A7D-48CC-8ACA-FC525D4192AC}">
      <dgm:prSet phldrT="[Текст]" custT="1"/>
      <dgm:spPr/>
      <dgm:t>
        <a:bodyPr/>
        <a:lstStyle/>
        <a:p>
          <a:r>
            <a:rPr lang="uk-UA" sz="2400" dirty="0" smtClean="0"/>
            <a:t>Від'ємник</a:t>
          </a:r>
          <a:endParaRPr lang="ru-RU" sz="2400" dirty="0"/>
        </a:p>
      </dgm:t>
    </dgm:pt>
    <dgm:pt modelId="{35E49979-4FAE-4A4D-A467-DF672E9B8253}" type="parTrans" cxnId="{D4B67DD5-5750-4B78-BF37-0F48E9FFD2D3}">
      <dgm:prSet/>
      <dgm:spPr/>
      <dgm:t>
        <a:bodyPr/>
        <a:lstStyle/>
        <a:p>
          <a:endParaRPr lang="ru-RU"/>
        </a:p>
      </dgm:t>
    </dgm:pt>
    <dgm:pt modelId="{6775F9BE-96CD-4CBB-B392-EEE7198D477B}" type="sibTrans" cxnId="{D4B67DD5-5750-4B78-BF37-0F48E9FFD2D3}">
      <dgm:prSet/>
      <dgm:spPr/>
      <dgm:t>
        <a:bodyPr/>
        <a:lstStyle/>
        <a:p>
          <a:endParaRPr lang="ru-RU"/>
        </a:p>
      </dgm:t>
    </dgm:pt>
    <dgm:pt modelId="{FC372B07-655E-4534-8BE7-7E2B0A2A30FF}">
      <dgm:prSet phldrT="[Текст]" custT="1"/>
      <dgm:spPr/>
      <dgm:t>
        <a:bodyPr/>
        <a:lstStyle/>
        <a:p>
          <a:r>
            <a:rPr lang="uk-UA" sz="2400" dirty="0" smtClean="0"/>
            <a:t>Математичний вираз</a:t>
          </a:r>
          <a:endParaRPr lang="ru-RU" sz="2400" dirty="0"/>
        </a:p>
      </dgm:t>
    </dgm:pt>
    <dgm:pt modelId="{DB03C104-CDDA-4B93-AEB4-E8A9895EACAF}" type="parTrans" cxnId="{73483911-6256-4C58-BE58-7CFB21402BE8}">
      <dgm:prSet/>
      <dgm:spPr/>
      <dgm:t>
        <a:bodyPr/>
        <a:lstStyle/>
        <a:p>
          <a:endParaRPr lang="ru-RU"/>
        </a:p>
      </dgm:t>
    </dgm:pt>
    <dgm:pt modelId="{0A4D2191-2740-4131-A855-2C720A4E1601}" type="sibTrans" cxnId="{73483911-6256-4C58-BE58-7CFB21402BE8}">
      <dgm:prSet/>
      <dgm:spPr/>
      <dgm:t>
        <a:bodyPr/>
        <a:lstStyle/>
        <a:p>
          <a:endParaRPr lang="ru-RU"/>
        </a:p>
      </dgm:t>
    </dgm:pt>
    <dgm:pt modelId="{0A6C0043-62EF-4A8F-84F4-C3DDA452BFAD}">
      <dgm:prSet phldrT="[Текст]" custT="1"/>
      <dgm:spPr/>
      <dgm:t>
        <a:bodyPr/>
        <a:lstStyle/>
        <a:p>
          <a:r>
            <a:rPr lang="uk-UA" sz="2400" dirty="0" smtClean="0"/>
            <a:t>Різниця</a:t>
          </a:r>
          <a:endParaRPr lang="ru-RU" sz="2400" dirty="0"/>
        </a:p>
      </dgm:t>
    </dgm:pt>
    <dgm:pt modelId="{CC26DEBD-F32B-4823-A49F-83EB73C0B4F9}" type="parTrans" cxnId="{3C6E20EF-394C-4FEC-8BA2-DE00DCDFC587}">
      <dgm:prSet/>
      <dgm:spPr/>
      <dgm:t>
        <a:bodyPr/>
        <a:lstStyle/>
        <a:p>
          <a:endParaRPr lang="ru-RU"/>
        </a:p>
      </dgm:t>
    </dgm:pt>
    <dgm:pt modelId="{F0045E71-7E20-49E5-947E-EE3EC1A1A25F}" type="sibTrans" cxnId="{3C6E20EF-394C-4FEC-8BA2-DE00DCDFC587}">
      <dgm:prSet/>
      <dgm:spPr/>
      <dgm:t>
        <a:bodyPr/>
        <a:lstStyle/>
        <a:p>
          <a:endParaRPr lang="ru-RU"/>
        </a:p>
      </dgm:t>
    </dgm:pt>
    <dgm:pt modelId="{FBCE4E26-530A-4765-9CBD-E5FA92C6A13A}">
      <dgm:prSet phldrT="[Текст]" custT="1"/>
      <dgm:spPr/>
      <dgm:t>
        <a:bodyPr/>
        <a:lstStyle/>
        <a:p>
          <a:r>
            <a:rPr lang="uk-UA" sz="2400" dirty="0" smtClean="0"/>
            <a:t>Якщо між числами стоїть знак  “-”, то записано різницю</a:t>
          </a:r>
          <a:endParaRPr lang="ru-RU" sz="2400" dirty="0"/>
        </a:p>
      </dgm:t>
    </dgm:pt>
    <dgm:pt modelId="{52367B57-92B8-4DAE-BD9A-2B7A7980FBAE}" type="parTrans" cxnId="{61170A0B-8358-4824-AEDB-270D6AD87BE8}">
      <dgm:prSet/>
      <dgm:spPr/>
      <dgm:t>
        <a:bodyPr/>
        <a:lstStyle/>
        <a:p>
          <a:endParaRPr lang="ru-RU"/>
        </a:p>
      </dgm:t>
    </dgm:pt>
    <dgm:pt modelId="{D9B0B035-868D-40D6-BEFF-9706C975084D}" type="sibTrans" cxnId="{61170A0B-8358-4824-AEDB-270D6AD87BE8}">
      <dgm:prSet/>
      <dgm:spPr/>
      <dgm:t>
        <a:bodyPr/>
        <a:lstStyle/>
        <a:p>
          <a:endParaRPr lang="ru-RU"/>
        </a:p>
      </dgm:t>
    </dgm:pt>
    <dgm:pt modelId="{A396A9CB-13C0-4AD5-984C-0A5CB7AC2206}">
      <dgm:prSet phldrT="[Текст]" custT="1"/>
      <dgm:spPr/>
      <dgm:t>
        <a:bodyPr/>
        <a:lstStyle/>
        <a:p>
          <a:r>
            <a:rPr lang="uk-UA" sz="2400" dirty="0" smtClean="0"/>
            <a:t>Математичний вираз</a:t>
          </a:r>
          <a:endParaRPr lang="ru-RU" sz="2400" dirty="0"/>
        </a:p>
      </dgm:t>
    </dgm:pt>
    <dgm:pt modelId="{B8BFE5B4-6FDB-408C-9C0E-EB54D4525183}" type="parTrans" cxnId="{1932C2B0-BDF4-4952-B97E-8FDAEEC621F3}">
      <dgm:prSet/>
      <dgm:spPr/>
      <dgm:t>
        <a:bodyPr/>
        <a:lstStyle/>
        <a:p>
          <a:endParaRPr lang="ru-RU"/>
        </a:p>
      </dgm:t>
    </dgm:pt>
    <dgm:pt modelId="{9719B8C5-A9C5-4B01-93DF-72E1BC55913E}" type="sibTrans" cxnId="{1932C2B0-BDF4-4952-B97E-8FDAEEC621F3}">
      <dgm:prSet/>
      <dgm:spPr/>
      <dgm:t>
        <a:bodyPr/>
        <a:lstStyle/>
        <a:p>
          <a:endParaRPr lang="ru-RU"/>
        </a:p>
      </dgm:t>
    </dgm:pt>
    <dgm:pt modelId="{0F1C37F4-6E75-4616-A904-60C58C6BD909}">
      <dgm:prSet phldrT="[Текст]" custT="1"/>
      <dgm:spPr/>
      <dgm:t>
        <a:bodyPr/>
        <a:lstStyle/>
        <a:p>
          <a:r>
            <a:rPr lang="uk-UA" sz="2400" dirty="0" smtClean="0"/>
            <a:t>Частка</a:t>
          </a:r>
          <a:endParaRPr lang="ru-RU" sz="2400" dirty="0"/>
        </a:p>
      </dgm:t>
    </dgm:pt>
    <dgm:pt modelId="{795B717E-5978-4953-B862-9BFE2634C68E}" type="parTrans" cxnId="{D5B742E6-2578-4326-AC79-C2A85EDBD17A}">
      <dgm:prSet/>
      <dgm:spPr/>
      <dgm:t>
        <a:bodyPr/>
        <a:lstStyle/>
        <a:p>
          <a:endParaRPr lang="ru-RU"/>
        </a:p>
      </dgm:t>
    </dgm:pt>
    <dgm:pt modelId="{4459F8D5-7A00-4BD8-81C3-4BE48DB9DDA7}" type="sibTrans" cxnId="{D5B742E6-2578-4326-AC79-C2A85EDBD17A}">
      <dgm:prSet/>
      <dgm:spPr/>
      <dgm:t>
        <a:bodyPr/>
        <a:lstStyle/>
        <a:p>
          <a:endParaRPr lang="ru-RU"/>
        </a:p>
      </dgm:t>
    </dgm:pt>
    <dgm:pt modelId="{F42CE1EF-8E40-42F8-8825-93D08B378BFC}">
      <dgm:prSet phldrT="[Текст]" custT="1"/>
      <dgm:spPr/>
      <dgm:t>
        <a:bodyPr/>
        <a:lstStyle/>
        <a:p>
          <a:r>
            <a:rPr lang="uk-UA" sz="2400" dirty="0" smtClean="0"/>
            <a:t>Якщо між числами стоїть знак “:”, то записано частку</a:t>
          </a:r>
          <a:endParaRPr lang="ru-RU" sz="2400" dirty="0"/>
        </a:p>
      </dgm:t>
    </dgm:pt>
    <dgm:pt modelId="{BDAAA236-B791-40B1-BE9C-7343A32E3DA6}" type="parTrans" cxnId="{8EBA6C0A-5B18-4C98-BF0A-43AD01C05F9F}">
      <dgm:prSet/>
      <dgm:spPr/>
      <dgm:t>
        <a:bodyPr/>
        <a:lstStyle/>
        <a:p>
          <a:endParaRPr lang="ru-RU"/>
        </a:p>
      </dgm:t>
    </dgm:pt>
    <dgm:pt modelId="{D3F846A6-C781-4FF0-BED5-F7BD3104FBAF}" type="sibTrans" cxnId="{8EBA6C0A-5B18-4C98-BF0A-43AD01C05F9F}">
      <dgm:prSet/>
      <dgm:spPr/>
      <dgm:t>
        <a:bodyPr/>
        <a:lstStyle/>
        <a:p>
          <a:endParaRPr lang="ru-RU"/>
        </a:p>
      </dgm:t>
    </dgm:pt>
    <dgm:pt modelId="{4D2144E4-7D4E-4950-ABE0-A24A6EC05CBC}">
      <dgm:prSet phldrT="[Текст]" custT="1"/>
      <dgm:spPr/>
      <dgm:t>
        <a:bodyPr/>
        <a:lstStyle/>
        <a:p>
          <a:r>
            <a:rPr lang="uk-UA" sz="2400" dirty="0" smtClean="0"/>
            <a:t>Значення різниці</a:t>
          </a:r>
          <a:endParaRPr lang="ru-RU" sz="2400" dirty="0"/>
        </a:p>
      </dgm:t>
    </dgm:pt>
    <dgm:pt modelId="{8BC34D62-B7A9-45A6-A851-3B55EE5C7EAB}" type="parTrans" cxnId="{0F6760EA-B772-4DA1-85F3-8EF9119BFCF4}">
      <dgm:prSet/>
      <dgm:spPr/>
      <dgm:t>
        <a:bodyPr/>
        <a:lstStyle/>
        <a:p>
          <a:endParaRPr lang="ru-RU"/>
        </a:p>
      </dgm:t>
    </dgm:pt>
    <dgm:pt modelId="{0B07262F-7DB6-4BC9-B809-304384805D8E}" type="sibTrans" cxnId="{0F6760EA-B772-4DA1-85F3-8EF9119BFCF4}">
      <dgm:prSet/>
      <dgm:spPr/>
      <dgm:t>
        <a:bodyPr/>
        <a:lstStyle/>
        <a:p>
          <a:endParaRPr lang="ru-RU"/>
        </a:p>
      </dgm:t>
    </dgm:pt>
    <dgm:pt modelId="{CA8CCA0A-7769-4325-8854-91112A3C2BDD}">
      <dgm:prSet phldrT="[Текст]" custT="1"/>
      <dgm:spPr/>
      <dgm:t>
        <a:bodyPr/>
        <a:lstStyle/>
        <a:p>
          <a:r>
            <a:rPr lang="uk-UA" sz="2400" dirty="0" smtClean="0"/>
            <a:t>Щоб записати різницю, треба між числами поставити знак “-”</a:t>
          </a:r>
          <a:endParaRPr lang="ru-RU" sz="2400" dirty="0"/>
        </a:p>
      </dgm:t>
    </dgm:pt>
    <dgm:pt modelId="{80C06547-79CE-4E99-B1B3-E883E12F9502}" type="parTrans" cxnId="{106891C1-7BB0-4EA0-9D91-82972AF70FBD}">
      <dgm:prSet/>
      <dgm:spPr/>
      <dgm:t>
        <a:bodyPr/>
        <a:lstStyle/>
        <a:p>
          <a:endParaRPr lang="ru-RU"/>
        </a:p>
      </dgm:t>
    </dgm:pt>
    <dgm:pt modelId="{8F13749C-E50C-4735-9B34-8796B91A5AB1}" type="sibTrans" cxnId="{106891C1-7BB0-4EA0-9D91-82972AF70FBD}">
      <dgm:prSet/>
      <dgm:spPr/>
      <dgm:t>
        <a:bodyPr/>
        <a:lstStyle/>
        <a:p>
          <a:endParaRPr lang="ru-RU"/>
        </a:p>
      </dgm:t>
    </dgm:pt>
    <dgm:pt modelId="{F564D37A-FB98-446D-BA56-3E0A95DD7152}">
      <dgm:prSet phldrT="[Текст]" custT="1"/>
      <dgm:spPr/>
      <dgm:t>
        <a:bodyPr/>
        <a:lstStyle/>
        <a:p>
          <a:r>
            <a:rPr lang="uk-UA" sz="2400" dirty="0" smtClean="0"/>
            <a:t>Щоб записати частку, треба між числами поставити знак “:”</a:t>
          </a:r>
          <a:endParaRPr lang="ru-RU" sz="2400" dirty="0"/>
        </a:p>
      </dgm:t>
    </dgm:pt>
    <dgm:pt modelId="{FECEF2B0-F376-49EA-BAAC-6074FD3A3A6F}" type="parTrans" cxnId="{8B4BDB96-C38A-4D66-8411-D33C3DB48610}">
      <dgm:prSet/>
      <dgm:spPr/>
      <dgm:t>
        <a:bodyPr/>
        <a:lstStyle/>
        <a:p>
          <a:endParaRPr lang="ru-RU"/>
        </a:p>
      </dgm:t>
    </dgm:pt>
    <dgm:pt modelId="{A238BFF8-362A-4C07-A0A2-9797D145D687}" type="sibTrans" cxnId="{8B4BDB96-C38A-4D66-8411-D33C3DB48610}">
      <dgm:prSet/>
      <dgm:spPr/>
      <dgm:t>
        <a:bodyPr/>
        <a:lstStyle/>
        <a:p>
          <a:endParaRPr lang="ru-RU"/>
        </a:p>
      </dgm:t>
    </dgm:pt>
    <dgm:pt modelId="{E9C79ADC-DBA7-4359-B260-8844B6E18BF6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dirty="0" smtClean="0"/>
            <a:t>Назви чисел при діленні</a:t>
          </a:r>
          <a:endParaRPr lang="ru-RU" sz="2400" dirty="0"/>
        </a:p>
      </dgm:t>
    </dgm:pt>
    <dgm:pt modelId="{92FF718D-0DFA-471B-969D-8E54E8E8AF03}" type="parTrans" cxnId="{CB0047A6-91E9-48CA-B35E-0F8A0735E6B2}">
      <dgm:prSet/>
      <dgm:spPr/>
      <dgm:t>
        <a:bodyPr/>
        <a:lstStyle/>
        <a:p>
          <a:endParaRPr lang="ru-RU"/>
        </a:p>
      </dgm:t>
    </dgm:pt>
    <dgm:pt modelId="{CC0333F1-0320-4CC7-AF38-F0643E24DB41}" type="sibTrans" cxnId="{CB0047A6-91E9-48CA-B35E-0F8A0735E6B2}">
      <dgm:prSet/>
      <dgm:spPr/>
      <dgm:t>
        <a:bodyPr/>
        <a:lstStyle/>
        <a:p>
          <a:endParaRPr lang="ru-RU"/>
        </a:p>
      </dgm:t>
    </dgm:pt>
    <dgm:pt modelId="{D782F5D8-C572-4B2A-8CDF-3DA330CA4280}">
      <dgm:prSet phldrT="[Текст]" custT="1"/>
      <dgm:spPr/>
      <dgm:t>
        <a:bodyPr/>
        <a:lstStyle/>
        <a:p>
          <a:r>
            <a:rPr lang="uk-UA" sz="2400" dirty="0" smtClean="0"/>
            <a:t>Ділене</a:t>
          </a:r>
          <a:endParaRPr lang="ru-RU" sz="2400" dirty="0"/>
        </a:p>
      </dgm:t>
    </dgm:pt>
    <dgm:pt modelId="{BF1DCC74-0AE0-4871-B6A8-1DD5D6A56854}" type="parTrans" cxnId="{B0D59A85-4C55-4C2B-827C-1C388D54C0FA}">
      <dgm:prSet/>
      <dgm:spPr/>
      <dgm:t>
        <a:bodyPr/>
        <a:lstStyle/>
        <a:p>
          <a:endParaRPr lang="ru-RU"/>
        </a:p>
      </dgm:t>
    </dgm:pt>
    <dgm:pt modelId="{787722BD-A7D6-475A-A273-FBF3DF5DA10F}" type="sibTrans" cxnId="{B0D59A85-4C55-4C2B-827C-1C388D54C0FA}">
      <dgm:prSet/>
      <dgm:spPr/>
      <dgm:t>
        <a:bodyPr/>
        <a:lstStyle/>
        <a:p>
          <a:endParaRPr lang="ru-RU"/>
        </a:p>
      </dgm:t>
    </dgm:pt>
    <dgm:pt modelId="{2C918DA5-0329-4A1C-8D5F-67204BF5B6C4}">
      <dgm:prSet phldrT="[Текст]" custT="1"/>
      <dgm:spPr/>
      <dgm:t>
        <a:bodyPr/>
        <a:lstStyle/>
        <a:p>
          <a:r>
            <a:rPr lang="uk-UA" sz="2400" dirty="0" smtClean="0"/>
            <a:t>Дільник</a:t>
          </a:r>
          <a:endParaRPr lang="ru-RU" sz="2400" dirty="0"/>
        </a:p>
      </dgm:t>
    </dgm:pt>
    <dgm:pt modelId="{1817D73B-54BE-4364-8586-57FCBD83DD88}" type="parTrans" cxnId="{C1475D42-BA62-4519-8F14-A8A14590F6E1}">
      <dgm:prSet/>
      <dgm:spPr/>
      <dgm:t>
        <a:bodyPr/>
        <a:lstStyle/>
        <a:p>
          <a:endParaRPr lang="ru-RU"/>
        </a:p>
      </dgm:t>
    </dgm:pt>
    <dgm:pt modelId="{B37C8A64-D72A-4C4E-A96A-E02C4DCBF448}" type="sibTrans" cxnId="{C1475D42-BA62-4519-8F14-A8A14590F6E1}">
      <dgm:prSet/>
      <dgm:spPr/>
      <dgm:t>
        <a:bodyPr/>
        <a:lstStyle/>
        <a:p>
          <a:endParaRPr lang="ru-RU"/>
        </a:p>
      </dgm:t>
    </dgm:pt>
    <dgm:pt modelId="{7B470C03-5075-41AE-993D-B58ECF235C94}">
      <dgm:prSet phldrT="[Текст]" custT="1"/>
      <dgm:spPr/>
      <dgm:t>
        <a:bodyPr/>
        <a:lstStyle/>
        <a:p>
          <a:r>
            <a:rPr lang="uk-UA" sz="2400" dirty="0" smtClean="0"/>
            <a:t>Значення частки</a:t>
          </a:r>
          <a:endParaRPr lang="ru-RU" sz="2400" dirty="0"/>
        </a:p>
      </dgm:t>
    </dgm:pt>
    <dgm:pt modelId="{44A11061-DDC0-45F4-8BC0-16FC1DB563C7}" type="parTrans" cxnId="{7E428496-BAAC-4730-959E-41472A20293E}">
      <dgm:prSet/>
      <dgm:spPr/>
      <dgm:t>
        <a:bodyPr/>
        <a:lstStyle/>
        <a:p>
          <a:endParaRPr lang="ru-RU"/>
        </a:p>
      </dgm:t>
    </dgm:pt>
    <dgm:pt modelId="{E88D5F43-99C7-46B5-9865-745319DE61DC}" type="sibTrans" cxnId="{7E428496-BAAC-4730-959E-41472A20293E}">
      <dgm:prSet/>
      <dgm:spPr/>
      <dgm:t>
        <a:bodyPr/>
        <a:lstStyle/>
        <a:p>
          <a:endParaRPr lang="ru-RU"/>
        </a:p>
      </dgm:t>
    </dgm:pt>
    <dgm:pt modelId="{02F416E6-B759-4D8A-A823-F6377F901C38}" type="pres">
      <dgm:prSet presAssocID="{C9E91E07-2F6F-4301-9255-769E428995E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0F0D74-025F-465B-B808-2BD8C2B1CE1F}" type="pres">
      <dgm:prSet presAssocID="{C9E91E07-2F6F-4301-9255-769E428995E1}" presName="tSp" presStyleCnt="0"/>
      <dgm:spPr/>
      <dgm:t>
        <a:bodyPr/>
        <a:lstStyle/>
        <a:p>
          <a:endParaRPr lang="ru-RU"/>
        </a:p>
      </dgm:t>
    </dgm:pt>
    <dgm:pt modelId="{5568876D-F4E0-4BD8-BDD8-A3EAC6F23D81}" type="pres">
      <dgm:prSet presAssocID="{C9E91E07-2F6F-4301-9255-769E428995E1}" presName="bSp" presStyleCnt="0"/>
      <dgm:spPr/>
      <dgm:t>
        <a:bodyPr/>
        <a:lstStyle/>
        <a:p>
          <a:endParaRPr lang="ru-RU"/>
        </a:p>
      </dgm:t>
    </dgm:pt>
    <dgm:pt modelId="{B0AB3AE1-6928-4679-902D-EE67996FE6D8}" type="pres">
      <dgm:prSet presAssocID="{C9E91E07-2F6F-4301-9255-769E428995E1}" presName="process" presStyleCnt="0"/>
      <dgm:spPr/>
      <dgm:t>
        <a:bodyPr/>
        <a:lstStyle/>
        <a:p>
          <a:endParaRPr lang="ru-RU"/>
        </a:p>
      </dgm:t>
    </dgm:pt>
    <dgm:pt modelId="{3DBC91BE-56D0-43C2-8979-C9FC9A2D6D56}" type="pres">
      <dgm:prSet presAssocID="{CCEB27DE-B710-48CD-A8BC-195DF2BEB6F9}" presName="composite1" presStyleCnt="0"/>
      <dgm:spPr/>
      <dgm:t>
        <a:bodyPr/>
        <a:lstStyle/>
        <a:p>
          <a:endParaRPr lang="ru-RU"/>
        </a:p>
      </dgm:t>
    </dgm:pt>
    <dgm:pt modelId="{9F12FA19-A7AC-4B53-85FB-464561F47CB1}" type="pres">
      <dgm:prSet presAssocID="{CCEB27DE-B710-48CD-A8BC-195DF2BEB6F9}" presName="dummyNode1" presStyleLbl="node1" presStyleIdx="0" presStyleCnt="4"/>
      <dgm:spPr/>
      <dgm:t>
        <a:bodyPr/>
        <a:lstStyle/>
        <a:p>
          <a:endParaRPr lang="ru-RU"/>
        </a:p>
      </dgm:t>
    </dgm:pt>
    <dgm:pt modelId="{11691DD6-213C-4A75-B700-188578224BA2}" type="pres">
      <dgm:prSet presAssocID="{CCEB27DE-B710-48CD-A8BC-195DF2BEB6F9}" presName="childNode1" presStyleLbl="bgAcc1" presStyleIdx="0" presStyleCnt="4" custScaleX="166025" custScaleY="212583" custLinFactNeighborX="308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840103-BCCE-46D2-8B0B-C107083DF0D4}" type="pres">
      <dgm:prSet presAssocID="{CCEB27DE-B710-48CD-A8BC-195DF2BEB6F9}" presName="childNode1tx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CAD168-7191-4455-9520-DFEB8BB8F10A}" type="pres">
      <dgm:prSet presAssocID="{CCEB27DE-B710-48CD-A8BC-195DF2BEB6F9}" presName="parentNode1" presStyleLbl="node1" presStyleIdx="0" presStyleCnt="4" custScaleX="155937" custScaleY="272519" custLinFactY="84707" custLinFactNeighborX="18052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B9333A-7F2B-4803-B9B5-A6851FF5BEBE}" type="pres">
      <dgm:prSet presAssocID="{CCEB27DE-B710-48CD-A8BC-195DF2BEB6F9}" presName="connSite1" presStyleCnt="0"/>
      <dgm:spPr/>
      <dgm:t>
        <a:bodyPr/>
        <a:lstStyle/>
        <a:p>
          <a:endParaRPr lang="ru-RU"/>
        </a:p>
      </dgm:t>
    </dgm:pt>
    <dgm:pt modelId="{6C6000E0-AA01-4A12-A11E-98488036D2DF}" type="pres">
      <dgm:prSet presAssocID="{37484216-5F6C-4BBD-86CE-7A2F5504C253}" presName="Name9" presStyleLbl="sibTrans2D1" presStyleIdx="0" presStyleCnt="3" custAng="1945517" custLinFactNeighborX="-8743" custLinFactNeighborY="12976"/>
      <dgm:spPr/>
      <dgm:t>
        <a:bodyPr/>
        <a:lstStyle/>
        <a:p>
          <a:endParaRPr lang="ru-RU"/>
        </a:p>
      </dgm:t>
    </dgm:pt>
    <dgm:pt modelId="{EAA97AFB-21D9-452E-BAF5-8DA00B3422B5}" type="pres">
      <dgm:prSet presAssocID="{FC372B07-655E-4534-8BE7-7E2B0A2A30FF}" presName="composite2" presStyleCnt="0"/>
      <dgm:spPr/>
      <dgm:t>
        <a:bodyPr/>
        <a:lstStyle/>
        <a:p>
          <a:endParaRPr lang="ru-RU"/>
        </a:p>
      </dgm:t>
    </dgm:pt>
    <dgm:pt modelId="{994A83D6-0B65-4A36-9597-B66ACB1FAA14}" type="pres">
      <dgm:prSet presAssocID="{FC372B07-655E-4534-8BE7-7E2B0A2A30FF}" presName="dummyNode2" presStyleLbl="node1" presStyleIdx="0" presStyleCnt="4"/>
      <dgm:spPr/>
      <dgm:t>
        <a:bodyPr/>
        <a:lstStyle/>
        <a:p>
          <a:endParaRPr lang="ru-RU"/>
        </a:p>
      </dgm:t>
    </dgm:pt>
    <dgm:pt modelId="{9F9AD769-01E7-4799-94A2-D7A7899DFBC5}" type="pres">
      <dgm:prSet presAssocID="{FC372B07-655E-4534-8BE7-7E2B0A2A30FF}" presName="childNode2" presStyleLbl="bgAcc1" presStyleIdx="1" presStyleCnt="4" custScaleX="185810" custScaleY="465711" custLinFactNeighborX="19028" custLinFactNeighborY="110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E83729-7916-4DD4-ABE2-7158B0A8B368}" type="pres">
      <dgm:prSet presAssocID="{FC372B07-655E-4534-8BE7-7E2B0A2A30FF}" presName="childNode2tx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09AAAF-AA06-4496-B438-23753CBDD803}" type="pres">
      <dgm:prSet presAssocID="{FC372B07-655E-4534-8BE7-7E2B0A2A30FF}" presName="parentNode2" presStyleLbl="node1" presStyleIdx="1" presStyleCnt="4" custScaleX="203770" custScaleY="178767" custLinFactY="-100000" custLinFactNeighborX="5290" custLinFactNeighborY="-181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FD4C91-0269-4211-A863-F9F79BC91A14}" type="pres">
      <dgm:prSet presAssocID="{FC372B07-655E-4534-8BE7-7E2B0A2A30FF}" presName="connSite2" presStyleCnt="0"/>
      <dgm:spPr/>
      <dgm:t>
        <a:bodyPr/>
        <a:lstStyle/>
        <a:p>
          <a:endParaRPr lang="ru-RU"/>
        </a:p>
      </dgm:t>
    </dgm:pt>
    <dgm:pt modelId="{01457E9A-F1A4-478E-9917-30B4A032B473}" type="pres">
      <dgm:prSet presAssocID="{0A4D2191-2740-4131-A855-2C720A4E1601}" presName="Name18" presStyleLbl="sibTrans2D1" presStyleIdx="1" presStyleCnt="3" custAng="20360494" custScaleY="74628" custLinFactNeighborX="-18269" custLinFactNeighborY="-13160"/>
      <dgm:spPr/>
      <dgm:t>
        <a:bodyPr/>
        <a:lstStyle/>
        <a:p>
          <a:endParaRPr lang="ru-RU"/>
        </a:p>
      </dgm:t>
    </dgm:pt>
    <dgm:pt modelId="{D7A386AD-68D0-465B-BBB7-5613F3612238}" type="pres">
      <dgm:prSet presAssocID="{A396A9CB-13C0-4AD5-984C-0A5CB7AC2206}" presName="composite1" presStyleCnt="0"/>
      <dgm:spPr/>
      <dgm:t>
        <a:bodyPr/>
        <a:lstStyle/>
        <a:p>
          <a:endParaRPr lang="ru-RU"/>
        </a:p>
      </dgm:t>
    </dgm:pt>
    <dgm:pt modelId="{A12D7475-F794-4F47-B2DE-4788A5A478A1}" type="pres">
      <dgm:prSet presAssocID="{A396A9CB-13C0-4AD5-984C-0A5CB7AC2206}" presName="dummyNode1" presStyleLbl="node1" presStyleIdx="1" presStyleCnt="4"/>
      <dgm:spPr/>
      <dgm:t>
        <a:bodyPr/>
        <a:lstStyle/>
        <a:p>
          <a:endParaRPr lang="ru-RU"/>
        </a:p>
      </dgm:t>
    </dgm:pt>
    <dgm:pt modelId="{D7772412-EE7E-43EB-8078-C29F95D167C6}" type="pres">
      <dgm:prSet presAssocID="{A396A9CB-13C0-4AD5-984C-0A5CB7AC2206}" presName="childNode1" presStyleLbl="bgAcc1" presStyleIdx="2" presStyleCnt="4" custScaleX="169815" custScaleY="424423" custLinFactNeighborX="-1829" custLinFactNeighborY="-186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2357FE-8752-482D-B02A-DF13F18507C3}" type="pres">
      <dgm:prSet presAssocID="{A396A9CB-13C0-4AD5-984C-0A5CB7AC2206}" presName="childNode1tx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861002-5DAB-4F05-8DD9-C18E433B2EBA}" type="pres">
      <dgm:prSet presAssocID="{A396A9CB-13C0-4AD5-984C-0A5CB7AC2206}" presName="parentNode1" presStyleLbl="node1" presStyleIdx="2" presStyleCnt="4" custScaleX="198526" custScaleY="153393" custLinFactY="159281" custLinFactNeighborX="-24019" custLinFactNeighborY="2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F5D7ED-D920-4AAD-84B2-67AEBFB7669C}" type="pres">
      <dgm:prSet presAssocID="{A396A9CB-13C0-4AD5-984C-0A5CB7AC2206}" presName="connSite1" presStyleCnt="0"/>
      <dgm:spPr/>
      <dgm:t>
        <a:bodyPr/>
        <a:lstStyle/>
        <a:p>
          <a:endParaRPr lang="ru-RU"/>
        </a:p>
      </dgm:t>
    </dgm:pt>
    <dgm:pt modelId="{98CF42CF-F380-4268-B0A9-3FDE1D6AC0F4}" type="pres">
      <dgm:prSet presAssocID="{9719B8C5-A9C5-4B01-93DF-72E1BC55913E}" presName="Name9" presStyleLbl="sibTrans2D1" presStyleIdx="2" presStyleCnt="3"/>
      <dgm:spPr/>
      <dgm:t>
        <a:bodyPr/>
        <a:lstStyle/>
        <a:p>
          <a:endParaRPr lang="ru-RU"/>
        </a:p>
      </dgm:t>
    </dgm:pt>
    <dgm:pt modelId="{72E96E59-6709-4304-89DE-7551F6302612}" type="pres">
      <dgm:prSet presAssocID="{E9C79ADC-DBA7-4359-B260-8844B6E18BF6}" presName="composite2" presStyleCnt="0"/>
      <dgm:spPr/>
      <dgm:t>
        <a:bodyPr/>
        <a:lstStyle/>
        <a:p>
          <a:endParaRPr lang="ru-RU"/>
        </a:p>
      </dgm:t>
    </dgm:pt>
    <dgm:pt modelId="{E7452B10-5FDA-44D8-902D-3556A2A656FA}" type="pres">
      <dgm:prSet presAssocID="{E9C79ADC-DBA7-4359-B260-8844B6E18BF6}" presName="dummyNode2" presStyleLbl="node1" presStyleIdx="2" presStyleCnt="4"/>
      <dgm:spPr/>
      <dgm:t>
        <a:bodyPr/>
        <a:lstStyle/>
        <a:p>
          <a:endParaRPr lang="ru-RU"/>
        </a:p>
      </dgm:t>
    </dgm:pt>
    <dgm:pt modelId="{EC995527-1431-413B-9853-580E78960702}" type="pres">
      <dgm:prSet presAssocID="{E9C79ADC-DBA7-4359-B260-8844B6E18BF6}" presName="childNode2" presStyleLbl="bgAcc1" presStyleIdx="3" presStyleCnt="4" custScaleX="149572" custScaleY="185814" custLinFactNeighborX="-290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97D1EB-D206-4110-AC1A-3691F2AB6087}" type="pres">
      <dgm:prSet presAssocID="{E9C79ADC-DBA7-4359-B260-8844B6E18BF6}" presName="childNode2tx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1F04D2-552F-423F-BBB3-4FEABC4F06BF}" type="pres">
      <dgm:prSet presAssocID="{E9C79ADC-DBA7-4359-B260-8844B6E18BF6}" presName="parentNode2" presStyleLbl="node1" presStyleIdx="3" presStyleCnt="4" custScaleX="154959" custScaleY="273703" custLinFactY="-42566" custLinFactNeighborX="-4332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133581-70DF-4D0D-B4F8-87C9A3012AD8}" type="pres">
      <dgm:prSet presAssocID="{E9C79ADC-DBA7-4359-B260-8844B6E18BF6}" presName="connSite2" presStyleCnt="0"/>
      <dgm:spPr/>
      <dgm:t>
        <a:bodyPr/>
        <a:lstStyle/>
        <a:p>
          <a:endParaRPr lang="ru-RU"/>
        </a:p>
      </dgm:t>
    </dgm:pt>
  </dgm:ptLst>
  <dgm:cxnLst>
    <dgm:cxn modelId="{90EC8EE8-B7F0-4DFA-BED7-ADB41A99A806}" type="presOf" srcId="{CA8CCA0A-7769-4325-8854-91112A3C2BDD}" destId="{9F9AD769-01E7-4799-94A2-D7A7899DFBC5}" srcOrd="0" destOrd="2" presId="urn:microsoft.com/office/officeart/2005/8/layout/hProcess4"/>
    <dgm:cxn modelId="{A871E793-4CD6-4873-865F-F34E96588EB6}" type="presOf" srcId="{D782F5D8-C572-4B2A-8CDF-3DA330CA4280}" destId="{D997D1EB-D206-4110-AC1A-3691F2AB6087}" srcOrd="1" destOrd="0" presId="urn:microsoft.com/office/officeart/2005/8/layout/hProcess4"/>
    <dgm:cxn modelId="{08D012D0-3A90-4647-96B2-F23E0BE76F64}" type="presOf" srcId="{FBCE4E26-530A-4765-9CBD-E5FA92C6A13A}" destId="{FCE83729-7916-4DD4-ABE2-7158B0A8B368}" srcOrd="1" destOrd="1" presId="urn:microsoft.com/office/officeart/2005/8/layout/hProcess4"/>
    <dgm:cxn modelId="{DCBB6A9E-8E25-478D-9651-F28D435138A3}" type="presOf" srcId="{CA8CCA0A-7769-4325-8854-91112A3C2BDD}" destId="{FCE83729-7916-4DD4-ABE2-7158B0A8B368}" srcOrd="1" destOrd="2" presId="urn:microsoft.com/office/officeart/2005/8/layout/hProcess4"/>
    <dgm:cxn modelId="{E939070F-11F0-466B-B949-1DFC2EED5632}" type="presOf" srcId="{4D2144E4-7D4E-4950-ABE0-A24A6EC05CBC}" destId="{11691DD6-213C-4A75-B700-188578224BA2}" srcOrd="0" destOrd="2" presId="urn:microsoft.com/office/officeart/2005/8/layout/hProcess4"/>
    <dgm:cxn modelId="{0F6760EA-B772-4DA1-85F3-8EF9119BFCF4}" srcId="{CCEB27DE-B710-48CD-A8BC-195DF2BEB6F9}" destId="{4D2144E4-7D4E-4950-ABE0-A24A6EC05CBC}" srcOrd="2" destOrd="0" parTransId="{8BC34D62-B7A9-45A6-A851-3B55EE5C7EAB}" sibTransId="{0B07262F-7DB6-4BC9-B809-304384805D8E}"/>
    <dgm:cxn modelId="{C1BDD60F-3654-4A87-8FBB-295485323D07}" type="presOf" srcId="{B0EB8B85-0A7D-48CC-8ACA-FC525D4192AC}" destId="{11691DD6-213C-4A75-B700-188578224BA2}" srcOrd="0" destOrd="1" presId="urn:microsoft.com/office/officeart/2005/8/layout/hProcess4"/>
    <dgm:cxn modelId="{6023CFC1-683B-40B6-BBBA-3D3F82682CAC}" type="presOf" srcId="{23A657BF-D62D-4B11-96D9-031AEB191567}" destId="{11691DD6-213C-4A75-B700-188578224BA2}" srcOrd="0" destOrd="0" presId="urn:microsoft.com/office/officeart/2005/8/layout/hProcess4"/>
    <dgm:cxn modelId="{35FBAF27-89B2-4C94-AC0A-62F1B98E9EBC}" type="presOf" srcId="{0A4D2191-2740-4131-A855-2C720A4E1601}" destId="{01457E9A-F1A4-478E-9917-30B4A032B473}" srcOrd="0" destOrd="0" presId="urn:microsoft.com/office/officeart/2005/8/layout/hProcess4"/>
    <dgm:cxn modelId="{FA24C2B8-7091-486B-835F-4F2717A27DB9}" type="presOf" srcId="{0F1C37F4-6E75-4616-A904-60C58C6BD909}" destId="{D7772412-EE7E-43EB-8078-C29F95D167C6}" srcOrd="0" destOrd="0" presId="urn:microsoft.com/office/officeart/2005/8/layout/hProcess4"/>
    <dgm:cxn modelId="{CB0047A6-91E9-48CA-B35E-0F8A0735E6B2}" srcId="{C9E91E07-2F6F-4301-9255-769E428995E1}" destId="{E9C79ADC-DBA7-4359-B260-8844B6E18BF6}" srcOrd="3" destOrd="0" parTransId="{92FF718D-0DFA-471B-969D-8E54E8E8AF03}" sibTransId="{CC0333F1-0320-4CC7-AF38-F0643E24DB41}"/>
    <dgm:cxn modelId="{AB8CDBAA-1A5D-4D3D-ACEF-C796624BE6C9}" type="presOf" srcId="{9719B8C5-A9C5-4B01-93DF-72E1BC55913E}" destId="{98CF42CF-F380-4268-B0A9-3FDE1D6AC0F4}" srcOrd="0" destOrd="0" presId="urn:microsoft.com/office/officeart/2005/8/layout/hProcess4"/>
    <dgm:cxn modelId="{D5B742E6-2578-4326-AC79-C2A85EDBD17A}" srcId="{A396A9CB-13C0-4AD5-984C-0A5CB7AC2206}" destId="{0F1C37F4-6E75-4616-A904-60C58C6BD909}" srcOrd="0" destOrd="0" parTransId="{795B717E-5978-4953-B862-9BFE2634C68E}" sibTransId="{4459F8D5-7A00-4BD8-81C3-4BE48DB9DDA7}"/>
    <dgm:cxn modelId="{B8F1739D-B132-4E8C-9926-F748730FCBFA}" type="presOf" srcId="{FC372B07-655E-4534-8BE7-7E2B0A2A30FF}" destId="{8C09AAAF-AA06-4496-B438-23753CBDD803}" srcOrd="0" destOrd="0" presId="urn:microsoft.com/office/officeart/2005/8/layout/hProcess4"/>
    <dgm:cxn modelId="{AEAC063C-79FD-4C4B-8AB7-5ADB9BC13383}" srcId="{CCEB27DE-B710-48CD-A8BC-195DF2BEB6F9}" destId="{23A657BF-D62D-4B11-96D9-031AEB191567}" srcOrd="0" destOrd="0" parTransId="{162D2D80-D931-443F-B197-4985DB8A5BC6}" sibTransId="{61037FDD-FB40-4E99-A0BD-77D062257433}"/>
    <dgm:cxn modelId="{5FA141E0-2D36-40C6-AC43-9FE52F4F9639}" type="presOf" srcId="{B0EB8B85-0A7D-48CC-8ACA-FC525D4192AC}" destId="{70840103-BCCE-46D2-8B0B-C107083DF0D4}" srcOrd="1" destOrd="1" presId="urn:microsoft.com/office/officeart/2005/8/layout/hProcess4"/>
    <dgm:cxn modelId="{1B534F44-2EB8-412B-B274-82B7C997038B}" type="presOf" srcId="{C9E91E07-2F6F-4301-9255-769E428995E1}" destId="{02F416E6-B759-4D8A-A823-F6377F901C38}" srcOrd="0" destOrd="0" presId="urn:microsoft.com/office/officeart/2005/8/layout/hProcess4"/>
    <dgm:cxn modelId="{E9F3509E-1300-4DC3-8915-9BB129A8D9DD}" type="presOf" srcId="{F564D37A-FB98-446D-BA56-3E0A95DD7152}" destId="{D7772412-EE7E-43EB-8078-C29F95D167C6}" srcOrd="0" destOrd="2" presId="urn:microsoft.com/office/officeart/2005/8/layout/hProcess4"/>
    <dgm:cxn modelId="{B7A0C4C9-735F-4CE0-84F6-728EA8118FEE}" type="presOf" srcId="{F42CE1EF-8E40-42F8-8825-93D08B378BFC}" destId="{992357FE-8752-482D-B02A-DF13F18507C3}" srcOrd="1" destOrd="1" presId="urn:microsoft.com/office/officeart/2005/8/layout/hProcess4"/>
    <dgm:cxn modelId="{A810924E-1686-4BCA-AA27-2450035D305F}" type="presOf" srcId="{7B470C03-5075-41AE-993D-B58ECF235C94}" destId="{D997D1EB-D206-4110-AC1A-3691F2AB6087}" srcOrd="1" destOrd="2" presId="urn:microsoft.com/office/officeart/2005/8/layout/hProcess4"/>
    <dgm:cxn modelId="{C1475D42-BA62-4519-8F14-A8A14590F6E1}" srcId="{E9C79ADC-DBA7-4359-B260-8844B6E18BF6}" destId="{2C918DA5-0329-4A1C-8D5F-67204BF5B6C4}" srcOrd="1" destOrd="0" parTransId="{1817D73B-54BE-4364-8586-57FCBD83DD88}" sibTransId="{B37C8A64-D72A-4C4E-A96A-E02C4DCBF448}"/>
    <dgm:cxn modelId="{61170A0B-8358-4824-AEDB-270D6AD87BE8}" srcId="{FC372B07-655E-4534-8BE7-7E2B0A2A30FF}" destId="{FBCE4E26-530A-4765-9CBD-E5FA92C6A13A}" srcOrd="1" destOrd="0" parTransId="{52367B57-92B8-4DAE-BD9A-2B7A7980FBAE}" sibTransId="{D9B0B035-868D-40D6-BEFF-9706C975084D}"/>
    <dgm:cxn modelId="{6AB7DE7F-F11E-4A1A-8E67-0BD0E95BF83E}" type="presOf" srcId="{2C918DA5-0329-4A1C-8D5F-67204BF5B6C4}" destId="{EC995527-1431-413B-9853-580E78960702}" srcOrd="0" destOrd="1" presId="urn:microsoft.com/office/officeart/2005/8/layout/hProcess4"/>
    <dgm:cxn modelId="{60A02E68-6161-4131-9A49-9797805D81E9}" type="presOf" srcId="{F564D37A-FB98-446D-BA56-3E0A95DD7152}" destId="{992357FE-8752-482D-B02A-DF13F18507C3}" srcOrd="1" destOrd="2" presId="urn:microsoft.com/office/officeart/2005/8/layout/hProcess4"/>
    <dgm:cxn modelId="{115BFD42-F406-4B2E-B2D5-403D35829676}" type="presOf" srcId="{7B470C03-5075-41AE-993D-B58ECF235C94}" destId="{EC995527-1431-413B-9853-580E78960702}" srcOrd="0" destOrd="2" presId="urn:microsoft.com/office/officeart/2005/8/layout/hProcess4"/>
    <dgm:cxn modelId="{4856A1CA-60D1-479B-92BC-9272FAD92DF6}" type="presOf" srcId="{D782F5D8-C572-4B2A-8CDF-3DA330CA4280}" destId="{EC995527-1431-413B-9853-580E78960702}" srcOrd="0" destOrd="0" presId="urn:microsoft.com/office/officeart/2005/8/layout/hProcess4"/>
    <dgm:cxn modelId="{4DA50DF3-119D-4BDF-8204-125CBED49201}" type="presOf" srcId="{4D2144E4-7D4E-4950-ABE0-A24A6EC05CBC}" destId="{70840103-BCCE-46D2-8B0B-C107083DF0D4}" srcOrd="1" destOrd="2" presId="urn:microsoft.com/office/officeart/2005/8/layout/hProcess4"/>
    <dgm:cxn modelId="{73483911-6256-4C58-BE58-7CFB21402BE8}" srcId="{C9E91E07-2F6F-4301-9255-769E428995E1}" destId="{FC372B07-655E-4534-8BE7-7E2B0A2A30FF}" srcOrd="1" destOrd="0" parTransId="{DB03C104-CDDA-4B93-AEB4-E8A9895EACAF}" sibTransId="{0A4D2191-2740-4131-A855-2C720A4E1601}"/>
    <dgm:cxn modelId="{82603A9C-19CC-47E7-88A1-476D6E609A43}" type="presOf" srcId="{0A6C0043-62EF-4A8F-84F4-C3DDA452BFAD}" destId="{9F9AD769-01E7-4799-94A2-D7A7899DFBC5}" srcOrd="0" destOrd="0" presId="urn:microsoft.com/office/officeart/2005/8/layout/hProcess4"/>
    <dgm:cxn modelId="{254C4F91-B8C4-4FA6-BE68-E5F8C7FAF043}" type="presOf" srcId="{F42CE1EF-8E40-42F8-8825-93D08B378BFC}" destId="{D7772412-EE7E-43EB-8078-C29F95D167C6}" srcOrd="0" destOrd="1" presId="urn:microsoft.com/office/officeart/2005/8/layout/hProcess4"/>
    <dgm:cxn modelId="{3F73014F-8FB7-46AE-BDB7-56A0A3214010}" type="presOf" srcId="{0A6C0043-62EF-4A8F-84F4-C3DDA452BFAD}" destId="{FCE83729-7916-4DD4-ABE2-7158B0A8B368}" srcOrd="1" destOrd="0" presId="urn:microsoft.com/office/officeart/2005/8/layout/hProcess4"/>
    <dgm:cxn modelId="{9260639E-F8B9-4F1C-B286-FB84845F9389}" type="presOf" srcId="{FBCE4E26-530A-4765-9CBD-E5FA92C6A13A}" destId="{9F9AD769-01E7-4799-94A2-D7A7899DFBC5}" srcOrd="0" destOrd="1" presId="urn:microsoft.com/office/officeart/2005/8/layout/hProcess4"/>
    <dgm:cxn modelId="{5F67E1D5-A21F-44EE-A5FB-5EB88984438B}" type="presOf" srcId="{A396A9CB-13C0-4AD5-984C-0A5CB7AC2206}" destId="{8F861002-5DAB-4F05-8DD9-C18E433B2EBA}" srcOrd="0" destOrd="0" presId="urn:microsoft.com/office/officeart/2005/8/layout/hProcess4"/>
    <dgm:cxn modelId="{C86C23AA-B485-45F5-9DEB-55F2B198D0FD}" type="presOf" srcId="{CCEB27DE-B710-48CD-A8BC-195DF2BEB6F9}" destId="{43CAD168-7191-4455-9520-DFEB8BB8F10A}" srcOrd="0" destOrd="0" presId="urn:microsoft.com/office/officeart/2005/8/layout/hProcess4"/>
    <dgm:cxn modelId="{8B4BDB96-C38A-4D66-8411-D33C3DB48610}" srcId="{A396A9CB-13C0-4AD5-984C-0A5CB7AC2206}" destId="{F564D37A-FB98-446D-BA56-3E0A95DD7152}" srcOrd="2" destOrd="0" parTransId="{FECEF2B0-F376-49EA-BAAC-6074FD3A3A6F}" sibTransId="{A238BFF8-362A-4C07-A0A2-9797D145D687}"/>
    <dgm:cxn modelId="{106891C1-7BB0-4EA0-9D91-82972AF70FBD}" srcId="{FC372B07-655E-4534-8BE7-7E2B0A2A30FF}" destId="{CA8CCA0A-7769-4325-8854-91112A3C2BDD}" srcOrd="2" destOrd="0" parTransId="{80C06547-79CE-4E99-B1B3-E883E12F9502}" sibTransId="{8F13749C-E50C-4735-9B34-8796B91A5AB1}"/>
    <dgm:cxn modelId="{3C6E20EF-394C-4FEC-8BA2-DE00DCDFC587}" srcId="{FC372B07-655E-4534-8BE7-7E2B0A2A30FF}" destId="{0A6C0043-62EF-4A8F-84F4-C3DDA452BFAD}" srcOrd="0" destOrd="0" parTransId="{CC26DEBD-F32B-4823-A49F-83EB73C0B4F9}" sibTransId="{F0045E71-7E20-49E5-947E-EE3EC1A1A25F}"/>
    <dgm:cxn modelId="{C5B5EA66-CF03-4A33-83E6-B7DA2C526744}" type="presOf" srcId="{E9C79ADC-DBA7-4359-B260-8844B6E18BF6}" destId="{5C1F04D2-552F-423F-BBB3-4FEABC4F06BF}" srcOrd="0" destOrd="0" presId="urn:microsoft.com/office/officeart/2005/8/layout/hProcess4"/>
    <dgm:cxn modelId="{726D5C40-231F-4C09-AA19-D08C741AA90C}" type="presOf" srcId="{23A657BF-D62D-4B11-96D9-031AEB191567}" destId="{70840103-BCCE-46D2-8B0B-C107083DF0D4}" srcOrd="1" destOrd="0" presId="urn:microsoft.com/office/officeart/2005/8/layout/hProcess4"/>
    <dgm:cxn modelId="{A9B08EBB-4044-4ED2-B907-24094B5EAB77}" srcId="{C9E91E07-2F6F-4301-9255-769E428995E1}" destId="{CCEB27DE-B710-48CD-A8BC-195DF2BEB6F9}" srcOrd="0" destOrd="0" parTransId="{F55B2A8C-E42D-4FD3-A63F-233C7431B3B6}" sibTransId="{37484216-5F6C-4BBD-86CE-7A2F5504C253}"/>
    <dgm:cxn modelId="{09F433AB-8E49-46AA-8F15-7DE7E1A60379}" type="presOf" srcId="{37484216-5F6C-4BBD-86CE-7A2F5504C253}" destId="{6C6000E0-AA01-4A12-A11E-98488036D2DF}" srcOrd="0" destOrd="0" presId="urn:microsoft.com/office/officeart/2005/8/layout/hProcess4"/>
    <dgm:cxn modelId="{D4B67DD5-5750-4B78-BF37-0F48E9FFD2D3}" srcId="{CCEB27DE-B710-48CD-A8BC-195DF2BEB6F9}" destId="{B0EB8B85-0A7D-48CC-8ACA-FC525D4192AC}" srcOrd="1" destOrd="0" parTransId="{35E49979-4FAE-4A4D-A467-DF672E9B8253}" sibTransId="{6775F9BE-96CD-4CBB-B392-EEE7198D477B}"/>
    <dgm:cxn modelId="{B0D59A85-4C55-4C2B-827C-1C388D54C0FA}" srcId="{E9C79ADC-DBA7-4359-B260-8844B6E18BF6}" destId="{D782F5D8-C572-4B2A-8CDF-3DA330CA4280}" srcOrd="0" destOrd="0" parTransId="{BF1DCC74-0AE0-4871-B6A8-1DD5D6A56854}" sibTransId="{787722BD-A7D6-475A-A273-FBF3DF5DA10F}"/>
    <dgm:cxn modelId="{978A51C9-C8B0-46FF-91F6-1926AD15E11A}" type="presOf" srcId="{2C918DA5-0329-4A1C-8D5F-67204BF5B6C4}" destId="{D997D1EB-D206-4110-AC1A-3691F2AB6087}" srcOrd="1" destOrd="1" presId="urn:microsoft.com/office/officeart/2005/8/layout/hProcess4"/>
    <dgm:cxn modelId="{8EBA6C0A-5B18-4C98-BF0A-43AD01C05F9F}" srcId="{A396A9CB-13C0-4AD5-984C-0A5CB7AC2206}" destId="{F42CE1EF-8E40-42F8-8825-93D08B378BFC}" srcOrd="1" destOrd="0" parTransId="{BDAAA236-B791-40B1-BE9C-7343A32E3DA6}" sibTransId="{D3F846A6-C781-4FF0-BED5-F7BD3104FBAF}"/>
    <dgm:cxn modelId="{7E428496-BAAC-4730-959E-41472A20293E}" srcId="{E9C79ADC-DBA7-4359-B260-8844B6E18BF6}" destId="{7B470C03-5075-41AE-993D-B58ECF235C94}" srcOrd="2" destOrd="0" parTransId="{44A11061-DDC0-45F4-8BC0-16FC1DB563C7}" sibTransId="{E88D5F43-99C7-46B5-9865-745319DE61DC}"/>
    <dgm:cxn modelId="{1932C2B0-BDF4-4952-B97E-8FDAEEC621F3}" srcId="{C9E91E07-2F6F-4301-9255-769E428995E1}" destId="{A396A9CB-13C0-4AD5-984C-0A5CB7AC2206}" srcOrd="2" destOrd="0" parTransId="{B8BFE5B4-6FDB-408C-9C0E-EB54D4525183}" sibTransId="{9719B8C5-A9C5-4B01-93DF-72E1BC55913E}"/>
    <dgm:cxn modelId="{106F2760-9040-4FD3-8AE1-38AAC6C2A232}" type="presOf" srcId="{0F1C37F4-6E75-4616-A904-60C58C6BD909}" destId="{992357FE-8752-482D-B02A-DF13F18507C3}" srcOrd="1" destOrd="0" presId="urn:microsoft.com/office/officeart/2005/8/layout/hProcess4"/>
    <dgm:cxn modelId="{0DDA1734-337B-4A71-AAA4-07CFFA6DD783}" type="presParOf" srcId="{02F416E6-B759-4D8A-A823-F6377F901C38}" destId="{EA0F0D74-025F-465B-B808-2BD8C2B1CE1F}" srcOrd="0" destOrd="0" presId="urn:microsoft.com/office/officeart/2005/8/layout/hProcess4"/>
    <dgm:cxn modelId="{318D9D16-04FF-4359-8A13-99F26E452F39}" type="presParOf" srcId="{02F416E6-B759-4D8A-A823-F6377F901C38}" destId="{5568876D-F4E0-4BD8-BDD8-A3EAC6F23D81}" srcOrd="1" destOrd="0" presId="urn:microsoft.com/office/officeart/2005/8/layout/hProcess4"/>
    <dgm:cxn modelId="{60EC7D8C-B4C1-4169-B3F5-0FF022450C80}" type="presParOf" srcId="{02F416E6-B759-4D8A-A823-F6377F901C38}" destId="{B0AB3AE1-6928-4679-902D-EE67996FE6D8}" srcOrd="2" destOrd="0" presId="urn:microsoft.com/office/officeart/2005/8/layout/hProcess4"/>
    <dgm:cxn modelId="{D42F32DA-2C76-4D15-ABE2-6E91FED8B139}" type="presParOf" srcId="{B0AB3AE1-6928-4679-902D-EE67996FE6D8}" destId="{3DBC91BE-56D0-43C2-8979-C9FC9A2D6D56}" srcOrd="0" destOrd="0" presId="urn:microsoft.com/office/officeart/2005/8/layout/hProcess4"/>
    <dgm:cxn modelId="{A9CD01DA-7461-4972-9B30-8D234EF8A547}" type="presParOf" srcId="{3DBC91BE-56D0-43C2-8979-C9FC9A2D6D56}" destId="{9F12FA19-A7AC-4B53-85FB-464561F47CB1}" srcOrd="0" destOrd="0" presId="urn:microsoft.com/office/officeart/2005/8/layout/hProcess4"/>
    <dgm:cxn modelId="{79F41027-2810-44CF-8337-E7273A49C39D}" type="presParOf" srcId="{3DBC91BE-56D0-43C2-8979-C9FC9A2D6D56}" destId="{11691DD6-213C-4A75-B700-188578224BA2}" srcOrd="1" destOrd="0" presId="urn:microsoft.com/office/officeart/2005/8/layout/hProcess4"/>
    <dgm:cxn modelId="{1F2A474A-6AC3-41FE-96FA-83ECD5A0578E}" type="presParOf" srcId="{3DBC91BE-56D0-43C2-8979-C9FC9A2D6D56}" destId="{70840103-BCCE-46D2-8B0B-C107083DF0D4}" srcOrd="2" destOrd="0" presId="urn:microsoft.com/office/officeart/2005/8/layout/hProcess4"/>
    <dgm:cxn modelId="{EE44F40D-9C10-4BC0-8A44-2725CA17D235}" type="presParOf" srcId="{3DBC91BE-56D0-43C2-8979-C9FC9A2D6D56}" destId="{43CAD168-7191-4455-9520-DFEB8BB8F10A}" srcOrd="3" destOrd="0" presId="urn:microsoft.com/office/officeart/2005/8/layout/hProcess4"/>
    <dgm:cxn modelId="{A2DAF4E5-1F14-4BFB-A9C3-75B6EBD1F595}" type="presParOf" srcId="{3DBC91BE-56D0-43C2-8979-C9FC9A2D6D56}" destId="{54B9333A-7F2B-4803-B9B5-A6851FF5BEBE}" srcOrd="4" destOrd="0" presId="urn:microsoft.com/office/officeart/2005/8/layout/hProcess4"/>
    <dgm:cxn modelId="{2F2A11AE-9B66-4B43-BC99-DDF6B904F1BE}" type="presParOf" srcId="{B0AB3AE1-6928-4679-902D-EE67996FE6D8}" destId="{6C6000E0-AA01-4A12-A11E-98488036D2DF}" srcOrd="1" destOrd="0" presId="urn:microsoft.com/office/officeart/2005/8/layout/hProcess4"/>
    <dgm:cxn modelId="{A708BB48-A559-4248-B3CF-90BED0AFC8B0}" type="presParOf" srcId="{B0AB3AE1-6928-4679-902D-EE67996FE6D8}" destId="{EAA97AFB-21D9-452E-BAF5-8DA00B3422B5}" srcOrd="2" destOrd="0" presId="urn:microsoft.com/office/officeart/2005/8/layout/hProcess4"/>
    <dgm:cxn modelId="{8920E89E-9787-4DE2-A212-186055010CB1}" type="presParOf" srcId="{EAA97AFB-21D9-452E-BAF5-8DA00B3422B5}" destId="{994A83D6-0B65-4A36-9597-B66ACB1FAA14}" srcOrd="0" destOrd="0" presId="urn:microsoft.com/office/officeart/2005/8/layout/hProcess4"/>
    <dgm:cxn modelId="{E8FCB057-A291-47DE-921D-5B2B675ABA66}" type="presParOf" srcId="{EAA97AFB-21D9-452E-BAF5-8DA00B3422B5}" destId="{9F9AD769-01E7-4799-94A2-D7A7899DFBC5}" srcOrd="1" destOrd="0" presId="urn:microsoft.com/office/officeart/2005/8/layout/hProcess4"/>
    <dgm:cxn modelId="{04FADB7D-B9F4-42DE-9D31-CE739F607BA5}" type="presParOf" srcId="{EAA97AFB-21D9-452E-BAF5-8DA00B3422B5}" destId="{FCE83729-7916-4DD4-ABE2-7158B0A8B368}" srcOrd="2" destOrd="0" presId="urn:microsoft.com/office/officeart/2005/8/layout/hProcess4"/>
    <dgm:cxn modelId="{2FE84C59-4725-44D0-908D-8145F63510D0}" type="presParOf" srcId="{EAA97AFB-21D9-452E-BAF5-8DA00B3422B5}" destId="{8C09AAAF-AA06-4496-B438-23753CBDD803}" srcOrd="3" destOrd="0" presId="urn:microsoft.com/office/officeart/2005/8/layout/hProcess4"/>
    <dgm:cxn modelId="{15AAA04B-798D-4BEF-8CCE-0BAB7C14A048}" type="presParOf" srcId="{EAA97AFB-21D9-452E-BAF5-8DA00B3422B5}" destId="{D2FD4C91-0269-4211-A863-F9F79BC91A14}" srcOrd="4" destOrd="0" presId="urn:microsoft.com/office/officeart/2005/8/layout/hProcess4"/>
    <dgm:cxn modelId="{0F03F4D9-7A21-4039-928D-4F3B68D18BA4}" type="presParOf" srcId="{B0AB3AE1-6928-4679-902D-EE67996FE6D8}" destId="{01457E9A-F1A4-478E-9917-30B4A032B473}" srcOrd="3" destOrd="0" presId="urn:microsoft.com/office/officeart/2005/8/layout/hProcess4"/>
    <dgm:cxn modelId="{78F4714C-696D-4BB6-AB09-B590FBBAE4BE}" type="presParOf" srcId="{B0AB3AE1-6928-4679-902D-EE67996FE6D8}" destId="{D7A386AD-68D0-465B-BBB7-5613F3612238}" srcOrd="4" destOrd="0" presId="urn:microsoft.com/office/officeart/2005/8/layout/hProcess4"/>
    <dgm:cxn modelId="{128B47DC-AD6C-4711-A284-40773DB79FB5}" type="presParOf" srcId="{D7A386AD-68D0-465B-BBB7-5613F3612238}" destId="{A12D7475-F794-4F47-B2DE-4788A5A478A1}" srcOrd="0" destOrd="0" presId="urn:microsoft.com/office/officeart/2005/8/layout/hProcess4"/>
    <dgm:cxn modelId="{55BC8F06-075D-4E24-B448-B902D0FF6229}" type="presParOf" srcId="{D7A386AD-68D0-465B-BBB7-5613F3612238}" destId="{D7772412-EE7E-43EB-8078-C29F95D167C6}" srcOrd="1" destOrd="0" presId="urn:microsoft.com/office/officeart/2005/8/layout/hProcess4"/>
    <dgm:cxn modelId="{28C6B469-F148-41C4-B172-1C1170D129B9}" type="presParOf" srcId="{D7A386AD-68D0-465B-BBB7-5613F3612238}" destId="{992357FE-8752-482D-B02A-DF13F18507C3}" srcOrd="2" destOrd="0" presId="urn:microsoft.com/office/officeart/2005/8/layout/hProcess4"/>
    <dgm:cxn modelId="{A9A39C17-E314-4773-85D8-04A8FE6F6590}" type="presParOf" srcId="{D7A386AD-68D0-465B-BBB7-5613F3612238}" destId="{8F861002-5DAB-4F05-8DD9-C18E433B2EBA}" srcOrd="3" destOrd="0" presId="urn:microsoft.com/office/officeart/2005/8/layout/hProcess4"/>
    <dgm:cxn modelId="{3D572CD1-4298-485E-AEF6-50F8F3A7A6DC}" type="presParOf" srcId="{D7A386AD-68D0-465B-BBB7-5613F3612238}" destId="{45F5D7ED-D920-4AAD-84B2-67AEBFB7669C}" srcOrd="4" destOrd="0" presId="urn:microsoft.com/office/officeart/2005/8/layout/hProcess4"/>
    <dgm:cxn modelId="{09DAAEAE-8010-4F08-A534-5AA0BFB761FB}" type="presParOf" srcId="{B0AB3AE1-6928-4679-902D-EE67996FE6D8}" destId="{98CF42CF-F380-4268-B0A9-3FDE1D6AC0F4}" srcOrd="5" destOrd="0" presId="urn:microsoft.com/office/officeart/2005/8/layout/hProcess4"/>
    <dgm:cxn modelId="{29F2B568-1DA9-48AA-AE18-5CF659040C79}" type="presParOf" srcId="{B0AB3AE1-6928-4679-902D-EE67996FE6D8}" destId="{72E96E59-6709-4304-89DE-7551F6302612}" srcOrd="6" destOrd="0" presId="urn:microsoft.com/office/officeart/2005/8/layout/hProcess4"/>
    <dgm:cxn modelId="{093C9BF4-3D6B-4B8A-8650-A6E45A96C7E5}" type="presParOf" srcId="{72E96E59-6709-4304-89DE-7551F6302612}" destId="{E7452B10-5FDA-44D8-902D-3556A2A656FA}" srcOrd="0" destOrd="0" presId="urn:microsoft.com/office/officeart/2005/8/layout/hProcess4"/>
    <dgm:cxn modelId="{B9D06EB2-31B3-46C2-9A56-23208C635A06}" type="presParOf" srcId="{72E96E59-6709-4304-89DE-7551F6302612}" destId="{EC995527-1431-413B-9853-580E78960702}" srcOrd="1" destOrd="0" presId="urn:microsoft.com/office/officeart/2005/8/layout/hProcess4"/>
    <dgm:cxn modelId="{34459913-18DA-4540-A76B-BB0C4A33B933}" type="presParOf" srcId="{72E96E59-6709-4304-89DE-7551F6302612}" destId="{D997D1EB-D206-4110-AC1A-3691F2AB6087}" srcOrd="2" destOrd="0" presId="urn:microsoft.com/office/officeart/2005/8/layout/hProcess4"/>
    <dgm:cxn modelId="{7E15CEDA-8957-48C8-9BD1-C10A674CA55A}" type="presParOf" srcId="{72E96E59-6709-4304-89DE-7551F6302612}" destId="{5C1F04D2-552F-423F-BBB3-4FEABC4F06BF}" srcOrd="3" destOrd="0" presId="urn:microsoft.com/office/officeart/2005/8/layout/hProcess4"/>
    <dgm:cxn modelId="{D7D64D03-55C0-4E04-8A1A-A5BE5418A181}" type="presParOf" srcId="{72E96E59-6709-4304-89DE-7551F6302612}" destId="{A9133581-70DF-4D0D-B4F8-87C9A3012AD8}" srcOrd="4" destOrd="0" presId="urn:microsoft.com/office/officeart/2005/8/layout/h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42589-1098-4B75-B568-A6734D4A3FFF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A707-E4F9-4E31-8F46-69FE40E05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00022"/>
            <a:ext cx="8286808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Назви компонентів та результатів арифметичних дій множення та ділення</a:t>
            </a:r>
            <a:endParaRPr lang="ru-RU" sz="36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5152" t="27780" r="26927" b="26446"/>
          <a:stretch>
            <a:fillRect/>
          </a:stretch>
        </p:blipFill>
        <p:spPr bwMode="auto">
          <a:xfrm>
            <a:off x="-1" y="1476379"/>
            <a:ext cx="9222861" cy="5381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04448" cy="91440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Назви компонентів арифметичних дій множення й ділення</a:t>
            </a: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70" y="1700212"/>
          <a:ext cx="9144000" cy="4943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Назви компонентів арифметичних дій додавання й множення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571536" y="571481"/>
          <a:ext cx="10358510" cy="6858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3CAD168-7191-4455-9520-DFEB8BB8F1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43CAD168-7191-4455-9520-DFEB8BB8F1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691DD6-213C-4A75-B700-188578224B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11691DD6-213C-4A75-B700-188578224B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6000E0-AA01-4A12-A11E-98488036D2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6C6000E0-AA01-4A12-A11E-98488036D2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09AAAF-AA06-4496-B438-23753CBDD8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8C09AAAF-AA06-4496-B438-23753CBDD8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9AD769-01E7-4799-94A2-D7A7899DFB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9F9AD769-01E7-4799-94A2-D7A7899DFB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457E9A-F1A4-478E-9917-30B4A032B4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01457E9A-F1A4-478E-9917-30B4A032B4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861002-5DAB-4F05-8DD9-C18E433B2E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8F861002-5DAB-4F05-8DD9-C18E433B2E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772412-EE7E-43EB-8078-C29F95D167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D7772412-EE7E-43EB-8078-C29F95D167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CF42CF-F380-4268-B0A9-3FDE1D6AC0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">
                                            <p:graphicEl>
                                              <a:dgm id="{98CF42CF-F380-4268-B0A9-3FDE1D6AC0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1F04D2-552F-423F-BBB3-4FEABC4F06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">
                                            <p:graphicEl>
                                              <a:dgm id="{5C1F04D2-552F-423F-BBB3-4FEABC4F06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C995527-1431-413B-9853-580E789607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">
                                            <p:graphicEl>
                                              <a:dgm id="{EC995527-1431-413B-9853-580E789607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300022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Назви компонентів та результату дії множення</a:t>
            </a:r>
            <a:endParaRPr lang="ru-RU" sz="3600" b="1" dirty="0"/>
          </a:p>
        </p:txBody>
      </p:sp>
      <p:pic>
        <p:nvPicPr>
          <p:cNvPr id="30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7007" y="1785926"/>
            <a:ext cx="9221007" cy="114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1445"/>
            <a:ext cx="9144000" cy="298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4" y="1654947"/>
            <a:ext cx="7929586" cy="1202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407935"/>
            <a:ext cx="9144000" cy="1664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85786" y="300022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Назви компонентів та результату дії множення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Назви компонентів арифметичних дій віднімання й ділення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571536" y="571481"/>
          <a:ext cx="10358510" cy="6858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3CAD168-7191-4455-9520-DFEB8BB8F1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43CAD168-7191-4455-9520-DFEB8BB8F1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691DD6-213C-4A75-B700-188578224B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11691DD6-213C-4A75-B700-188578224B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6000E0-AA01-4A12-A11E-98488036D2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6C6000E0-AA01-4A12-A11E-98488036D2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09AAAF-AA06-4496-B438-23753CBDD8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8C09AAAF-AA06-4496-B438-23753CBDD8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9AD769-01E7-4799-94A2-D7A7899DFB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9F9AD769-01E7-4799-94A2-D7A7899DFB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457E9A-F1A4-478E-9917-30B4A032B4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01457E9A-F1A4-478E-9917-30B4A032B4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861002-5DAB-4F05-8DD9-C18E433B2E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8F861002-5DAB-4F05-8DD9-C18E433B2E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772412-EE7E-43EB-8078-C29F95D167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D7772412-EE7E-43EB-8078-C29F95D167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CF42CF-F380-4268-B0A9-3FDE1D6AC0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">
                                            <p:graphicEl>
                                              <a:dgm id="{98CF42CF-F380-4268-B0A9-3FDE1D6AC0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1F04D2-552F-423F-BBB3-4FEABC4F06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">
                                            <p:graphicEl>
                                              <a:dgm id="{5C1F04D2-552F-423F-BBB3-4FEABC4F06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C995527-1431-413B-9853-580E789607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">
                                            <p:graphicEl>
                                              <a:dgm id="{EC995527-1431-413B-9853-580E789607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64316"/>
            <a:ext cx="8686800" cy="850106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Назви компонентів та результату дії ділення</a:t>
            </a:r>
            <a:endParaRPr lang="ru-RU" sz="3600" b="1" dirty="0"/>
          </a:p>
        </p:txBody>
      </p:sp>
      <p:pic>
        <p:nvPicPr>
          <p:cNvPr id="327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735491"/>
            <a:ext cx="9161428" cy="1193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6511"/>
            <a:ext cx="9144000" cy="1318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178946"/>
            <a:ext cx="9144000" cy="2679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602228"/>
            <a:ext cx="7286676" cy="1040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833" y="3194650"/>
            <a:ext cx="8848323" cy="1591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3143248"/>
            <a:ext cx="8862871" cy="37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85720" y="364316"/>
            <a:ext cx="8686800" cy="850106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Закріплення знання назв компонентів та результату дії ділення. Розвиток математичного мовлення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952b864ec46241768bfa8dd2e487ea4517d3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9495</TotalTime>
  <Words>218</Words>
  <Application>Microsoft Office PowerPoint</Application>
  <PresentationFormat>Экран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Модульная</vt:lpstr>
      <vt:lpstr>Назви компонентів та результатів арифметичних дій множення та ділення</vt:lpstr>
      <vt:lpstr>Назви компонентів арифметичних дій множення й ділення</vt:lpstr>
      <vt:lpstr>Назви компонентів арифметичних дій додавання й множення</vt:lpstr>
      <vt:lpstr>Назви компонентів та результату дії множення</vt:lpstr>
      <vt:lpstr>Назви компонентів та результату дії множення</vt:lpstr>
      <vt:lpstr>Назви компонентів арифметичних дій віднімання й ділення</vt:lpstr>
      <vt:lpstr>Назви компонентів та результату дії ділення</vt:lpstr>
      <vt:lpstr>Закріплення знання назв компонентів та результату дії ділення. Розвиток математичного мовлення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9.   Методика формування обчислювальних навичок табличного множення та ділення</dc:title>
  <dc:creator>Светлана</dc:creator>
  <cp:lastModifiedBy>Marinochka</cp:lastModifiedBy>
  <cp:revision>471</cp:revision>
  <dcterms:created xsi:type="dcterms:W3CDTF">2013-03-24T06:26:47Z</dcterms:created>
  <dcterms:modified xsi:type="dcterms:W3CDTF">2015-09-02T10:25:59Z</dcterms:modified>
</cp:coreProperties>
</file>