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443" r:id="rId2"/>
    <p:sldId id="444" r:id="rId3"/>
    <p:sldId id="348" r:id="rId4"/>
    <p:sldId id="349" r:id="rId5"/>
    <p:sldId id="350" r:id="rId6"/>
    <p:sldId id="351" r:id="rId7"/>
    <p:sldId id="352" r:id="rId8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7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Під час вивчення</a:t>
          </a:r>
          <a:r>
            <a:rPr lang="uk-UA" sz="2400" b="0" dirty="0" smtClean="0"/>
            <a:t> теми </a:t>
          </a:r>
          <a:r>
            <a:rPr lang="uk-UA" sz="2400" b="0" dirty="0" err="1" smtClean="0"/>
            <a:t>“Табличне</a:t>
          </a:r>
          <a:r>
            <a:rPr lang="uk-UA" sz="2400" b="0" dirty="0" smtClean="0"/>
            <a:t> множення та ділення. Арифметичні дії множення й </a:t>
          </a:r>
          <a:r>
            <a:rPr lang="uk-UA" sz="2400" b="0" dirty="0" err="1" smtClean="0"/>
            <a:t>ділення”</a:t>
          </a:r>
          <a:r>
            <a:rPr lang="uk-UA" sz="2400" b="0" dirty="0" smtClean="0"/>
            <a:t> (2-й  клас).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r>
            <a:rPr lang="en-US" dirty="0" smtClean="0"/>
            <a:t> 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поняття  про дію ділення на рівні частини.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Схематична інтерпретація арифметичної дії ділення на рівні частини.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X="135839" custScaleY="202975" custLinFactNeighborY="-11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X="5524" custLinFactNeighborY="977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33967" custScaleY="175488" custLinFactNeighborX="-5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X="9157" custLinFactNeighborY="-360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ScaleX="148138" custScaleY="14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Y="176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DE3AB66F-437D-48B0-8D7B-A6C1ADADEA5E}" type="presOf" srcId="{87AE578C-A7D6-4BA7-AC74-5F3910210EA0}" destId="{C304CC1A-50F7-41CE-B6E7-F54DA0D51C3E}" srcOrd="0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2C84DC92-D0A2-4260-8CDE-F09C1D59E707}" type="presOf" srcId="{BC1C9E22-52AF-4EE3-BBCE-5945C166C939}" destId="{C3B6A7A3-7646-48CF-BAA5-D7C32D7A6A73}" srcOrd="0" destOrd="0" presId="urn:microsoft.com/office/officeart/2005/8/layout/hProcess4"/>
    <dgm:cxn modelId="{3534D78B-83BB-4501-96C9-C58A30C70E3E}" type="presOf" srcId="{D259844F-FE3A-4D9B-82F9-E1ED17876F6C}" destId="{7D1E1C80-EC85-4BE6-A3C9-F2B9D3EE58E6}" srcOrd="0" destOrd="0" presId="urn:microsoft.com/office/officeart/2005/8/layout/hProcess4"/>
    <dgm:cxn modelId="{0235D5DD-BFE2-48D6-9839-181965117D81}" type="presOf" srcId="{83DD4B08-01A5-4157-B0CE-0DB41A3F9500}" destId="{2A1E31EA-9DE8-47CD-B15E-179BA534D703}" srcOrd="0" destOrd="0" presId="urn:microsoft.com/office/officeart/2005/8/layout/hProcess4"/>
    <dgm:cxn modelId="{3CB23712-79AC-40BB-88CA-5D446B7FFDE5}" type="presOf" srcId="{C350EBC7-3E50-402A-81F5-F2537750B919}" destId="{70A5062C-0EAD-45A0-BD35-31E790C02EFA}" srcOrd="0" destOrd="0" presId="urn:microsoft.com/office/officeart/2005/8/layout/hProcess4"/>
    <dgm:cxn modelId="{2C5B3C96-2AEC-43D9-A055-15867973A03A}" type="presOf" srcId="{1AEC3710-63F7-4E78-B3C9-877BEA726FDC}" destId="{9781502A-2C5B-4DFE-A014-8674B1178172}" srcOrd="0" destOrd="0" presId="urn:microsoft.com/office/officeart/2005/8/layout/hProcess4"/>
    <dgm:cxn modelId="{8F314BF1-F071-48CA-8590-DE1274537A06}" type="presOf" srcId="{C350EBC7-3E50-402A-81F5-F2537750B919}" destId="{0730222D-04AE-433C-A833-824D8D007180}" srcOrd="1" destOrd="0" presId="urn:microsoft.com/office/officeart/2005/8/layout/hProcess4"/>
    <dgm:cxn modelId="{C2D0E63A-A4E3-4A17-8B9D-852B3E135843}" type="presOf" srcId="{707BCFB4-D36D-4B51-94E2-81ADF68B2B0B}" destId="{96BFCEAD-BEFB-4A15-938A-EF0B00A0F4FF}" srcOrd="0" destOrd="0" presId="urn:microsoft.com/office/officeart/2005/8/layout/hProcess4"/>
    <dgm:cxn modelId="{0F54E80F-732B-4753-B283-6A9EBD11C9F9}" type="presOf" srcId="{707BCFB4-D36D-4B51-94E2-81ADF68B2B0B}" destId="{E5BC15E3-C06F-4FE7-A6F6-E9D2FEBBC76D}" srcOrd="1" destOrd="0" presId="urn:microsoft.com/office/officeart/2005/8/layout/hProcess4"/>
    <dgm:cxn modelId="{2B15C28F-44CA-45F2-BF53-0B06954BED21}" type="presOf" srcId="{83AA3EF4-9735-47FD-8540-81B470C9655E}" destId="{5176D2B1-C7F7-41FB-A8A4-521C82426CEB}" srcOrd="0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32CD7005-10B6-4626-9961-2E30852B873C}" type="presOf" srcId="{87AE578C-A7D6-4BA7-AC74-5F3910210EA0}" destId="{C793CB1B-FEA6-4216-99BD-1D32C0A8C8AD}" srcOrd="1" destOrd="0" presId="urn:microsoft.com/office/officeart/2005/8/layout/hProcess4"/>
    <dgm:cxn modelId="{D8C9EE61-87B5-4441-8ACC-FC05561FF47D}" type="presOf" srcId="{96F76B45-3691-4365-9A0B-11F99BFD8D93}" destId="{DF81ACE1-3577-45A4-B575-4515BF90D5FE}" srcOrd="0" destOrd="0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C1EB7F1F-06D4-4D9F-BE2B-E41D293DEF23}" type="presParOf" srcId="{DF81ACE1-3577-45A4-B575-4515BF90D5FE}" destId="{D8C2077E-409A-464D-81C9-BB1E51232E5E}" srcOrd="0" destOrd="0" presId="urn:microsoft.com/office/officeart/2005/8/layout/hProcess4"/>
    <dgm:cxn modelId="{40088D19-5352-4C69-8928-58786E3A96DC}" type="presParOf" srcId="{DF81ACE1-3577-45A4-B575-4515BF90D5FE}" destId="{E0EE563E-3239-4801-BD98-CEEF4B31D503}" srcOrd="1" destOrd="0" presId="urn:microsoft.com/office/officeart/2005/8/layout/hProcess4"/>
    <dgm:cxn modelId="{FC16E1B3-6105-44AE-9E36-EB213861ECE1}" type="presParOf" srcId="{DF81ACE1-3577-45A4-B575-4515BF90D5FE}" destId="{1D15AC2B-DF65-4E9E-8CD1-E2E833E13FD3}" srcOrd="2" destOrd="0" presId="urn:microsoft.com/office/officeart/2005/8/layout/hProcess4"/>
    <dgm:cxn modelId="{7F07A054-BCA2-4BEB-8DC1-9DC7AEE140EF}" type="presParOf" srcId="{1D15AC2B-DF65-4E9E-8CD1-E2E833E13FD3}" destId="{006CEBB4-7233-4B61-BF6B-E6273D33EB9B}" srcOrd="0" destOrd="0" presId="urn:microsoft.com/office/officeart/2005/8/layout/hProcess4"/>
    <dgm:cxn modelId="{981A0E37-0BB3-48BF-AE2C-08C0282C0370}" type="presParOf" srcId="{006CEBB4-7233-4B61-BF6B-E6273D33EB9B}" destId="{A3A33E5C-E3B3-4531-8593-876B45B658AD}" srcOrd="0" destOrd="0" presId="urn:microsoft.com/office/officeart/2005/8/layout/hProcess4"/>
    <dgm:cxn modelId="{1A33E6B8-F6B8-46D2-9069-AC34896AEAAA}" type="presParOf" srcId="{006CEBB4-7233-4B61-BF6B-E6273D33EB9B}" destId="{70A5062C-0EAD-45A0-BD35-31E790C02EFA}" srcOrd="1" destOrd="0" presId="urn:microsoft.com/office/officeart/2005/8/layout/hProcess4"/>
    <dgm:cxn modelId="{08F491B8-132B-448F-81F3-E33C930E8ECA}" type="presParOf" srcId="{006CEBB4-7233-4B61-BF6B-E6273D33EB9B}" destId="{0730222D-04AE-433C-A833-824D8D007180}" srcOrd="2" destOrd="0" presId="urn:microsoft.com/office/officeart/2005/8/layout/hProcess4"/>
    <dgm:cxn modelId="{A62F1A06-2749-43D5-82F3-2B98FAE67149}" type="presParOf" srcId="{006CEBB4-7233-4B61-BF6B-E6273D33EB9B}" destId="{7D1E1C80-EC85-4BE6-A3C9-F2B9D3EE58E6}" srcOrd="3" destOrd="0" presId="urn:microsoft.com/office/officeart/2005/8/layout/hProcess4"/>
    <dgm:cxn modelId="{235CE8E7-6C24-4199-8749-88B20DF5921A}" type="presParOf" srcId="{006CEBB4-7233-4B61-BF6B-E6273D33EB9B}" destId="{8F1B3D76-7059-4476-88E2-E36BCA625A49}" srcOrd="4" destOrd="0" presId="urn:microsoft.com/office/officeart/2005/8/layout/hProcess4"/>
    <dgm:cxn modelId="{7A3C65EE-B73A-4480-BEA9-76BE15C6814B}" type="presParOf" srcId="{1D15AC2B-DF65-4E9E-8CD1-E2E833E13FD3}" destId="{C3B6A7A3-7646-48CF-BAA5-D7C32D7A6A73}" srcOrd="1" destOrd="0" presId="urn:microsoft.com/office/officeart/2005/8/layout/hProcess4"/>
    <dgm:cxn modelId="{6C01C336-3EC4-4979-94B0-1B2497ED9884}" type="presParOf" srcId="{1D15AC2B-DF65-4E9E-8CD1-E2E833E13FD3}" destId="{DA8C7963-69BC-4434-838E-DEE28BB21135}" srcOrd="2" destOrd="0" presId="urn:microsoft.com/office/officeart/2005/8/layout/hProcess4"/>
    <dgm:cxn modelId="{6F57A6A3-5ED1-4E3A-B9D4-E865E093F263}" type="presParOf" srcId="{DA8C7963-69BC-4434-838E-DEE28BB21135}" destId="{984DC2D7-EA2F-4408-830C-C3CB076B27F1}" srcOrd="0" destOrd="0" presId="urn:microsoft.com/office/officeart/2005/8/layout/hProcess4"/>
    <dgm:cxn modelId="{DE38A735-E823-43EF-B3E5-CE7DEC7CF239}" type="presParOf" srcId="{DA8C7963-69BC-4434-838E-DEE28BB21135}" destId="{C304CC1A-50F7-41CE-B6E7-F54DA0D51C3E}" srcOrd="1" destOrd="0" presId="urn:microsoft.com/office/officeart/2005/8/layout/hProcess4"/>
    <dgm:cxn modelId="{D5D53712-D017-46B1-A279-3215F76CDD87}" type="presParOf" srcId="{DA8C7963-69BC-4434-838E-DEE28BB21135}" destId="{C793CB1B-FEA6-4216-99BD-1D32C0A8C8AD}" srcOrd="2" destOrd="0" presId="urn:microsoft.com/office/officeart/2005/8/layout/hProcess4"/>
    <dgm:cxn modelId="{BB9BD20B-E5F2-4009-9355-49E9EDC53589}" type="presParOf" srcId="{DA8C7963-69BC-4434-838E-DEE28BB21135}" destId="{9781502A-2C5B-4DFE-A014-8674B1178172}" srcOrd="3" destOrd="0" presId="urn:microsoft.com/office/officeart/2005/8/layout/hProcess4"/>
    <dgm:cxn modelId="{1283652F-3852-440F-AE27-D076A4001BF5}" type="presParOf" srcId="{DA8C7963-69BC-4434-838E-DEE28BB21135}" destId="{112EBC7B-266B-4598-B90D-126AA56D036D}" srcOrd="4" destOrd="0" presId="urn:microsoft.com/office/officeart/2005/8/layout/hProcess4"/>
    <dgm:cxn modelId="{E4A72E4F-DDEB-4D91-9A8A-F818F01FB061}" type="presParOf" srcId="{1D15AC2B-DF65-4E9E-8CD1-E2E833E13FD3}" destId="{5176D2B1-C7F7-41FB-A8A4-521C82426CEB}" srcOrd="3" destOrd="0" presId="urn:microsoft.com/office/officeart/2005/8/layout/hProcess4"/>
    <dgm:cxn modelId="{8C9C89BF-2B3B-46A1-8922-6854CBE0E7CD}" type="presParOf" srcId="{1D15AC2B-DF65-4E9E-8CD1-E2E833E13FD3}" destId="{BF1FF5EF-7418-4278-B7FC-6957FB8DA29C}" srcOrd="4" destOrd="0" presId="urn:microsoft.com/office/officeart/2005/8/layout/hProcess4"/>
    <dgm:cxn modelId="{F2C9555A-F7AD-4FE6-B0ED-48EE41F90106}" type="presParOf" srcId="{BF1FF5EF-7418-4278-B7FC-6957FB8DA29C}" destId="{1A63297F-B01C-4728-A4AF-A39AB05F0CD4}" srcOrd="0" destOrd="0" presId="urn:microsoft.com/office/officeart/2005/8/layout/hProcess4"/>
    <dgm:cxn modelId="{1B3AD089-A890-457D-B6FD-E6B5ADD747AF}" type="presParOf" srcId="{BF1FF5EF-7418-4278-B7FC-6957FB8DA29C}" destId="{96BFCEAD-BEFB-4A15-938A-EF0B00A0F4FF}" srcOrd="1" destOrd="0" presId="urn:microsoft.com/office/officeart/2005/8/layout/hProcess4"/>
    <dgm:cxn modelId="{FDB1A3A3-BED2-4FF3-AC02-38BAC2A56B5C}" type="presParOf" srcId="{BF1FF5EF-7418-4278-B7FC-6957FB8DA29C}" destId="{E5BC15E3-C06F-4FE7-A6F6-E9D2FEBBC76D}" srcOrd="2" destOrd="0" presId="urn:microsoft.com/office/officeart/2005/8/layout/hProcess4"/>
    <dgm:cxn modelId="{ACD258EE-44AD-4CFD-8B6D-287FB56B29BB}" type="presParOf" srcId="{BF1FF5EF-7418-4278-B7FC-6957FB8DA29C}" destId="{2A1E31EA-9DE8-47CD-B15E-179BA534D703}" srcOrd="3" destOrd="0" presId="urn:microsoft.com/office/officeart/2005/8/layout/hProcess4"/>
    <dgm:cxn modelId="{741540A8-3772-4C2A-9D6A-1B67FBCB1CB9}" type="presParOf" srcId="{BF1FF5EF-7418-4278-B7FC-6957FB8DA29C}" destId="{CD64CBB1-25C5-40FD-BD8D-0DBB2F07C04B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300022"/>
            <a:ext cx="8715404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Ознайомлення з арифметичною дією   ділення на рівні частини</a:t>
            </a:r>
            <a:endParaRPr lang="ru-RU" sz="3600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6927" t="26201" r="26927" b="26447"/>
          <a:stretch>
            <a:fillRect/>
          </a:stretch>
        </p:blipFill>
        <p:spPr bwMode="auto">
          <a:xfrm>
            <a:off x="0" y="1521576"/>
            <a:ext cx="9144000" cy="533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Ділення на рівні частини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74825"/>
          <a:ext cx="9144000" cy="5083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0002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Ділення на рівні частини. Підготовка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542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7" y="1516040"/>
            <a:ext cx="4572032" cy="462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00240"/>
            <a:ext cx="8929718" cy="906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3015191"/>
            <a:ext cx="1693818" cy="1556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54" y="5111557"/>
            <a:ext cx="1787045" cy="532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 cstate="print"/>
          <a:srcRect r="67199"/>
          <a:stretch>
            <a:fillRect/>
          </a:stretch>
        </p:blipFill>
        <p:spPr bwMode="auto">
          <a:xfrm>
            <a:off x="2536396" y="2928933"/>
            <a:ext cx="1678414" cy="71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 cstate="print"/>
          <a:srcRect l="32615" r="33879"/>
          <a:stretch>
            <a:fillRect/>
          </a:stretch>
        </p:blipFill>
        <p:spPr bwMode="auto">
          <a:xfrm>
            <a:off x="4214810" y="2928933"/>
            <a:ext cx="1714512" cy="71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/>
          <a:srcRect l="66307"/>
          <a:stretch>
            <a:fillRect/>
          </a:stretch>
        </p:blipFill>
        <p:spPr bwMode="auto">
          <a:xfrm>
            <a:off x="5929322" y="2928933"/>
            <a:ext cx="1724036" cy="71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Дуга 12"/>
          <p:cNvSpPr/>
          <p:nvPr/>
        </p:nvSpPr>
        <p:spPr>
          <a:xfrm rot="10800000">
            <a:off x="2571736" y="3214686"/>
            <a:ext cx="1571636" cy="642942"/>
          </a:xfrm>
          <a:prstGeom prst="arc">
            <a:avLst>
              <a:gd name="adj1" fmla="val 10827591"/>
              <a:gd name="adj2" fmla="val 0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10800000">
            <a:off x="4286249" y="3214686"/>
            <a:ext cx="1571636" cy="642942"/>
          </a:xfrm>
          <a:prstGeom prst="arc">
            <a:avLst>
              <a:gd name="adj1" fmla="val 10827591"/>
              <a:gd name="adj2" fmla="val 0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уга 14"/>
          <p:cNvSpPr/>
          <p:nvPr/>
        </p:nvSpPr>
        <p:spPr>
          <a:xfrm rot="10800000">
            <a:off x="6000760" y="3214686"/>
            <a:ext cx="1571636" cy="642942"/>
          </a:xfrm>
          <a:prstGeom prst="arc">
            <a:avLst>
              <a:gd name="adj1" fmla="val 10827591"/>
              <a:gd name="adj2" fmla="val 0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71676E-6 L 0.00781 0.37734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71676E-6 L 0.00781 0.29364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1676E-6 L 0.00937 0.36694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0002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Ділення на рівні частини. Ознайомлення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552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735"/>
            <a:ext cx="9144000" cy="88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1968" y="2500306"/>
            <a:ext cx="2127750" cy="215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5517233"/>
            <a:ext cx="3530581" cy="55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Овал 8"/>
          <p:cNvSpPr/>
          <p:nvPr/>
        </p:nvSpPr>
        <p:spPr>
          <a:xfrm>
            <a:off x="221454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57173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92892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28611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64330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00049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35768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71487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07206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42925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78644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143636" y="2643182"/>
            <a:ext cx="285752" cy="42862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0800000">
            <a:off x="2214546" y="2643181"/>
            <a:ext cx="1000131" cy="571504"/>
          </a:xfrm>
          <a:prstGeom prst="arc">
            <a:avLst>
              <a:gd name="adj1" fmla="val 10827591"/>
              <a:gd name="adj2" fmla="val 0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10800000">
            <a:off x="3286116" y="2643181"/>
            <a:ext cx="1000131" cy="571504"/>
          </a:xfrm>
          <a:prstGeom prst="arc">
            <a:avLst>
              <a:gd name="adj1" fmla="val 10827591"/>
              <a:gd name="adj2" fmla="val 0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rot="10800000">
            <a:off x="4357686" y="2643181"/>
            <a:ext cx="1000131" cy="571504"/>
          </a:xfrm>
          <a:prstGeom prst="arc">
            <a:avLst>
              <a:gd name="adj1" fmla="val 10827591"/>
              <a:gd name="adj2" fmla="val 0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/>
          <p:cNvSpPr/>
          <p:nvPr/>
        </p:nvSpPr>
        <p:spPr>
          <a:xfrm rot="10800000">
            <a:off x="5429256" y="2643182"/>
            <a:ext cx="1000131" cy="571504"/>
          </a:xfrm>
          <a:prstGeom prst="arc">
            <a:avLst>
              <a:gd name="adj1" fmla="val 10827591"/>
              <a:gd name="adj2" fmla="val 0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-0.08663 0.30463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1007 0.30393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31371 0.29328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nimClr clrSpc="rgb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nimClr clrSpc="rgb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nimClr clrSpc="rgb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-0.16632 0.30393 " pathEditMode="relative" rAng="0" ptsTypes="AA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2292 0.30393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23594 0.29328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animClr clrSpc="rgb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animClr clrSpc="rgb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animClr clrSpc="rgb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2441 0.30393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5486 0.30393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15799 0.29328 " pathEditMode="relative" rAng="0" ptsTypes="AA">
                                      <p:cBhvr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>
                                      <p:cBhvr>
                                        <p:cTn id="1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>
                                      <p:cBhvr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32205 0.30393 " pathEditMode="relative" rAng="0" ptsTypes="AA">
                                      <p:cBhvr>
                                        <p:cTn id="1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13264 0.30393 " pathEditMode="relative" rAng="0" ptsTypes="AA">
                                      <p:cBhvr>
                                        <p:cTn id="1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33333E-6 L 0.08021 0.29328 " pathEditMode="relative" rAng="0" ptsTypes="AA">
                                      <p:cBhvr>
                                        <p:cTn id="1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1" animBg="1"/>
      <p:bldP spid="21" grpId="0" animBg="1"/>
      <p:bldP spid="21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13175"/>
            <a:ext cx="9144000" cy="8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933" y="503381"/>
            <a:ext cx="9152965" cy="163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2360769"/>
            <a:ext cx="2148413" cy="639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4810" y="2360769"/>
            <a:ext cx="4929222" cy="63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3596755"/>
            <a:ext cx="9121512" cy="794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1514298"/>
            <a:ext cx="9144032" cy="412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914400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Задачі на </a:t>
            </a:r>
            <a:r>
              <a:rPr lang="uk-UA" sz="3600" b="1" dirty="0" smtClean="0">
                <a:solidFill>
                  <a:srgbClr val="FFC000"/>
                </a:solidFill>
              </a:rPr>
              <a:t> ділення</a:t>
            </a:r>
            <a:endParaRPr lang="ru-RU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Первинне закріплення дії ділення на рівні частини</a:t>
            </a:r>
            <a:endParaRPr lang="ru-RU" sz="3600" b="1" dirty="0"/>
          </a:p>
        </p:txBody>
      </p:sp>
      <p:pic>
        <p:nvPicPr>
          <p:cNvPr id="583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9144000" cy="297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12690"/>
            <a:ext cx="9144000" cy="859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9495</TotalTime>
  <Words>75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Ознайомлення з арифметичною дією   ділення на рівні частини</vt:lpstr>
      <vt:lpstr>Ділення на рівні частини</vt:lpstr>
      <vt:lpstr>Ділення на рівні частини. Підготовка</vt:lpstr>
      <vt:lpstr>Ділення на рівні частини. Ознайомлення</vt:lpstr>
      <vt:lpstr>Слайд 5</vt:lpstr>
      <vt:lpstr>Задачі на  ділення</vt:lpstr>
      <vt:lpstr>Первинне закріплення дії ділення на рівні частини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Marinochka</cp:lastModifiedBy>
  <cp:revision>471</cp:revision>
  <dcterms:created xsi:type="dcterms:W3CDTF">2013-03-24T06:26:47Z</dcterms:created>
  <dcterms:modified xsi:type="dcterms:W3CDTF">2015-09-02T10:31:37Z</dcterms:modified>
</cp:coreProperties>
</file>