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404" r:id="rId2"/>
    <p:sldId id="303" r:id="rId3"/>
    <p:sldId id="304" r:id="rId4"/>
    <p:sldId id="305" r:id="rId5"/>
    <p:sldId id="306" r:id="rId6"/>
    <p:sldId id="307" r:id="rId7"/>
    <p:sldId id="308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Ознайомлення з арифметичною дією множення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5152" t="26201" r="26927" b="26447"/>
          <a:stretch>
            <a:fillRect/>
          </a:stretch>
        </p:blipFill>
        <p:spPr bwMode="auto">
          <a:xfrm>
            <a:off x="-31" y="1500174"/>
            <a:ext cx="9144032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Ознайомлення з арифметичною дією множення. Підготовчі вправи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4362"/>
            <a:ext cx="9144354" cy="357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9144000" cy="259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85720" y="4143380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по 2 взяти 9 разів 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одержимо 18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1470" y="3244110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2+2+2+2+2+2</a:t>
            </a:r>
            <a:r>
              <a:rPr lang="en-US" sz="2400" b="1" dirty="0" smtClean="0"/>
              <a:t>+2+2+2</a:t>
            </a:r>
            <a:r>
              <a:rPr lang="uk-UA" sz="2400" b="1" dirty="0" smtClean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3643314"/>
            <a:ext cx="14253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9</a:t>
            </a:r>
            <a:r>
              <a:rPr lang="uk-UA" sz="3200" b="1" dirty="0" smtClean="0"/>
              <a:t> разів</a:t>
            </a: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3214686"/>
            <a:ext cx="787395" cy="523220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uk-UA" sz="2800" b="1" dirty="0" smtClean="0"/>
              <a:t>= </a:t>
            </a:r>
            <a:r>
              <a:rPr lang="uk-UA" sz="2400" b="1" dirty="0" smtClean="0"/>
              <a:t>1</a:t>
            </a:r>
            <a:r>
              <a:rPr lang="en-US" sz="2400" b="1" dirty="0" smtClean="0"/>
              <a:t>8</a:t>
            </a:r>
            <a:endParaRPr lang="ru-RU" sz="24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71406" y="3643314"/>
            <a:ext cx="2857520" cy="231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152807" y="324411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</a:t>
            </a:r>
            <a:r>
              <a:rPr lang="en-US" sz="2400" b="1" dirty="0" smtClean="0"/>
              <a:t>3 </a:t>
            </a:r>
            <a:r>
              <a:rPr lang="uk-UA" sz="2400" b="1" dirty="0" smtClean="0"/>
              <a:t>+</a:t>
            </a:r>
            <a:r>
              <a:rPr lang="en-US" sz="2400" b="1" dirty="0" smtClean="0"/>
              <a:t> 3 </a:t>
            </a:r>
            <a:r>
              <a:rPr lang="uk-UA" sz="2400" b="1" dirty="0" smtClean="0"/>
              <a:t>+</a:t>
            </a:r>
            <a:r>
              <a:rPr lang="en-US" sz="2400" b="1" dirty="0" smtClean="0"/>
              <a:t> 3</a:t>
            </a:r>
            <a:r>
              <a:rPr lang="uk-UA" sz="2400" b="1" dirty="0" smtClean="0"/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44524" y="3643314"/>
            <a:ext cx="1327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3</a:t>
            </a:r>
            <a:r>
              <a:rPr lang="uk-UA" sz="3200" b="1" dirty="0" smtClean="0"/>
              <a:t> раз</a:t>
            </a:r>
            <a:r>
              <a:rPr lang="ru-RU" sz="3200" b="1" dirty="0" smtClean="0"/>
              <a:t>и</a:t>
            </a:r>
            <a:endParaRPr lang="ru-RU" sz="32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38691" y="3214686"/>
            <a:ext cx="633507" cy="523220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uk-UA" sz="2800" b="1" dirty="0" smtClean="0"/>
              <a:t>= </a:t>
            </a:r>
            <a:r>
              <a:rPr lang="uk-UA" sz="2400" b="1" dirty="0" smtClean="0"/>
              <a:t>9</a:t>
            </a:r>
            <a:endParaRPr lang="ru-RU" sz="2400" b="1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4295683" y="3643314"/>
            <a:ext cx="1071570" cy="231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072330" y="3244110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5 + 5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000892" y="3643314"/>
            <a:ext cx="1327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2 </a:t>
            </a:r>
            <a:r>
              <a:rPr lang="uk-UA" sz="3200" b="1" dirty="0" smtClean="0"/>
              <a:t>рази</a:t>
            </a:r>
            <a:endParaRPr lang="ru-RU" sz="32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929586" y="3214686"/>
            <a:ext cx="787395" cy="523220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uk-UA" sz="2800" b="1" dirty="0" smtClean="0"/>
              <a:t>= </a:t>
            </a:r>
            <a:r>
              <a:rPr lang="uk-UA" sz="2400" b="1" dirty="0" smtClean="0"/>
              <a:t>1</a:t>
            </a:r>
            <a:r>
              <a:rPr lang="ru-RU" sz="2400" b="1" dirty="0" smtClean="0"/>
              <a:t>0</a:t>
            </a:r>
            <a:endParaRPr lang="ru-RU" sz="2400" b="1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7561970" y="3295764"/>
            <a:ext cx="786" cy="69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643306" y="4169639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по 3 взяти 3 рази 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одержимо 9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00826" y="4143380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по 5 взяти 2 разів 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одержимо 10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00166" y="5214950"/>
            <a:ext cx="1928826" cy="1643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000364" y="1428760"/>
            <a:ext cx="3429024" cy="1785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357950" y="1285860"/>
            <a:ext cx="2786050" cy="2071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20" grpId="0"/>
      <p:bldP spid="21" grpId="0"/>
      <p:bldP spid="25" grpId="0"/>
      <p:bldP spid="26" grpId="0"/>
      <p:bldP spid="30" grpId="0"/>
      <p:bldP spid="31" grpId="0"/>
      <p:bldP spid="18" grpId="0" animBg="1"/>
      <p:bldP spid="23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Створення і розв'язування проблемної ситуації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4033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28860" y="2262838"/>
            <a:ext cx="961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= 20</a:t>
            </a:r>
            <a:endParaRPr lang="ru-RU" sz="2800" i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2928934"/>
            <a:ext cx="1571604" cy="2143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643438" y="2357430"/>
            <a:ext cx="2571768" cy="2857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895866" y="3286124"/>
            <a:ext cx="961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= 48</a:t>
            </a:r>
            <a:endParaRPr lang="ru-RU" sz="28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7358082" y="2762904"/>
            <a:ext cx="961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= 88</a:t>
            </a:r>
            <a:endParaRPr lang="ru-RU" sz="28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8358214" y="3286124"/>
            <a:ext cx="961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= 56</a:t>
            </a:r>
            <a:endParaRPr lang="ru-RU" sz="2800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107173" y="3929066"/>
            <a:ext cx="9358346" cy="17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696" y="1499423"/>
            <a:ext cx="9059304" cy="3715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-107173" y="4071942"/>
            <a:ext cx="9358346" cy="17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Створення і розв'язування проблемної ситуації</a:t>
            </a: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214554"/>
            <a:ext cx="3929090" cy="857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3214686"/>
            <a:ext cx="3929090" cy="857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2571744"/>
            <a:ext cx="1928826" cy="509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2357430"/>
            <a:ext cx="214314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00298" y="2357430"/>
            <a:ext cx="35719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14546" y="2571744"/>
            <a:ext cx="785818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785918" y="2786058"/>
            <a:ext cx="785818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06" y="2285992"/>
            <a:ext cx="2500330" cy="509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Первинне закріплення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386666"/>
            <a:ext cx="9144000" cy="2998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429132"/>
            <a:ext cx="8316668" cy="1606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00100" y="2571744"/>
            <a:ext cx="142876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857496"/>
            <a:ext cx="714380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857496"/>
            <a:ext cx="1143008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28860" y="2571744"/>
            <a:ext cx="928694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643174" y="2500306"/>
            <a:ext cx="147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3 6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406" y="2143116"/>
            <a:ext cx="928694" cy="857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2428868"/>
            <a:ext cx="4143372" cy="857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457366" y="2500306"/>
            <a:ext cx="147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9 6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42722" y="3571876"/>
            <a:ext cx="147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3 0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14612" y="3643314"/>
            <a:ext cx="4071966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815810" y="5214950"/>
            <a:ext cx="147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57970" y="5214950"/>
            <a:ext cx="147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15744" y="5643578"/>
            <a:ext cx="147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15226" y="5643578"/>
            <a:ext cx="147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 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3768"/>
            <a:ext cx="9144000" cy="119675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Формування поняття про арифметичну дію множення</a:t>
            </a:r>
            <a:endParaRPr lang="ru-RU" sz="3600" b="1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667606"/>
            <a:ext cx="8872510" cy="283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643182"/>
            <a:ext cx="8892480" cy="2827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9496</TotalTime>
  <Words>105</Words>
  <Application>Microsoft Office PowerPoint</Application>
  <PresentationFormat>Экран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Модульная</vt:lpstr>
      <vt:lpstr>Ознайомлення з арифметичною дією множення</vt:lpstr>
      <vt:lpstr>Ознайомлення з арифметичною дією множення. Підготовчі вправи</vt:lpstr>
      <vt:lpstr>Слайд 3</vt:lpstr>
      <vt:lpstr>Створення і розв'язування проблемної ситуації</vt:lpstr>
      <vt:lpstr>Створення і розв'язування проблемної ситуації</vt:lpstr>
      <vt:lpstr>Первинне закріплення</vt:lpstr>
      <vt:lpstr>Формування поняття про арифметичну дію множення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2015-09-02T10:19:40Z</dcterms:modified>
</cp:coreProperties>
</file>