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407" r:id="rId2"/>
    <p:sldId id="419" r:id="rId3"/>
    <p:sldId id="329" r:id="rId4"/>
    <p:sldId id="330" r:id="rId5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FF0066"/>
    <a:srgbClr val="56E507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87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В межах теми </a:t>
          </a:r>
          <a:r>
            <a:rPr lang="uk-UA" sz="2400" b="0" dirty="0" err="1" smtClean="0"/>
            <a:t>“</a:t>
          </a:r>
          <a:r>
            <a:rPr lang="uk-UA" sz="2400" b="0" dirty="0" err="1" smtClean="0">
              <a:solidFill>
                <a:schemeClr val="dk1"/>
              </a:solidFill>
              <a:latin typeface="+mn-lt"/>
              <a:ea typeface="+mn-ea"/>
              <a:cs typeface="+mn-cs"/>
            </a:rPr>
            <a:t>Арифметичні</a:t>
          </a:r>
          <a:r>
            <a:rPr lang="uk-UA" sz="2400" b="0" dirty="0" smtClean="0">
              <a:solidFill>
                <a:schemeClr val="dk1"/>
              </a:solidFill>
              <a:latin typeface="+mn-lt"/>
              <a:ea typeface="+mn-ea"/>
              <a:cs typeface="+mn-cs"/>
            </a:rPr>
            <a:t> дії множення і </a:t>
          </a:r>
          <a:r>
            <a:rPr lang="uk-UA" sz="2400" b="0" dirty="0" err="1" smtClean="0">
              <a:solidFill>
                <a:schemeClr val="dk1"/>
              </a:solidFill>
              <a:latin typeface="+mn-lt"/>
              <a:ea typeface="+mn-ea"/>
              <a:cs typeface="+mn-cs"/>
            </a:rPr>
            <a:t>ділення</a:t>
          </a:r>
          <a:r>
            <a:rPr lang="uk-UA" sz="2400" b="0" dirty="0" err="1" smtClean="0"/>
            <a:t>”</a:t>
          </a:r>
          <a:r>
            <a:rPr lang="uk-UA" sz="2400" b="0" dirty="0" smtClean="0"/>
            <a:t>.</a:t>
          </a:r>
          <a:endParaRPr lang="ru-RU" sz="2400" b="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знання переставного закону множення та уміння його застосовувати у обчисленнях.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Пам'ятки.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E0289C92-3FEC-42CF-8A74-C5EFD1D778BF}">
      <dgm:prSet phldrT="[Текст]" custT="1"/>
      <dgm:spPr/>
      <dgm:t>
        <a:bodyPr/>
        <a:lstStyle/>
        <a:p>
          <a:r>
            <a:rPr lang="uk-UA" sz="2400" dirty="0" smtClean="0"/>
            <a:t>Схеми  розв'язання.</a:t>
          </a:r>
          <a:endParaRPr lang="ru-RU" sz="2400" dirty="0"/>
        </a:p>
      </dgm:t>
    </dgm:pt>
    <dgm:pt modelId="{02A05D51-7DEB-4763-8C3B-37ADC45FE1D8}" type="parTrans" cxnId="{8139FB24-BD60-41E3-BBCF-509A8BFC7CAD}">
      <dgm:prSet/>
      <dgm:spPr/>
      <dgm:t>
        <a:bodyPr/>
        <a:lstStyle/>
        <a:p>
          <a:endParaRPr lang="ru-RU"/>
        </a:p>
      </dgm:t>
    </dgm:pt>
    <dgm:pt modelId="{9D1FD61D-5586-423E-B6B1-31B7D46B6CB2}" type="sibTrans" cxnId="{8139FB24-BD60-41E3-BBCF-509A8BFC7CAD}">
      <dgm:prSet/>
      <dgm:spPr/>
      <dgm:t>
        <a:bodyPr/>
        <a:lstStyle/>
        <a:p>
          <a:endParaRPr lang="ru-RU"/>
        </a:p>
      </dgm:t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 custScaleX="117168" custLinFactNeighborY="-51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X="116320" custScaleY="1901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 custLinFactNeighborX="1810" custLinFactNeighborY="-685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 custLinFactNeighborX="-6025" custLinFactNeighborY="3750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 custLinFactNeighborX="-134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 custLinFactNeighborX="-245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D292EC99-1FCF-4038-853B-21B2F19A5750}" type="presOf" srcId="{D259844F-FE3A-4D9B-82F9-E1ED17876F6C}" destId="{7D1E1C80-EC85-4BE6-A3C9-F2B9D3EE58E6}" srcOrd="0" destOrd="0" presId="urn:microsoft.com/office/officeart/2005/8/layout/hProcess4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F162DDA6-8520-4EC1-A978-7E52ED7C6D7B}" type="presOf" srcId="{E0289C92-3FEC-42CF-8A74-C5EFD1D778BF}" destId="{E5BC15E3-C06F-4FE7-A6F6-E9D2FEBBC76D}" srcOrd="1" destOrd="1" presId="urn:microsoft.com/office/officeart/2005/8/layout/hProcess4"/>
    <dgm:cxn modelId="{D2A8C182-EDDA-4641-96EA-9C5BA7AE83EB}" type="presOf" srcId="{E0289C92-3FEC-42CF-8A74-C5EFD1D778BF}" destId="{96BFCEAD-BEFB-4A15-938A-EF0B00A0F4FF}" srcOrd="0" destOrd="1" presId="urn:microsoft.com/office/officeart/2005/8/layout/hProcess4"/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96F3DFFA-E5FC-4513-975D-26E562C00D2B}" type="presOf" srcId="{707BCFB4-D36D-4B51-94E2-81ADF68B2B0B}" destId="{96BFCEAD-BEFB-4A15-938A-EF0B00A0F4FF}" srcOrd="0" destOrd="0" presId="urn:microsoft.com/office/officeart/2005/8/layout/hProcess4"/>
    <dgm:cxn modelId="{7FC163AC-A8D7-49A5-A771-40D756DBC8F0}" type="presOf" srcId="{87AE578C-A7D6-4BA7-AC74-5F3910210EA0}" destId="{C793CB1B-FEA6-4216-99BD-1D32C0A8C8AD}" srcOrd="1" destOrd="0" presId="urn:microsoft.com/office/officeart/2005/8/layout/hProcess4"/>
    <dgm:cxn modelId="{43B735E7-DB2A-4D79-8CE5-0630B09E5D22}" type="presOf" srcId="{C350EBC7-3E50-402A-81F5-F2537750B919}" destId="{70A5062C-0EAD-45A0-BD35-31E790C02EFA}" srcOrd="0" destOrd="0" presId="urn:microsoft.com/office/officeart/2005/8/layout/hProcess4"/>
    <dgm:cxn modelId="{5671EAE6-687A-4F30-9F26-7FB662EC22D2}" type="presOf" srcId="{C350EBC7-3E50-402A-81F5-F2537750B919}" destId="{0730222D-04AE-433C-A833-824D8D007180}" srcOrd="1" destOrd="0" presId="urn:microsoft.com/office/officeart/2005/8/layout/hProcess4"/>
    <dgm:cxn modelId="{48DB5A57-0BDD-45D4-83D7-94E850E1B92C}" type="presOf" srcId="{1AEC3710-63F7-4E78-B3C9-877BEA726FDC}" destId="{9781502A-2C5B-4DFE-A014-8674B1178172}" srcOrd="0" destOrd="0" presId="urn:microsoft.com/office/officeart/2005/8/layout/hProcess4"/>
    <dgm:cxn modelId="{232C4414-0EB0-4DB5-8F2B-AB55B75C2C5F}" type="presOf" srcId="{707BCFB4-D36D-4B51-94E2-81ADF68B2B0B}" destId="{E5BC15E3-C06F-4FE7-A6F6-E9D2FEBBC76D}" srcOrd="1" destOrd="0" presId="urn:microsoft.com/office/officeart/2005/8/layout/hProcess4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282F6CCE-2A80-402F-83E7-3F59D2CE588E}" type="presOf" srcId="{83DD4B08-01A5-4157-B0CE-0DB41A3F9500}" destId="{2A1E31EA-9DE8-47CD-B15E-179BA534D703}" srcOrd="0" destOrd="0" presId="urn:microsoft.com/office/officeart/2005/8/layout/hProcess4"/>
    <dgm:cxn modelId="{220D97B2-C254-47C0-9181-DF273AF0B42B}" type="presOf" srcId="{83AA3EF4-9735-47FD-8540-81B470C9655E}" destId="{5176D2B1-C7F7-41FB-A8A4-521C82426CEB}" srcOrd="0" destOrd="0" presId="urn:microsoft.com/office/officeart/2005/8/layout/hProcess4"/>
    <dgm:cxn modelId="{79A860FA-CAFF-48CC-A711-8F935CC52369}" type="presOf" srcId="{87AE578C-A7D6-4BA7-AC74-5F3910210EA0}" destId="{C304CC1A-50F7-41CE-B6E7-F54DA0D51C3E}" srcOrd="0" destOrd="0" presId="urn:microsoft.com/office/officeart/2005/8/layout/hProcess4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8139FB24-BD60-41E3-BBCF-509A8BFC7CAD}" srcId="{83DD4B08-01A5-4157-B0CE-0DB41A3F9500}" destId="{E0289C92-3FEC-42CF-8A74-C5EFD1D778BF}" srcOrd="1" destOrd="0" parTransId="{02A05D51-7DEB-4763-8C3B-37ADC45FE1D8}" sibTransId="{9D1FD61D-5586-423E-B6B1-31B7D46B6CB2}"/>
    <dgm:cxn modelId="{F904CD16-1DCA-457F-B519-BF8CAD583E72}" type="presOf" srcId="{96F76B45-3691-4365-9A0B-11F99BFD8D93}" destId="{DF81ACE1-3577-45A4-B575-4515BF90D5FE}" srcOrd="0" destOrd="0" presId="urn:microsoft.com/office/officeart/2005/8/layout/hProcess4"/>
    <dgm:cxn modelId="{14174989-F493-4FE1-9DBD-FB4DB33FF1D8}" type="presOf" srcId="{BC1C9E22-52AF-4EE3-BBCE-5945C166C939}" destId="{C3B6A7A3-7646-48CF-BAA5-D7C32D7A6A73}" srcOrd="0" destOrd="0" presId="urn:microsoft.com/office/officeart/2005/8/layout/hProcess4"/>
    <dgm:cxn modelId="{D04A7056-E0CB-4E71-9DCF-C602BF68F30F}" type="presParOf" srcId="{DF81ACE1-3577-45A4-B575-4515BF90D5FE}" destId="{D8C2077E-409A-464D-81C9-BB1E51232E5E}" srcOrd="0" destOrd="0" presId="urn:microsoft.com/office/officeart/2005/8/layout/hProcess4"/>
    <dgm:cxn modelId="{A2FFE747-6971-4677-BF59-61C7EDEF6A34}" type="presParOf" srcId="{DF81ACE1-3577-45A4-B575-4515BF90D5FE}" destId="{E0EE563E-3239-4801-BD98-CEEF4B31D503}" srcOrd="1" destOrd="0" presId="urn:microsoft.com/office/officeart/2005/8/layout/hProcess4"/>
    <dgm:cxn modelId="{2B6C7029-2F58-4926-95C1-B62C17B107EE}" type="presParOf" srcId="{DF81ACE1-3577-45A4-B575-4515BF90D5FE}" destId="{1D15AC2B-DF65-4E9E-8CD1-E2E833E13FD3}" srcOrd="2" destOrd="0" presId="urn:microsoft.com/office/officeart/2005/8/layout/hProcess4"/>
    <dgm:cxn modelId="{567A9C23-D195-4A11-9059-623EECBB9B07}" type="presParOf" srcId="{1D15AC2B-DF65-4E9E-8CD1-E2E833E13FD3}" destId="{006CEBB4-7233-4B61-BF6B-E6273D33EB9B}" srcOrd="0" destOrd="0" presId="urn:microsoft.com/office/officeart/2005/8/layout/hProcess4"/>
    <dgm:cxn modelId="{2297D1E8-E3FF-4EF2-927B-21B558D14527}" type="presParOf" srcId="{006CEBB4-7233-4B61-BF6B-E6273D33EB9B}" destId="{A3A33E5C-E3B3-4531-8593-876B45B658AD}" srcOrd="0" destOrd="0" presId="urn:microsoft.com/office/officeart/2005/8/layout/hProcess4"/>
    <dgm:cxn modelId="{DE6D63E3-D072-4AFF-99CC-CA78B31E8688}" type="presParOf" srcId="{006CEBB4-7233-4B61-BF6B-E6273D33EB9B}" destId="{70A5062C-0EAD-45A0-BD35-31E790C02EFA}" srcOrd="1" destOrd="0" presId="urn:microsoft.com/office/officeart/2005/8/layout/hProcess4"/>
    <dgm:cxn modelId="{81DAB495-69E8-4C8C-9861-C369E417DAFA}" type="presParOf" srcId="{006CEBB4-7233-4B61-BF6B-E6273D33EB9B}" destId="{0730222D-04AE-433C-A833-824D8D007180}" srcOrd="2" destOrd="0" presId="urn:microsoft.com/office/officeart/2005/8/layout/hProcess4"/>
    <dgm:cxn modelId="{55DDEE22-9753-4628-8B06-7B236855DAA1}" type="presParOf" srcId="{006CEBB4-7233-4B61-BF6B-E6273D33EB9B}" destId="{7D1E1C80-EC85-4BE6-A3C9-F2B9D3EE58E6}" srcOrd="3" destOrd="0" presId="urn:microsoft.com/office/officeart/2005/8/layout/hProcess4"/>
    <dgm:cxn modelId="{4EF8C67D-C2E0-4FCA-B481-0CA01293D2A8}" type="presParOf" srcId="{006CEBB4-7233-4B61-BF6B-E6273D33EB9B}" destId="{8F1B3D76-7059-4476-88E2-E36BCA625A49}" srcOrd="4" destOrd="0" presId="urn:microsoft.com/office/officeart/2005/8/layout/hProcess4"/>
    <dgm:cxn modelId="{275A6D07-3693-4A36-B8AA-C24D1CD065AC}" type="presParOf" srcId="{1D15AC2B-DF65-4E9E-8CD1-E2E833E13FD3}" destId="{C3B6A7A3-7646-48CF-BAA5-D7C32D7A6A73}" srcOrd="1" destOrd="0" presId="urn:microsoft.com/office/officeart/2005/8/layout/hProcess4"/>
    <dgm:cxn modelId="{0B76EAC2-A731-4A57-B33E-AA531AEE4AEF}" type="presParOf" srcId="{1D15AC2B-DF65-4E9E-8CD1-E2E833E13FD3}" destId="{DA8C7963-69BC-4434-838E-DEE28BB21135}" srcOrd="2" destOrd="0" presId="urn:microsoft.com/office/officeart/2005/8/layout/hProcess4"/>
    <dgm:cxn modelId="{37C8659D-363F-4695-BA24-E1253A99A28B}" type="presParOf" srcId="{DA8C7963-69BC-4434-838E-DEE28BB21135}" destId="{984DC2D7-EA2F-4408-830C-C3CB076B27F1}" srcOrd="0" destOrd="0" presId="urn:microsoft.com/office/officeart/2005/8/layout/hProcess4"/>
    <dgm:cxn modelId="{063C6A16-57EC-4AA0-B220-E1FCF71BCFF8}" type="presParOf" srcId="{DA8C7963-69BC-4434-838E-DEE28BB21135}" destId="{C304CC1A-50F7-41CE-B6E7-F54DA0D51C3E}" srcOrd="1" destOrd="0" presId="urn:microsoft.com/office/officeart/2005/8/layout/hProcess4"/>
    <dgm:cxn modelId="{507E3BF8-2623-4CFE-8AD3-C6B1C7A5F5AE}" type="presParOf" srcId="{DA8C7963-69BC-4434-838E-DEE28BB21135}" destId="{C793CB1B-FEA6-4216-99BD-1D32C0A8C8AD}" srcOrd="2" destOrd="0" presId="urn:microsoft.com/office/officeart/2005/8/layout/hProcess4"/>
    <dgm:cxn modelId="{724D135F-CD12-4CDF-A94B-751BDE12DA11}" type="presParOf" srcId="{DA8C7963-69BC-4434-838E-DEE28BB21135}" destId="{9781502A-2C5B-4DFE-A014-8674B1178172}" srcOrd="3" destOrd="0" presId="urn:microsoft.com/office/officeart/2005/8/layout/hProcess4"/>
    <dgm:cxn modelId="{97951562-A1C6-42E9-B8C7-643BFC3BF26D}" type="presParOf" srcId="{DA8C7963-69BC-4434-838E-DEE28BB21135}" destId="{112EBC7B-266B-4598-B90D-126AA56D036D}" srcOrd="4" destOrd="0" presId="urn:microsoft.com/office/officeart/2005/8/layout/hProcess4"/>
    <dgm:cxn modelId="{63F3068D-9EF5-4AFF-A560-ECD1CB1F9A9F}" type="presParOf" srcId="{1D15AC2B-DF65-4E9E-8CD1-E2E833E13FD3}" destId="{5176D2B1-C7F7-41FB-A8A4-521C82426CEB}" srcOrd="3" destOrd="0" presId="urn:microsoft.com/office/officeart/2005/8/layout/hProcess4"/>
    <dgm:cxn modelId="{DAA72BE6-DD6B-4008-AF3C-FCDB0864807F}" type="presParOf" srcId="{1D15AC2B-DF65-4E9E-8CD1-E2E833E13FD3}" destId="{BF1FF5EF-7418-4278-B7FC-6957FB8DA29C}" srcOrd="4" destOrd="0" presId="urn:microsoft.com/office/officeart/2005/8/layout/hProcess4"/>
    <dgm:cxn modelId="{E6A05EF5-D610-4585-BB30-94A2E8F072B3}" type="presParOf" srcId="{BF1FF5EF-7418-4278-B7FC-6957FB8DA29C}" destId="{1A63297F-B01C-4728-A4AF-A39AB05F0CD4}" srcOrd="0" destOrd="0" presId="urn:microsoft.com/office/officeart/2005/8/layout/hProcess4"/>
    <dgm:cxn modelId="{36D292B0-F1AD-4AD2-8760-DFA32EE232DD}" type="presParOf" srcId="{BF1FF5EF-7418-4278-B7FC-6957FB8DA29C}" destId="{96BFCEAD-BEFB-4A15-938A-EF0B00A0F4FF}" srcOrd="1" destOrd="0" presId="urn:microsoft.com/office/officeart/2005/8/layout/hProcess4"/>
    <dgm:cxn modelId="{D4AE7189-F2FC-49E4-84EB-46DD88D7AB03}" type="presParOf" srcId="{BF1FF5EF-7418-4278-B7FC-6957FB8DA29C}" destId="{E5BC15E3-C06F-4FE7-A6F6-E9D2FEBBC76D}" srcOrd="2" destOrd="0" presId="urn:microsoft.com/office/officeart/2005/8/layout/hProcess4"/>
    <dgm:cxn modelId="{179971DA-8844-430D-AE9B-FACA512E4FF1}" type="presParOf" srcId="{BF1FF5EF-7418-4278-B7FC-6957FB8DA29C}" destId="{2A1E31EA-9DE8-47CD-B15E-179BA534D703}" srcOrd="3" destOrd="0" presId="urn:microsoft.com/office/officeart/2005/8/layout/hProcess4"/>
    <dgm:cxn modelId="{46A93888-B922-4770-8217-E48D731B9A60}" type="presParOf" srcId="{BF1FF5EF-7418-4278-B7FC-6957FB8DA29C}" destId="{CD64CBB1-25C5-40FD-BD8D-0DBB2F07C04B}" srcOrd="4" destOrd="0" presId="urn:microsoft.com/office/officeart/2005/8/layout/h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42589-1098-4B75-B568-A6734D4A3FFF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A707-E4F9-4E31-8F46-69FE40E05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86808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Переставний закон множення</a:t>
            </a:r>
            <a:endParaRPr lang="ru-RU" sz="36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6040" t="27780" r="26927" b="26446"/>
          <a:stretch>
            <a:fillRect/>
          </a:stretch>
        </p:blipFill>
        <p:spPr bwMode="auto">
          <a:xfrm>
            <a:off x="-1" y="1500174"/>
            <a:ext cx="9171129" cy="5232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04448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Переставний закон множення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00212"/>
          <a:ext cx="9715536" cy="4729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Переставний закон множення. </a:t>
            </a:r>
            <a:br>
              <a:rPr lang="uk-UA" sz="3600" b="1" dirty="0" smtClean="0">
                <a:solidFill>
                  <a:srgbClr val="FFC000"/>
                </a:solidFill>
              </a:rPr>
            </a:br>
            <a:r>
              <a:rPr lang="uk-UA" sz="3600" b="1" dirty="0" smtClean="0">
                <a:solidFill>
                  <a:srgbClr val="FFC000"/>
                </a:solidFill>
              </a:rPr>
              <a:t>Створення і розв'язування проблемної ситуації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348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2060847"/>
            <a:ext cx="9144000" cy="1315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437112"/>
            <a:ext cx="9181181" cy="1964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572000" y="3286124"/>
            <a:ext cx="414340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dirty="0" smtClean="0"/>
              <a:t> 5 ∙ 3 = 5 + 5 + 5 = 15</a:t>
            </a:r>
            <a:endParaRPr lang="en-US" sz="2600" dirty="0" smtClean="0"/>
          </a:p>
          <a:p>
            <a:r>
              <a:rPr lang="uk-UA" sz="2600" dirty="0" smtClean="0"/>
              <a:t> 3 ∙ 5 = 3 + 3 + 3 + 3+ 3 = 15 </a:t>
            </a:r>
            <a:endParaRPr lang="ru-RU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2071670" y="2786058"/>
            <a:ext cx="64294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/>
              <a:t>=</a:t>
            </a:r>
            <a:endParaRPr lang="ru-RU" sz="3400" dirty="0"/>
          </a:p>
        </p:txBody>
      </p:sp>
      <p:sp>
        <p:nvSpPr>
          <p:cNvPr id="8" name="TextBox 7"/>
          <p:cNvSpPr txBox="1"/>
          <p:nvPr/>
        </p:nvSpPr>
        <p:spPr>
          <a:xfrm>
            <a:off x="5143504" y="2786058"/>
            <a:ext cx="64294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/>
              <a:t>=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>
                <a:solidFill>
                  <a:srgbClr val="FFC000"/>
                </a:solidFill>
              </a:rPr>
              <a:t>Переставний закон множення. </a:t>
            </a:r>
            <a:r>
              <a:rPr lang="uk-UA" sz="3600" b="1" dirty="0" smtClean="0"/>
              <a:t>Первинне закріплення</a:t>
            </a:r>
            <a:endParaRPr lang="ru-RU" sz="3600" b="1" dirty="0"/>
          </a:p>
        </p:txBody>
      </p:sp>
      <p:pic>
        <p:nvPicPr>
          <p:cNvPr id="358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2805" y="1428736"/>
            <a:ext cx="9256806" cy="183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928926" y="2762904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9 6</a:t>
            </a:r>
            <a:endParaRPr lang="ru-RU" sz="2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572132" y="2786058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8 7</a:t>
            </a:r>
            <a:endParaRPr lang="ru-RU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8501090" y="2786058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8</a:t>
            </a:r>
            <a:endParaRPr lang="ru-RU" sz="2800" i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4500562" y="2643182"/>
            <a:ext cx="571504" cy="21431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0800000" flipV="1">
            <a:off x="4429124" y="2643182"/>
            <a:ext cx="714380" cy="21431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572396" y="2643182"/>
            <a:ext cx="571504" cy="21431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 flipV="1">
            <a:off x="7643834" y="2643182"/>
            <a:ext cx="571504" cy="21431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5715008" y="2786058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8501884" y="2785264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1857356" y="2643182"/>
            <a:ext cx="571504" cy="28575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 flipV="1">
            <a:off x="1857356" y="2643182"/>
            <a:ext cx="785818" cy="21431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3036877" y="2749545"/>
            <a:ext cx="214314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952b864ec46241768bfa8dd2e487ea4517d3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9496</TotalTime>
  <Words>81</Words>
  <Application>Microsoft Office PowerPoint</Application>
  <PresentationFormat>Экран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Модульная</vt:lpstr>
      <vt:lpstr>Переставний закон множення</vt:lpstr>
      <vt:lpstr>Переставний закон множення</vt:lpstr>
      <vt:lpstr>Переставний закон множення.  Створення і розв'язування проблемної ситуації</vt:lpstr>
      <vt:lpstr>Переставний закон множення. Первинне закріплення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   Методика формування обчислювальних навичок табличного множення та ділення</dc:title>
  <dc:creator>Светлана</dc:creator>
  <cp:lastModifiedBy>Marinochka</cp:lastModifiedBy>
  <cp:revision>471</cp:revision>
  <dcterms:created xsi:type="dcterms:W3CDTF">2013-03-24T06:26:47Z</dcterms:created>
  <dcterms:modified xsi:type="dcterms:W3CDTF">2015-09-02T10:24:43Z</dcterms:modified>
</cp:coreProperties>
</file>