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29" r:id="rId2"/>
    <p:sldId id="430" r:id="rId3"/>
    <p:sldId id="431" r:id="rId4"/>
    <p:sldId id="432" r:id="rId5"/>
    <p:sldId id="295" r:id="rId6"/>
    <p:sldId id="398" r:id="rId7"/>
    <p:sldId id="296" r:id="rId8"/>
    <p:sldId id="297" r:id="rId9"/>
    <p:sldId id="312" r:id="rId10"/>
    <p:sldId id="299" r:id="rId11"/>
    <p:sldId id="314" r:id="rId12"/>
    <p:sldId id="301" r:id="rId13"/>
    <p:sldId id="30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66"/>
    <a:srgbClr val="56E507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Під час вивчення</a:t>
          </a:r>
          <a:r>
            <a:rPr lang="uk-UA" sz="2400" b="0" dirty="0" smtClean="0"/>
            <a:t> теми </a:t>
          </a:r>
          <a:r>
            <a:rPr lang="uk-UA" sz="2400" b="0" dirty="0" err="1" smtClean="0"/>
            <a:t>“Табличне</a:t>
          </a:r>
          <a:r>
            <a:rPr lang="uk-UA" sz="2400" b="0" dirty="0" smtClean="0"/>
            <a:t> множення та ділення. Арифметичні дії множення й </a:t>
          </a:r>
          <a:r>
            <a:rPr lang="uk-UA" sz="2400" b="0" dirty="0" err="1" smtClean="0"/>
            <a:t>ділення”</a:t>
          </a:r>
          <a:r>
            <a:rPr lang="uk-UA" sz="2400" b="0" dirty="0" smtClean="0"/>
            <a:t> (2-й  клас).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r>
            <a:rPr lang="en-US" dirty="0" smtClean="0"/>
            <a:t> 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поняття про арифметичні дії множення й ділення.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Схематична інтерпретація арифметичних дій множення й ділення.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 custScaleX="135839" custScaleY="202975" custLinFactNeighborY="-1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LinFactNeighborX="5524" custLinFactNeighborY="97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133967" custScaleY="175488" custLinFactNeighborX="-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LinFactNeighborY="-36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 custScaleX="148138" custScaleY="14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 custLinFactNeighborY="17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E96C55CB-79C8-4CF5-B0FF-9BBBFE6AAA94}" type="presOf" srcId="{87AE578C-A7D6-4BA7-AC74-5F3910210EA0}" destId="{C793CB1B-FEA6-4216-99BD-1D32C0A8C8AD}" srcOrd="1" destOrd="0" presId="urn:microsoft.com/office/officeart/2005/8/layout/hProcess4"/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4916960E-0289-48BE-BC79-8F8E1CF7321C}" type="presOf" srcId="{87AE578C-A7D6-4BA7-AC74-5F3910210EA0}" destId="{C304CC1A-50F7-41CE-B6E7-F54DA0D51C3E}" srcOrd="0" destOrd="0" presId="urn:microsoft.com/office/officeart/2005/8/layout/hProcess4"/>
    <dgm:cxn modelId="{3149EECD-B12B-44CE-A638-333B84CAE7EB}" type="presOf" srcId="{83AA3EF4-9735-47FD-8540-81B470C9655E}" destId="{5176D2B1-C7F7-41FB-A8A4-521C82426CEB}" srcOrd="0" destOrd="0" presId="urn:microsoft.com/office/officeart/2005/8/layout/hProcess4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211CB66E-F275-451E-980A-5AF86037E401}" type="presOf" srcId="{96F76B45-3691-4365-9A0B-11F99BFD8D93}" destId="{DF81ACE1-3577-45A4-B575-4515BF90D5FE}" srcOrd="0" destOrd="0" presId="urn:microsoft.com/office/officeart/2005/8/layout/hProcess4"/>
    <dgm:cxn modelId="{235A7E61-4340-4F49-920A-A99808F91FFF}" type="presOf" srcId="{BC1C9E22-52AF-4EE3-BBCE-5945C166C939}" destId="{C3B6A7A3-7646-48CF-BAA5-D7C32D7A6A73}" srcOrd="0" destOrd="0" presId="urn:microsoft.com/office/officeart/2005/8/layout/hProcess4"/>
    <dgm:cxn modelId="{DDEC416F-1BAB-4587-9B1C-DA98A4CE7DAA}" type="presOf" srcId="{C350EBC7-3E50-402A-81F5-F2537750B919}" destId="{70A5062C-0EAD-45A0-BD35-31E790C02EFA}" srcOrd="0" destOrd="0" presId="urn:microsoft.com/office/officeart/2005/8/layout/hProcess4"/>
    <dgm:cxn modelId="{F6FB088C-6560-4F86-86C1-37C88E4D96F2}" type="presOf" srcId="{C350EBC7-3E50-402A-81F5-F2537750B919}" destId="{0730222D-04AE-433C-A833-824D8D007180}" srcOrd="1" destOrd="0" presId="urn:microsoft.com/office/officeart/2005/8/layout/hProcess4"/>
    <dgm:cxn modelId="{A87E6DAA-F3C0-4AAC-85EA-64DB631B5FCA}" type="presOf" srcId="{707BCFB4-D36D-4B51-94E2-81ADF68B2B0B}" destId="{96BFCEAD-BEFB-4A15-938A-EF0B00A0F4FF}" srcOrd="0" destOrd="0" presId="urn:microsoft.com/office/officeart/2005/8/layout/hProcess4"/>
    <dgm:cxn modelId="{D4B8E254-83D5-47F4-9E50-38F80B2084BF}" type="presOf" srcId="{83DD4B08-01A5-4157-B0CE-0DB41A3F9500}" destId="{2A1E31EA-9DE8-47CD-B15E-179BA534D703}" srcOrd="0" destOrd="0" presId="urn:microsoft.com/office/officeart/2005/8/layout/hProcess4"/>
    <dgm:cxn modelId="{AD6DAB48-CC21-4501-B559-BFCE6BCF90EA}" type="presOf" srcId="{707BCFB4-D36D-4B51-94E2-81ADF68B2B0B}" destId="{E5BC15E3-C06F-4FE7-A6F6-E9D2FEBBC76D}" srcOrd="1" destOrd="0" presId="urn:microsoft.com/office/officeart/2005/8/layout/hProcess4"/>
    <dgm:cxn modelId="{CC445E3D-8A4F-4567-BAFC-2E28D5B69675}" type="presOf" srcId="{D259844F-FE3A-4D9B-82F9-E1ED17876F6C}" destId="{7D1E1C80-EC85-4BE6-A3C9-F2B9D3EE58E6}" srcOrd="0" destOrd="0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870033F0-A4E5-4105-AF94-99305E29795B}" type="presOf" srcId="{1AEC3710-63F7-4E78-B3C9-877BEA726FDC}" destId="{9781502A-2C5B-4DFE-A014-8674B1178172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4525AE75-E989-499B-94F6-52FBA437E84C}" type="presParOf" srcId="{DF81ACE1-3577-45A4-B575-4515BF90D5FE}" destId="{D8C2077E-409A-464D-81C9-BB1E51232E5E}" srcOrd="0" destOrd="0" presId="urn:microsoft.com/office/officeart/2005/8/layout/hProcess4"/>
    <dgm:cxn modelId="{29EDE6F3-8F0A-42C5-BD08-FC18A407E8A0}" type="presParOf" srcId="{DF81ACE1-3577-45A4-B575-4515BF90D5FE}" destId="{E0EE563E-3239-4801-BD98-CEEF4B31D503}" srcOrd="1" destOrd="0" presId="urn:microsoft.com/office/officeart/2005/8/layout/hProcess4"/>
    <dgm:cxn modelId="{D00DED3F-A32E-4388-8206-B32868FA2910}" type="presParOf" srcId="{DF81ACE1-3577-45A4-B575-4515BF90D5FE}" destId="{1D15AC2B-DF65-4E9E-8CD1-E2E833E13FD3}" srcOrd="2" destOrd="0" presId="urn:microsoft.com/office/officeart/2005/8/layout/hProcess4"/>
    <dgm:cxn modelId="{0549A614-E31E-4752-8324-6A0704B4A23B}" type="presParOf" srcId="{1D15AC2B-DF65-4E9E-8CD1-E2E833E13FD3}" destId="{006CEBB4-7233-4B61-BF6B-E6273D33EB9B}" srcOrd="0" destOrd="0" presId="urn:microsoft.com/office/officeart/2005/8/layout/hProcess4"/>
    <dgm:cxn modelId="{F8EA6E22-1C52-43BA-9A78-90DA04669C3D}" type="presParOf" srcId="{006CEBB4-7233-4B61-BF6B-E6273D33EB9B}" destId="{A3A33E5C-E3B3-4531-8593-876B45B658AD}" srcOrd="0" destOrd="0" presId="urn:microsoft.com/office/officeart/2005/8/layout/hProcess4"/>
    <dgm:cxn modelId="{9C3376C6-8C9F-4FEB-A0D6-B862BF5B73BF}" type="presParOf" srcId="{006CEBB4-7233-4B61-BF6B-E6273D33EB9B}" destId="{70A5062C-0EAD-45A0-BD35-31E790C02EFA}" srcOrd="1" destOrd="0" presId="urn:microsoft.com/office/officeart/2005/8/layout/hProcess4"/>
    <dgm:cxn modelId="{0372926B-7E97-41FA-845B-90FCB5BBB107}" type="presParOf" srcId="{006CEBB4-7233-4B61-BF6B-E6273D33EB9B}" destId="{0730222D-04AE-433C-A833-824D8D007180}" srcOrd="2" destOrd="0" presId="urn:microsoft.com/office/officeart/2005/8/layout/hProcess4"/>
    <dgm:cxn modelId="{888A0273-F407-40BC-8338-088FAD7E64DE}" type="presParOf" srcId="{006CEBB4-7233-4B61-BF6B-E6273D33EB9B}" destId="{7D1E1C80-EC85-4BE6-A3C9-F2B9D3EE58E6}" srcOrd="3" destOrd="0" presId="urn:microsoft.com/office/officeart/2005/8/layout/hProcess4"/>
    <dgm:cxn modelId="{97974A0C-5A41-4BB4-86D3-AF9DB984DCE9}" type="presParOf" srcId="{006CEBB4-7233-4B61-BF6B-E6273D33EB9B}" destId="{8F1B3D76-7059-4476-88E2-E36BCA625A49}" srcOrd="4" destOrd="0" presId="urn:microsoft.com/office/officeart/2005/8/layout/hProcess4"/>
    <dgm:cxn modelId="{4C784538-3660-470E-9C16-35CADA6B8D0D}" type="presParOf" srcId="{1D15AC2B-DF65-4E9E-8CD1-E2E833E13FD3}" destId="{C3B6A7A3-7646-48CF-BAA5-D7C32D7A6A73}" srcOrd="1" destOrd="0" presId="urn:microsoft.com/office/officeart/2005/8/layout/hProcess4"/>
    <dgm:cxn modelId="{9B7E649D-7C4D-490D-8110-B8BD854FA513}" type="presParOf" srcId="{1D15AC2B-DF65-4E9E-8CD1-E2E833E13FD3}" destId="{DA8C7963-69BC-4434-838E-DEE28BB21135}" srcOrd="2" destOrd="0" presId="urn:microsoft.com/office/officeart/2005/8/layout/hProcess4"/>
    <dgm:cxn modelId="{5C0CEC56-C66F-4A79-9C29-30BAF9CFAA87}" type="presParOf" srcId="{DA8C7963-69BC-4434-838E-DEE28BB21135}" destId="{984DC2D7-EA2F-4408-830C-C3CB076B27F1}" srcOrd="0" destOrd="0" presId="urn:microsoft.com/office/officeart/2005/8/layout/hProcess4"/>
    <dgm:cxn modelId="{92F02C01-CE63-45A2-B6CE-9C1D96FCD4C5}" type="presParOf" srcId="{DA8C7963-69BC-4434-838E-DEE28BB21135}" destId="{C304CC1A-50F7-41CE-B6E7-F54DA0D51C3E}" srcOrd="1" destOrd="0" presId="urn:microsoft.com/office/officeart/2005/8/layout/hProcess4"/>
    <dgm:cxn modelId="{0302EB0A-6CB6-4B7C-AE59-C8FFD21F3BA7}" type="presParOf" srcId="{DA8C7963-69BC-4434-838E-DEE28BB21135}" destId="{C793CB1B-FEA6-4216-99BD-1D32C0A8C8AD}" srcOrd="2" destOrd="0" presId="urn:microsoft.com/office/officeart/2005/8/layout/hProcess4"/>
    <dgm:cxn modelId="{818261EB-6408-4955-AF4E-0AB66D3E8DEA}" type="presParOf" srcId="{DA8C7963-69BC-4434-838E-DEE28BB21135}" destId="{9781502A-2C5B-4DFE-A014-8674B1178172}" srcOrd="3" destOrd="0" presId="urn:microsoft.com/office/officeart/2005/8/layout/hProcess4"/>
    <dgm:cxn modelId="{D02391D3-0943-4AFA-BC1B-55FDDDF316F8}" type="presParOf" srcId="{DA8C7963-69BC-4434-838E-DEE28BB21135}" destId="{112EBC7B-266B-4598-B90D-126AA56D036D}" srcOrd="4" destOrd="0" presId="urn:microsoft.com/office/officeart/2005/8/layout/hProcess4"/>
    <dgm:cxn modelId="{EF1C5E0C-99DB-4EAF-B43F-666370B2103B}" type="presParOf" srcId="{1D15AC2B-DF65-4E9E-8CD1-E2E833E13FD3}" destId="{5176D2B1-C7F7-41FB-A8A4-521C82426CEB}" srcOrd="3" destOrd="0" presId="urn:microsoft.com/office/officeart/2005/8/layout/hProcess4"/>
    <dgm:cxn modelId="{2A8A1354-EBBA-4981-853E-7EED697011A9}" type="presParOf" srcId="{1D15AC2B-DF65-4E9E-8CD1-E2E833E13FD3}" destId="{BF1FF5EF-7418-4278-B7FC-6957FB8DA29C}" srcOrd="4" destOrd="0" presId="urn:microsoft.com/office/officeart/2005/8/layout/hProcess4"/>
    <dgm:cxn modelId="{D876CC64-D9DF-4A42-B114-82C78B25B49A}" type="presParOf" srcId="{BF1FF5EF-7418-4278-B7FC-6957FB8DA29C}" destId="{1A63297F-B01C-4728-A4AF-A39AB05F0CD4}" srcOrd="0" destOrd="0" presId="urn:microsoft.com/office/officeart/2005/8/layout/hProcess4"/>
    <dgm:cxn modelId="{DEA1E7F2-B609-4618-B321-39F9A71B3A9C}" type="presParOf" srcId="{BF1FF5EF-7418-4278-B7FC-6957FB8DA29C}" destId="{96BFCEAD-BEFB-4A15-938A-EF0B00A0F4FF}" srcOrd="1" destOrd="0" presId="urn:microsoft.com/office/officeart/2005/8/layout/hProcess4"/>
    <dgm:cxn modelId="{E78B6A46-4F4E-482F-B02E-C01EE3E1E201}" type="presParOf" srcId="{BF1FF5EF-7418-4278-B7FC-6957FB8DA29C}" destId="{E5BC15E3-C06F-4FE7-A6F6-E9D2FEBBC76D}" srcOrd="2" destOrd="0" presId="urn:microsoft.com/office/officeart/2005/8/layout/hProcess4"/>
    <dgm:cxn modelId="{6EEDB0D2-72D7-48C8-8793-BC864F5FA9A7}" type="presParOf" srcId="{BF1FF5EF-7418-4278-B7FC-6957FB8DA29C}" destId="{2A1E31EA-9DE8-47CD-B15E-179BA534D703}" srcOrd="3" destOrd="0" presId="urn:microsoft.com/office/officeart/2005/8/layout/hProcess4"/>
    <dgm:cxn modelId="{AD13C2B2-89EE-406B-8E61-9D265A105965}" type="presParOf" srcId="{BF1FF5EF-7418-4278-B7FC-6957FB8DA29C}" destId="{CD64CBB1-25C5-40FD-BD8D-0DBB2F07C04B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91E07-2F6F-4301-9255-769E428995E1}" type="doc">
      <dgm:prSet loTypeId="urn:microsoft.com/office/officeart/2005/8/layout/h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EB27DE-B710-48CD-A8BC-195DF2BEB6F9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dirty="0" smtClean="0"/>
            <a:t>Суть арифметичної дії множення</a:t>
          </a:r>
          <a:endParaRPr lang="ru-RU" sz="2400" dirty="0"/>
        </a:p>
      </dgm:t>
    </dgm:pt>
    <dgm:pt modelId="{F55B2A8C-E42D-4FD3-A63F-233C7431B3B6}" type="parTrans" cxnId="{A9B08EBB-4044-4ED2-B907-24094B5EAB77}">
      <dgm:prSet/>
      <dgm:spPr/>
      <dgm:t>
        <a:bodyPr/>
        <a:lstStyle/>
        <a:p>
          <a:endParaRPr lang="ru-RU"/>
        </a:p>
      </dgm:t>
    </dgm:pt>
    <dgm:pt modelId="{37484216-5F6C-4BBD-86CE-7A2F5504C253}" type="sibTrans" cxnId="{A9B08EBB-4044-4ED2-B907-24094B5EAB77}">
      <dgm:prSet/>
      <dgm:spPr/>
      <dgm:t>
        <a:bodyPr/>
        <a:lstStyle/>
        <a:p>
          <a:endParaRPr lang="ru-RU"/>
        </a:p>
      </dgm:t>
    </dgm:pt>
    <dgm:pt modelId="{23A657BF-D62D-4B11-96D9-031AEB191567}">
      <dgm:prSet phldrT="[Текст]" custT="1"/>
      <dgm:spPr/>
      <dgm:t>
        <a:bodyPr/>
        <a:lstStyle/>
        <a:p>
          <a:r>
            <a:rPr lang="uk-UA" sz="2400" dirty="0" smtClean="0"/>
            <a:t>Операція об'єднання множин, що не перетинаються і містять однакову кількість елементів.</a:t>
          </a:r>
          <a:endParaRPr lang="ru-RU" sz="2400" dirty="0"/>
        </a:p>
      </dgm:t>
    </dgm:pt>
    <dgm:pt modelId="{162D2D80-D931-443F-B197-4985DB8A5BC6}" type="parTrans" cxnId="{AEAC063C-79FD-4C4B-8AB7-5ADB9BC13383}">
      <dgm:prSet/>
      <dgm:spPr/>
      <dgm:t>
        <a:bodyPr/>
        <a:lstStyle/>
        <a:p>
          <a:endParaRPr lang="ru-RU"/>
        </a:p>
      </dgm:t>
    </dgm:pt>
    <dgm:pt modelId="{61037FDD-FB40-4E99-A0BD-77D062257433}" type="sibTrans" cxnId="{AEAC063C-79FD-4C4B-8AB7-5ADB9BC13383}">
      <dgm:prSet/>
      <dgm:spPr/>
      <dgm:t>
        <a:bodyPr/>
        <a:lstStyle/>
        <a:p>
          <a:endParaRPr lang="ru-RU"/>
        </a:p>
      </dgm:t>
    </dgm:pt>
    <dgm:pt modelId="{0A6C0043-62EF-4A8F-84F4-C3DDA452BFAD}">
      <dgm:prSet phldrT="[Текст]" custT="1"/>
      <dgm:spPr/>
      <dgm:t>
        <a:bodyPr/>
        <a:lstStyle/>
        <a:p>
          <a:r>
            <a:rPr lang="uk-UA" sz="2400" dirty="0" smtClean="0"/>
            <a:t>Операція розбиття  множини на кілька </a:t>
          </a:r>
          <a:r>
            <a:rPr lang="uk-UA" sz="2400" dirty="0" err="1" smtClean="0"/>
            <a:t>рівночисельних</a:t>
          </a:r>
          <a:r>
            <a:rPr lang="uk-UA" sz="2400" dirty="0" smtClean="0"/>
            <a:t> множин, що не перетинаються.</a:t>
          </a:r>
          <a:endParaRPr lang="ru-RU" sz="2400" dirty="0"/>
        </a:p>
      </dgm:t>
    </dgm:pt>
    <dgm:pt modelId="{CC26DEBD-F32B-4823-A49F-83EB73C0B4F9}" type="parTrans" cxnId="{3C6E20EF-394C-4FEC-8BA2-DE00DCDFC587}">
      <dgm:prSet/>
      <dgm:spPr/>
      <dgm:t>
        <a:bodyPr/>
        <a:lstStyle/>
        <a:p>
          <a:endParaRPr lang="ru-RU"/>
        </a:p>
      </dgm:t>
    </dgm:pt>
    <dgm:pt modelId="{F0045E71-7E20-49E5-947E-EE3EC1A1A25F}" type="sibTrans" cxnId="{3C6E20EF-394C-4FEC-8BA2-DE00DCDFC587}">
      <dgm:prSet/>
      <dgm:spPr/>
      <dgm:t>
        <a:bodyPr/>
        <a:lstStyle/>
        <a:p>
          <a:endParaRPr lang="ru-RU"/>
        </a:p>
      </dgm:t>
    </dgm:pt>
    <dgm:pt modelId="{A396A9CB-13C0-4AD5-984C-0A5CB7AC2206}">
      <dgm:prSet phldrT="[Текст]" custT="1"/>
      <dgm:spPr/>
      <dgm:t>
        <a:bodyPr/>
        <a:lstStyle/>
        <a:p>
          <a:r>
            <a:rPr lang="uk-UA" sz="2400" dirty="0" smtClean="0"/>
            <a:t>Види ділення</a:t>
          </a:r>
          <a:endParaRPr lang="ru-RU" sz="2400" dirty="0"/>
        </a:p>
      </dgm:t>
    </dgm:pt>
    <dgm:pt modelId="{B8BFE5B4-6FDB-408C-9C0E-EB54D4525183}" type="parTrans" cxnId="{1932C2B0-BDF4-4952-B97E-8FDAEEC621F3}">
      <dgm:prSet/>
      <dgm:spPr/>
      <dgm:t>
        <a:bodyPr/>
        <a:lstStyle/>
        <a:p>
          <a:endParaRPr lang="ru-RU"/>
        </a:p>
      </dgm:t>
    </dgm:pt>
    <dgm:pt modelId="{9719B8C5-A9C5-4B01-93DF-72E1BC55913E}" type="sibTrans" cxnId="{1932C2B0-BDF4-4952-B97E-8FDAEEC621F3}">
      <dgm:prSet/>
      <dgm:spPr/>
      <dgm:t>
        <a:bodyPr/>
        <a:lstStyle/>
        <a:p>
          <a:endParaRPr lang="ru-RU"/>
        </a:p>
      </dgm:t>
    </dgm:pt>
    <dgm:pt modelId="{0F1C37F4-6E75-4616-A904-60C58C6BD909}">
      <dgm:prSet phldrT="[Текст]" custT="1"/>
      <dgm:spPr/>
      <dgm:t>
        <a:bodyPr/>
        <a:lstStyle/>
        <a:p>
          <a:r>
            <a:rPr lang="uk-UA" sz="2400" dirty="0" smtClean="0"/>
            <a:t>Ділення на вміщення.</a:t>
          </a:r>
          <a:endParaRPr lang="ru-RU" sz="2400" dirty="0"/>
        </a:p>
      </dgm:t>
    </dgm:pt>
    <dgm:pt modelId="{795B717E-5978-4953-B862-9BFE2634C68E}" type="parTrans" cxnId="{D5B742E6-2578-4326-AC79-C2A85EDBD17A}">
      <dgm:prSet/>
      <dgm:spPr/>
      <dgm:t>
        <a:bodyPr/>
        <a:lstStyle/>
        <a:p>
          <a:endParaRPr lang="ru-RU"/>
        </a:p>
      </dgm:t>
    </dgm:pt>
    <dgm:pt modelId="{4459F8D5-7A00-4BD8-81C3-4BE48DB9DDA7}" type="sibTrans" cxnId="{D5B742E6-2578-4326-AC79-C2A85EDBD17A}">
      <dgm:prSet/>
      <dgm:spPr/>
      <dgm:t>
        <a:bodyPr/>
        <a:lstStyle/>
        <a:p>
          <a:endParaRPr lang="ru-RU"/>
        </a:p>
      </dgm:t>
    </dgm:pt>
    <dgm:pt modelId="{F42CE1EF-8E40-42F8-8825-93D08B378BFC}">
      <dgm:prSet phldrT="[Текст]" custT="1"/>
      <dgm:spPr/>
      <dgm:t>
        <a:bodyPr/>
        <a:lstStyle/>
        <a:p>
          <a:r>
            <a:rPr lang="uk-UA" sz="2400" dirty="0" smtClean="0"/>
            <a:t>Ділення на рівні частини.</a:t>
          </a:r>
          <a:endParaRPr lang="ru-RU" sz="2400" dirty="0"/>
        </a:p>
      </dgm:t>
    </dgm:pt>
    <dgm:pt modelId="{BDAAA236-B791-40B1-BE9C-7343A32E3DA6}" type="parTrans" cxnId="{8EBA6C0A-5B18-4C98-BF0A-43AD01C05F9F}">
      <dgm:prSet/>
      <dgm:spPr/>
      <dgm:t>
        <a:bodyPr/>
        <a:lstStyle/>
        <a:p>
          <a:endParaRPr lang="ru-RU"/>
        </a:p>
      </dgm:t>
    </dgm:pt>
    <dgm:pt modelId="{D3F846A6-C781-4FF0-BED5-F7BD3104FBAF}" type="sibTrans" cxnId="{8EBA6C0A-5B18-4C98-BF0A-43AD01C05F9F}">
      <dgm:prSet/>
      <dgm:spPr/>
      <dgm:t>
        <a:bodyPr/>
        <a:lstStyle/>
        <a:p>
          <a:endParaRPr lang="ru-RU"/>
        </a:p>
      </dgm:t>
    </dgm:pt>
    <dgm:pt modelId="{FC372B07-655E-4534-8BE7-7E2B0A2A30FF}">
      <dgm:prSet phldrT="[Текст]" custT="1"/>
      <dgm:spPr/>
      <dgm:t>
        <a:bodyPr/>
        <a:lstStyle/>
        <a:p>
          <a:r>
            <a:rPr lang="uk-UA" sz="2400" dirty="0" smtClean="0"/>
            <a:t>Суть арифметичної дії ділення на вміщення</a:t>
          </a:r>
          <a:endParaRPr lang="ru-RU" sz="2400" dirty="0"/>
        </a:p>
      </dgm:t>
    </dgm:pt>
    <dgm:pt modelId="{0A4D2191-2740-4131-A855-2C720A4E1601}" type="sibTrans" cxnId="{73483911-6256-4C58-BE58-7CFB21402BE8}">
      <dgm:prSet/>
      <dgm:spPr/>
      <dgm:t>
        <a:bodyPr/>
        <a:lstStyle/>
        <a:p>
          <a:endParaRPr lang="ru-RU"/>
        </a:p>
      </dgm:t>
    </dgm:pt>
    <dgm:pt modelId="{DB03C104-CDDA-4B93-AEB4-E8A9895EACAF}" type="parTrans" cxnId="{73483911-6256-4C58-BE58-7CFB21402BE8}">
      <dgm:prSet/>
      <dgm:spPr/>
      <dgm:t>
        <a:bodyPr/>
        <a:lstStyle/>
        <a:p>
          <a:endParaRPr lang="ru-RU"/>
        </a:p>
      </dgm:t>
    </dgm:pt>
    <dgm:pt modelId="{02F416E6-B759-4D8A-A823-F6377F901C38}" type="pres">
      <dgm:prSet presAssocID="{C9E91E07-2F6F-4301-9255-769E42899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F0D74-025F-465B-B808-2BD8C2B1CE1F}" type="pres">
      <dgm:prSet presAssocID="{C9E91E07-2F6F-4301-9255-769E428995E1}" presName="tSp" presStyleCnt="0"/>
      <dgm:spPr/>
      <dgm:t>
        <a:bodyPr/>
        <a:lstStyle/>
        <a:p>
          <a:endParaRPr lang="ru-RU"/>
        </a:p>
      </dgm:t>
    </dgm:pt>
    <dgm:pt modelId="{5568876D-F4E0-4BD8-BDD8-A3EAC6F23D81}" type="pres">
      <dgm:prSet presAssocID="{C9E91E07-2F6F-4301-9255-769E428995E1}" presName="bSp" presStyleCnt="0"/>
      <dgm:spPr/>
      <dgm:t>
        <a:bodyPr/>
        <a:lstStyle/>
        <a:p>
          <a:endParaRPr lang="ru-RU"/>
        </a:p>
      </dgm:t>
    </dgm:pt>
    <dgm:pt modelId="{B0AB3AE1-6928-4679-902D-EE67996FE6D8}" type="pres">
      <dgm:prSet presAssocID="{C9E91E07-2F6F-4301-9255-769E428995E1}" presName="process" presStyleCnt="0"/>
      <dgm:spPr/>
      <dgm:t>
        <a:bodyPr/>
        <a:lstStyle/>
        <a:p>
          <a:endParaRPr lang="ru-RU"/>
        </a:p>
      </dgm:t>
    </dgm:pt>
    <dgm:pt modelId="{3DBC91BE-56D0-43C2-8979-C9FC9A2D6D56}" type="pres">
      <dgm:prSet presAssocID="{CCEB27DE-B710-48CD-A8BC-195DF2BEB6F9}" presName="composite1" presStyleCnt="0"/>
      <dgm:spPr/>
      <dgm:t>
        <a:bodyPr/>
        <a:lstStyle/>
        <a:p>
          <a:endParaRPr lang="ru-RU"/>
        </a:p>
      </dgm:t>
    </dgm:pt>
    <dgm:pt modelId="{9F12FA19-A7AC-4B53-85FB-464561F47CB1}" type="pres">
      <dgm:prSet presAssocID="{CCEB27DE-B710-48CD-A8BC-195DF2BEB6F9}" presName="dummyNode1" presStyleLbl="node1" presStyleIdx="0" presStyleCnt="3"/>
      <dgm:spPr/>
      <dgm:t>
        <a:bodyPr/>
        <a:lstStyle/>
        <a:p>
          <a:endParaRPr lang="ru-RU"/>
        </a:p>
      </dgm:t>
    </dgm:pt>
    <dgm:pt modelId="{11691DD6-213C-4A75-B700-188578224BA2}" type="pres">
      <dgm:prSet presAssocID="{CCEB27DE-B710-48CD-A8BC-195DF2BEB6F9}" presName="childNode1" presStyleLbl="bgAcc1" presStyleIdx="0" presStyleCnt="3" custScaleX="157695" custScaleY="212583" custLinFactNeighborX="30806" custLinFactNeighborY="-2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103-BCCE-46D2-8B0B-C107083DF0D4}" type="pres">
      <dgm:prSet presAssocID="{CCEB27DE-B710-48CD-A8BC-195DF2BEB6F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D168-7191-4455-9520-DFEB8BB8F10A}" type="pres">
      <dgm:prSet presAssocID="{CCEB27DE-B710-48CD-A8BC-195DF2BEB6F9}" presName="parentNode1" presStyleLbl="node1" presStyleIdx="0" presStyleCnt="3" custScaleX="155937" custScaleY="272519" custLinFactY="12449" custLinFactNeighborX="1805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333A-7F2B-4803-B9B5-A6851FF5BEBE}" type="pres">
      <dgm:prSet presAssocID="{CCEB27DE-B710-48CD-A8BC-195DF2BEB6F9}" presName="connSite1" presStyleCnt="0"/>
      <dgm:spPr/>
      <dgm:t>
        <a:bodyPr/>
        <a:lstStyle/>
        <a:p>
          <a:endParaRPr lang="ru-RU"/>
        </a:p>
      </dgm:t>
    </dgm:pt>
    <dgm:pt modelId="{6C6000E0-AA01-4A12-A11E-98488036D2DF}" type="pres">
      <dgm:prSet presAssocID="{37484216-5F6C-4BBD-86CE-7A2F5504C253}" presName="Name9" presStyleLbl="sibTrans2D1" presStyleIdx="0" presStyleCnt="2" custAng="686929" custLinFactNeighborX="-8167" custLinFactNeighborY="2674"/>
      <dgm:spPr/>
      <dgm:t>
        <a:bodyPr/>
        <a:lstStyle/>
        <a:p>
          <a:endParaRPr lang="ru-RU"/>
        </a:p>
      </dgm:t>
    </dgm:pt>
    <dgm:pt modelId="{EAA97AFB-21D9-452E-BAF5-8DA00B3422B5}" type="pres">
      <dgm:prSet presAssocID="{FC372B07-655E-4534-8BE7-7E2B0A2A30FF}" presName="composite2" presStyleCnt="0"/>
      <dgm:spPr/>
      <dgm:t>
        <a:bodyPr/>
        <a:lstStyle/>
        <a:p>
          <a:endParaRPr lang="ru-RU"/>
        </a:p>
      </dgm:t>
    </dgm:pt>
    <dgm:pt modelId="{994A83D6-0B65-4A36-9597-B66ACB1FAA14}" type="pres">
      <dgm:prSet presAssocID="{FC372B07-655E-4534-8BE7-7E2B0A2A30FF}" presName="dummyNode2" presStyleLbl="node1" presStyleIdx="0" presStyleCnt="3"/>
      <dgm:spPr/>
      <dgm:t>
        <a:bodyPr/>
        <a:lstStyle/>
        <a:p>
          <a:endParaRPr lang="ru-RU"/>
        </a:p>
      </dgm:t>
    </dgm:pt>
    <dgm:pt modelId="{9F9AD769-01E7-4799-94A2-D7A7899DFBC5}" type="pres">
      <dgm:prSet presAssocID="{FC372B07-655E-4534-8BE7-7E2B0A2A30FF}" presName="childNode2" presStyleLbl="bgAcc1" presStyleIdx="1" presStyleCnt="3" custScaleX="171800" custScaleY="168647" custLinFactNeighborX="15090" custLinFactNeighborY="66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83729-7916-4DD4-ABE2-7158B0A8B368}" type="pres">
      <dgm:prSet presAssocID="{FC372B07-655E-4534-8BE7-7E2B0A2A30F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9AAAF-AA06-4496-B438-23753CBDD803}" type="pres">
      <dgm:prSet presAssocID="{FC372B07-655E-4534-8BE7-7E2B0A2A30FF}" presName="parentNode2" presStyleLbl="node1" presStyleIdx="1" presStyleCnt="3" custScaleX="183678" custScaleY="178767" custLinFactNeighborX="-4058" custLinFactNeighborY="51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D4C91-0269-4211-A863-F9F79BC91A14}" type="pres">
      <dgm:prSet presAssocID="{FC372B07-655E-4534-8BE7-7E2B0A2A30FF}" presName="connSite2" presStyleCnt="0"/>
      <dgm:spPr/>
      <dgm:t>
        <a:bodyPr/>
        <a:lstStyle/>
        <a:p>
          <a:endParaRPr lang="ru-RU"/>
        </a:p>
      </dgm:t>
    </dgm:pt>
    <dgm:pt modelId="{01457E9A-F1A4-478E-9917-30B4A032B473}" type="pres">
      <dgm:prSet presAssocID="{0A4D2191-2740-4131-A855-2C720A4E1601}" presName="Name18" presStyleLbl="sibTrans2D1" presStyleIdx="1" presStyleCnt="2" custAng="20992023" custScaleY="74628" custLinFactNeighborX="-18269" custLinFactNeighborY="-2372"/>
      <dgm:spPr/>
      <dgm:t>
        <a:bodyPr/>
        <a:lstStyle/>
        <a:p>
          <a:endParaRPr lang="ru-RU"/>
        </a:p>
      </dgm:t>
    </dgm:pt>
    <dgm:pt modelId="{D7A386AD-68D0-465B-BBB7-5613F3612238}" type="pres">
      <dgm:prSet presAssocID="{A396A9CB-13C0-4AD5-984C-0A5CB7AC2206}" presName="composite1" presStyleCnt="0"/>
      <dgm:spPr/>
      <dgm:t>
        <a:bodyPr/>
        <a:lstStyle/>
        <a:p>
          <a:endParaRPr lang="ru-RU"/>
        </a:p>
      </dgm:t>
    </dgm:pt>
    <dgm:pt modelId="{A12D7475-F794-4F47-B2DE-4788A5A478A1}" type="pres">
      <dgm:prSet presAssocID="{A396A9CB-13C0-4AD5-984C-0A5CB7AC2206}" presName="dummyNode1" presStyleLbl="node1" presStyleIdx="1" presStyleCnt="3"/>
      <dgm:spPr/>
      <dgm:t>
        <a:bodyPr/>
        <a:lstStyle/>
        <a:p>
          <a:endParaRPr lang="ru-RU"/>
        </a:p>
      </dgm:t>
    </dgm:pt>
    <dgm:pt modelId="{D7772412-EE7E-43EB-8078-C29F95D167C6}" type="pres">
      <dgm:prSet presAssocID="{A396A9CB-13C0-4AD5-984C-0A5CB7AC2206}" presName="childNode1" presStyleLbl="bgAcc1" presStyleIdx="2" presStyleCnt="3" custScaleX="153714" custScaleY="182116" custLinFactNeighborX="-8556" custLinFactNeighborY="36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357FE-8752-482D-B02A-DF13F18507C3}" type="pres">
      <dgm:prSet presAssocID="{A396A9CB-13C0-4AD5-984C-0A5CB7AC220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61002-5DAB-4F05-8DD9-C18E433B2EBA}" type="pres">
      <dgm:prSet presAssocID="{A396A9CB-13C0-4AD5-984C-0A5CB7AC2206}" presName="parentNode1" presStyleLbl="node1" presStyleIdx="2" presStyleCnt="3" custScaleX="152008" custScaleY="188682" custLinFactY="40475" custLinFactNeighborX="-1846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5D7ED-D920-4AAD-84B2-67AEBFB7669C}" type="pres">
      <dgm:prSet presAssocID="{A396A9CB-13C0-4AD5-984C-0A5CB7AC2206}" presName="connSite1" presStyleCnt="0"/>
      <dgm:spPr/>
      <dgm:t>
        <a:bodyPr/>
        <a:lstStyle/>
        <a:p>
          <a:endParaRPr lang="ru-RU"/>
        </a:p>
      </dgm:t>
    </dgm:pt>
  </dgm:ptLst>
  <dgm:cxnLst>
    <dgm:cxn modelId="{785FED19-17DA-47A9-9B0D-D23E7CAA02D4}" type="presOf" srcId="{A396A9CB-13C0-4AD5-984C-0A5CB7AC2206}" destId="{8F861002-5DAB-4F05-8DD9-C18E433B2EBA}" srcOrd="0" destOrd="0" presId="urn:microsoft.com/office/officeart/2005/8/layout/hProcess4"/>
    <dgm:cxn modelId="{3E3DC870-6B7A-4248-98E1-6A3150DBC676}" type="presOf" srcId="{23A657BF-D62D-4B11-96D9-031AEB191567}" destId="{70840103-BCCE-46D2-8B0B-C107083DF0D4}" srcOrd="1" destOrd="0" presId="urn:microsoft.com/office/officeart/2005/8/layout/hProcess4"/>
    <dgm:cxn modelId="{8EBA6C0A-5B18-4C98-BF0A-43AD01C05F9F}" srcId="{A396A9CB-13C0-4AD5-984C-0A5CB7AC2206}" destId="{F42CE1EF-8E40-42F8-8825-93D08B378BFC}" srcOrd="1" destOrd="0" parTransId="{BDAAA236-B791-40B1-BE9C-7343A32E3DA6}" sibTransId="{D3F846A6-C781-4FF0-BED5-F7BD3104FBAF}"/>
    <dgm:cxn modelId="{BF4A6EA5-5E6C-4F78-A178-9BB312FF36BD}" type="presOf" srcId="{FC372B07-655E-4534-8BE7-7E2B0A2A30FF}" destId="{8C09AAAF-AA06-4496-B438-23753CBDD803}" srcOrd="0" destOrd="0" presId="urn:microsoft.com/office/officeart/2005/8/layout/hProcess4"/>
    <dgm:cxn modelId="{3C6E20EF-394C-4FEC-8BA2-DE00DCDFC587}" srcId="{FC372B07-655E-4534-8BE7-7E2B0A2A30FF}" destId="{0A6C0043-62EF-4A8F-84F4-C3DDA452BFAD}" srcOrd="0" destOrd="0" parTransId="{CC26DEBD-F32B-4823-A49F-83EB73C0B4F9}" sibTransId="{F0045E71-7E20-49E5-947E-EE3EC1A1A25F}"/>
    <dgm:cxn modelId="{D5B742E6-2578-4326-AC79-C2A85EDBD17A}" srcId="{A396A9CB-13C0-4AD5-984C-0A5CB7AC2206}" destId="{0F1C37F4-6E75-4616-A904-60C58C6BD909}" srcOrd="0" destOrd="0" parTransId="{795B717E-5978-4953-B862-9BFE2634C68E}" sibTransId="{4459F8D5-7A00-4BD8-81C3-4BE48DB9DDA7}"/>
    <dgm:cxn modelId="{28DE9C25-A07E-4034-AB20-862C4F233F1D}" type="presOf" srcId="{C9E91E07-2F6F-4301-9255-769E428995E1}" destId="{02F416E6-B759-4D8A-A823-F6377F901C38}" srcOrd="0" destOrd="0" presId="urn:microsoft.com/office/officeart/2005/8/layout/hProcess4"/>
    <dgm:cxn modelId="{44ED1ACA-06B5-47E0-9BF5-37A5B89BC30F}" type="presOf" srcId="{0A6C0043-62EF-4A8F-84F4-C3DDA452BFAD}" destId="{9F9AD769-01E7-4799-94A2-D7A7899DFBC5}" srcOrd="0" destOrd="0" presId="urn:microsoft.com/office/officeart/2005/8/layout/hProcess4"/>
    <dgm:cxn modelId="{BF65A2C9-C9A6-469C-B7AA-AF55BDABEE53}" type="presOf" srcId="{0F1C37F4-6E75-4616-A904-60C58C6BD909}" destId="{D7772412-EE7E-43EB-8078-C29F95D167C6}" srcOrd="0" destOrd="0" presId="urn:microsoft.com/office/officeart/2005/8/layout/hProcess4"/>
    <dgm:cxn modelId="{AEAC063C-79FD-4C4B-8AB7-5ADB9BC13383}" srcId="{CCEB27DE-B710-48CD-A8BC-195DF2BEB6F9}" destId="{23A657BF-D62D-4B11-96D9-031AEB191567}" srcOrd="0" destOrd="0" parTransId="{162D2D80-D931-443F-B197-4985DB8A5BC6}" sibTransId="{61037FDD-FB40-4E99-A0BD-77D062257433}"/>
    <dgm:cxn modelId="{D4BBDD37-300D-48AE-A65C-A52E0D9F5DC3}" type="presOf" srcId="{0A6C0043-62EF-4A8F-84F4-C3DDA452BFAD}" destId="{FCE83729-7916-4DD4-ABE2-7158B0A8B368}" srcOrd="1" destOrd="0" presId="urn:microsoft.com/office/officeart/2005/8/layout/hProcess4"/>
    <dgm:cxn modelId="{1932C2B0-BDF4-4952-B97E-8FDAEEC621F3}" srcId="{C9E91E07-2F6F-4301-9255-769E428995E1}" destId="{A396A9CB-13C0-4AD5-984C-0A5CB7AC2206}" srcOrd="2" destOrd="0" parTransId="{B8BFE5B4-6FDB-408C-9C0E-EB54D4525183}" sibTransId="{9719B8C5-A9C5-4B01-93DF-72E1BC55913E}"/>
    <dgm:cxn modelId="{8F21FB3E-A999-4F47-9A0B-D2765E22C8F0}" type="presOf" srcId="{23A657BF-D62D-4B11-96D9-031AEB191567}" destId="{11691DD6-213C-4A75-B700-188578224BA2}" srcOrd="0" destOrd="0" presId="urn:microsoft.com/office/officeart/2005/8/layout/hProcess4"/>
    <dgm:cxn modelId="{EB368208-2188-45DB-9C51-C0CA7400CB02}" type="presOf" srcId="{0A4D2191-2740-4131-A855-2C720A4E1601}" destId="{01457E9A-F1A4-478E-9917-30B4A032B473}" srcOrd="0" destOrd="0" presId="urn:microsoft.com/office/officeart/2005/8/layout/hProcess4"/>
    <dgm:cxn modelId="{366021DA-BF95-46CE-B447-C808AAAF2D94}" type="presOf" srcId="{37484216-5F6C-4BBD-86CE-7A2F5504C253}" destId="{6C6000E0-AA01-4A12-A11E-98488036D2DF}" srcOrd="0" destOrd="0" presId="urn:microsoft.com/office/officeart/2005/8/layout/hProcess4"/>
    <dgm:cxn modelId="{8D736071-F33A-4BF5-8EC5-C69C703A7F5B}" type="presOf" srcId="{0F1C37F4-6E75-4616-A904-60C58C6BD909}" destId="{992357FE-8752-482D-B02A-DF13F18507C3}" srcOrd="1" destOrd="0" presId="urn:microsoft.com/office/officeart/2005/8/layout/hProcess4"/>
    <dgm:cxn modelId="{A9B08EBB-4044-4ED2-B907-24094B5EAB77}" srcId="{C9E91E07-2F6F-4301-9255-769E428995E1}" destId="{CCEB27DE-B710-48CD-A8BC-195DF2BEB6F9}" srcOrd="0" destOrd="0" parTransId="{F55B2A8C-E42D-4FD3-A63F-233C7431B3B6}" sibTransId="{37484216-5F6C-4BBD-86CE-7A2F5504C253}"/>
    <dgm:cxn modelId="{9FDBFDEB-E8F4-405C-BFB9-2F7788AB5BCA}" type="presOf" srcId="{F42CE1EF-8E40-42F8-8825-93D08B378BFC}" destId="{992357FE-8752-482D-B02A-DF13F18507C3}" srcOrd="1" destOrd="1" presId="urn:microsoft.com/office/officeart/2005/8/layout/hProcess4"/>
    <dgm:cxn modelId="{FF3E44F7-5F19-4BDA-9CCB-08228A8357A3}" type="presOf" srcId="{CCEB27DE-B710-48CD-A8BC-195DF2BEB6F9}" destId="{43CAD168-7191-4455-9520-DFEB8BB8F10A}" srcOrd="0" destOrd="0" presId="urn:microsoft.com/office/officeart/2005/8/layout/hProcess4"/>
    <dgm:cxn modelId="{82B36871-AA16-44E5-B406-94BA1ADD4D56}" type="presOf" srcId="{F42CE1EF-8E40-42F8-8825-93D08B378BFC}" destId="{D7772412-EE7E-43EB-8078-C29F95D167C6}" srcOrd="0" destOrd="1" presId="urn:microsoft.com/office/officeart/2005/8/layout/hProcess4"/>
    <dgm:cxn modelId="{73483911-6256-4C58-BE58-7CFB21402BE8}" srcId="{C9E91E07-2F6F-4301-9255-769E428995E1}" destId="{FC372B07-655E-4534-8BE7-7E2B0A2A30FF}" srcOrd="1" destOrd="0" parTransId="{DB03C104-CDDA-4B93-AEB4-E8A9895EACAF}" sibTransId="{0A4D2191-2740-4131-A855-2C720A4E1601}"/>
    <dgm:cxn modelId="{43B27D0C-6DCB-4C40-BDFF-9AD83B95F164}" type="presParOf" srcId="{02F416E6-B759-4D8A-A823-F6377F901C38}" destId="{EA0F0D74-025F-465B-B808-2BD8C2B1CE1F}" srcOrd="0" destOrd="0" presId="urn:microsoft.com/office/officeart/2005/8/layout/hProcess4"/>
    <dgm:cxn modelId="{0FD94321-CFE9-4EEE-9A13-DEF8AA5E83AA}" type="presParOf" srcId="{02F416E6-B759-4D8A-A823-F6377F901C38}" destId="{5568876D-F4E0-4BD8-BDD8-A3EAC6F23D81}" srcOrd="1" destOrd="0" presId="urn:microsoft.com/office/officeart/2005/8/layout/hProcess4"/>
    <dgm:cxn modelId="{1AB0974E-CB52-4132-A12D-6F2166A4C7CD}" type="presParOf" srcId="{02F416E6-B759-4D8A-A823-F6377F901C38}" destId="{B0AB3AE1-6928-4679-902D-EE67996FE6D8}" srcOrd="2" destOrd="0" presId="urn:microsoft.com/office/officeart/2005/8/layout/hProcess4"/>
    <dgm:cxn modelId="{5C890D55-E8CC-4CE9-BDF6-72528626667C}" type="presParOf" srcId="{B0AB3AE1-6928-4679-902D-EE67996FE6D8}" destId="{3DBC91BE-56D0-43C2-8979-C9FC9A2D6D56}" srcOrd="0" destOrd="0" presId="urn:microsoft.com/office/officeart/2005/8/layout/hProcess4"/>
    <dgm:cxn modelId="{91890317-1C19-483B-AB48-27B1C2EF7552}" type="presParOf" srcId="{3DBC91BE-56D0-43C2-8979-C9FC9A2D6D56}" destId="{9F12FA19-A7AC-4B53-85FB-464561F47CB1}" srcOrd="0" destOrd="0" presId="urn:microsoft.com/office/officeart/2005/8/layout/hProcess4"/>
    <dgm:cxn modelId="{6DA2DA93-EAE3-4AD0-A8A5-B4EBBE4D9152}" type="presParOf" srcId="{3DBC91BE-56D0-43C2-8979-C9FC9A2D6D56}" destId="{11691DD6-213C-4A75-B700-188578224BA2}" srcOrd="1" destOrd="0" presId="urn:microsoft.com/office/officeart/2005/8/layout/hProcess4"/>
    <dgm:cxn modelId="{CB9BE9EE-B018-4FFA-A46A-A7609D7BE2C6}" type="presParOf" srcId="{3DBC91BE-56D0-43C2-8979-C9FC9A2D6D56}" destId="{70840103-BCCE-46D2-8B0B-C107083DF0D4}" srcOrd="2" destOrd="0" presId="urn:microsoft.com/office/officeart/2005/8/layout/hProcess4"/>
    <dgm:cxn modelId="{91991F75-2A23-4E3D-BC82-AE38B5C3FE3A}" type="presParOf" srcId="{3DBC91BE-56D0-43C2-8979-C9FC9A2D6D56}" destId="{43CAD168-7191-4455-9520-DFEB8BB8F10A}" srcOrd="3" destOrd="0" presId="urn:microsoft.com/office/officeart/2005/8/layout/hProcess4"/>
    <dgm:cxn modelId="{73961EED-97C4-41D3-8309-CEAD037CE892}" type="presParOf" srcId="{3DBC91BE-56D0-43C2-8979-C9FC9A2D6D56}" destId="{54B9333A-7F2B-4803-B9B5-A6851FF5BEBE}" srcOrd="4" destOrd="0" presId="urn:microsoft.com/office/officeart/2005/8/layout/hProcess4"/>
    <dgm:cxn modelId="{0ABA54E8-9332-4A22-8A7B-73BEC2780C02}" type="presParOf" srcId="{B0AB3AE1-6928-4679-902D-EE67996FE6D8}" destId="{6C6000E0-AA01-4A12-A11E-98488036D2DF}" srcOrd="1" destOrd="0" presId="urn:microsoft.com/office/officeart/2005/8/layout/hProcess4"/>
    <dgm:cxn modelId="{11327EDD-3F61-441B-A799-1771DF0F0E90}" type="presParOf" srcId="{B0AB3AE1-6928-4679-902D-EE67996FE6D8}" destId="{EAA97AFB-21D9-452E-BAF5-8DA00B3422B5}" srcOrd="2" destOrd="0" presId="urn:microsoft.com/office/officeart/2005/8/layout/hProcess4"/>
    <dgm:cxn modelId="{F69AB191-5A40-4124-9D3A-D10747734E29}" type="presParOf" srcId="{EAA97AFB-21D9-452E-BAF5-8DA00B3422B5}" destId="{994A83D6-0B65-4A36-9597-B66ACB1FAA14}" srcOrd="0" destOrd="0" presId="urn:microsoft.com/office/officeart/2005/8/layout/hProcess4"/>
    <dgm:cxn modelId="{A8317022-39DD-48D1-BD50-33B4CE4D79AF}" type="presParOf" srcId="{EAA97AFB-21D9-452E-BAF5-8DA00B3422B5}" destId="{9F9AD769-01E7-4799-94A2-D7A7899DFBC5}" srcOrd="1" destOrd="0" presId="urn:microsoft.com/office/officeart/2005/8/layout/hProcess4"/>
    <dgm:cxn modelId="{1632862F-A70C-4A3D-B29A-6D76226E2154}" type="presParOf" srcId="{EAA97AFB-21D9-452E-BAF5-8DA00B3422B5}" destId="{FCE83729-7916-4DD4-ABE2-7158B0A8B368}" srcOrd="2" destOrd="0" presId="urn:microsoft.com/office/officeart/2005/8/layout/hProcess4"/>
    <dgm:cxn modelId="{ED52CD2F-B381-4FAF-B3BB-D5AB44C22A86}" type="presParOf" srcId="{EAA97AFB-21D9-452E-BAF5-8DA00B3422B5}" destId="{8C09AAAF-AA06-4496-B438-23753CBDD803}" srcOrd="3" destOrd="0" presId="urn:microsoft.com/office/officeart/2005/8/layout/hProcess4"/>
    <dgm:cxn modelId="{46D53C92-F1DA-4FE7-96B0-4D0CD0379F97}" type="presParOf" srcId="{EAA97AFB-21D9-452E-BAF5-8DA00B3422B5}" destId="{D2FD4C91-0269-4211-A863-F9F79BC91A14}" srcOrd="4" destOrd="0" presId="urn:microsoft.com/office/officeart/2005/8/layout/hProcess4"/>
    <dgm:cxn modelId="{999C9E06-8F36-4E7C-9D6C-B397C10E1C00}" type="presParOf" srcId="{B0AB3AE1-6928-4679-902D-EE67996FE6D8}" destId="{01457E9A-F1A4-478E-9917-30B4A032B473}" srcOrd="3" destOrd="0" presId="urn:microsoft.com/office/officeart/2005/8/layout/hProcess4"/>
    <dgm:cxn modelId="{332969E4-6CAA-4E9B-811C-05288AB8884E}" type="presParOf" srcId="{B0AB3AE1-6928-4679-902D-EE67996FE6D8}" destId="{D7A386AD-68D0-465B-BBB7-5613F3612238}" srcOrd="4" destOrd="0" presId="urn:microsoft.com/office/officeart/2005/8/layout/hProcess4"/>
    <dgm:cxn modelId="{08F5102D-435A-4418-91F4-C20A5D646E58}" type="presParOf" srcId="{D7A386AD-68D0-465B-BBB7-5613F3612238}" destId="{A12D7475-F794-4F47-B2DE-4788A5A478A1}" srcOrd="0" destOrd="0" presId="urn:microsoft.com/office/officeart/2005/8/layout/hProcess4"/>
    <dgm:cxn modelId="{6A6E5372-C085-4CFD-AB27-8188C5256F77}" type="presParOf" srcId="{D7A386AD-68D0-465B-BBB7-5613F3612238}" destId="{D7772412-EE7E-43EB-8078-C29F95D167C6}" srcOrd="1" destOrd="0" presId="urn:microsoft.com/office/officeart/2005/8/layout/hProcess4"/>
    <dgm:cxn modelId="{1C95EB73-C696-418B-B5FB-C55C98785405}" type="presParOf" srcId="{D7A386AD-68D0-465B-BBB7-5613F3612238}" destId="{992357FE-8752-482D-B02A-DF13F18507C3}" srcOrd="2" destOrd="0" presId="urn:microsoft.com/office/officeart/2005/8/layout/hProcess4"/>
    <dgm:cxn modelId="{A0223BA6-29C0-4D9E-9FBC-D7CE0F84F9C1}" type="presParOf" srcId="{D7A386AD-68D0-465B-BBB7-5613F3612238}" destId="{8F861002-5DAB-4F05-8DD9-C18E433B2EBA}" srcOrd="3" destOrd="0" presId="urn:microsoft.com/office/officeart/2005/8/layout/hProcess4"/>
    <dgm:cxn modelId="{B2D602D2-DE0B-409A-8BE3-3585511E3193}" type="presParOf" srcId="{D7A386AD-68D0-465B-BBB7-5613F3612238}" destId="{45F5D7ED-D920-4AAD-84B2-67AEBFB7669C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56A22-6860-46F3-81B4-82D698AC53C4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603546C9-977B-40D4-81A3-02BF2C369A70}">
      <dgm:prSet phldrT="[Текст]" custT="1"/>
      <dgm:spPr/>
      <dgm:t>
        <a:bodyPr/>
        <a:lstStyle/>
        <a:p>
          <a:r>
            <a:rPr lang="uk-UA" sz="2400" b="1" dirty="0" smtClean="0"/>
            <a:t>Підготовча робота</a:t>
          </a:r>
          <a:endParaRPr lang="ru-RU" sz="2400" b="1" dirty="0"/>
        </a:p>
      </dgm:t>
    </dgm:pt>
    <dgm:pt modelId="{8A89E928-5B53-49E4-9F17-BE925CFDA4EF}" type="parTrans" cxnId="{9183CC48-4808-4E04-9C9C-D34BAF22F50D}">
      <dgm:prSet/>
      <dgm:spPr/>
      <dgm:t>
        <a:bodyPr/>
        <a:lstStyle/>
        <a:p>
          <a:endParaRPr lang="ru-RU" sz="2400" b="1"/>
        </a:p>
      </dgm:t>
    </dgm:pt>
    <dgm:pt modelId="{6BBB50D6-CBB5-4A98-861E-ADC72A687360}" type="sibTrans" cxnId="{9183CC48-4808-4E04-9C9C-D34BAF22F50D}">
      <dgm:prSet/>
      <dgm:spPr/>
      <dgm:t>
        <a:bodyPr/>
        <a:lstStyle/>
        <a:p>
          <a:endParaRPr lang="ru-RU" sz="2400" b="1"/>
        </a:p>
      </dgm:t>
    </dgm:pt>
    <dgm:pt modelId="{82B039D7-1378-439A-9058-B46F3E669458}">
      <dgm:prSet phldrT="[Текст]" custT="1"/>
      <dgm:spPr/>
      <dgm:t>
        <a:bodyPr/>
        <a:lstStyle/>
        <a:p>
          <a:r>
            <a:rPr lang="uk-UA" sz="2400" b="1" dirty="0" smtClean="0"/>
            <a:t>Множення</a:t>
          </a:r>
          <a:endParaRPr lang="ru-RU" sz="2400" b="1" dirty="0"/>
        </a:p>
      </dgm:t>
    </dgm:pt>
    <dgm:pt modelId="{F63CC8FA-32B4-46F7-8198-2B5D6C5ABE24}" type="parTrans" cxnId="{598D3688-C1DC-428A-AA21-C46C2619CF0E}">
      <dgm:prSet/>
      <dgm:spPr/>
      <dgm:t>
        <a:bodyPr/>
        <a:lstStyle/>
        <a:p>
          <a:endParaRPr lang="ru-RU" sz="2400" b="1"/>
        </a:p>
      </dgm:t>
    </dgm:pt>
    <dgm:pt modelId="{40CA60BF-7377-4D5F-98A1-1F4CE442F31D}" type="sibTrans" cxnId="{598D3688-C1DC-428A-AA21-C46C2619CF0E}">
      <dgm:prSet/>
      <dgm:spPr/>
      <dgm:t>
        <a:bodyPr/>
        <a:lstStyle/>
        <a:p>
          <a:endParaRPr lang="ru-RU" sz="2400" b="1"/>
        </a:p>
      </dgm:t>
    </dgm:pt>
    <dgm:pt modelId="{9B4EDB3A-7C2D-4B84-95F3-DD86E3A14CDF}">
      <dgm:prSet phldrT="[Текст]" custT="1"/>
      <dgm:spPr/>
      <dgm:t>
        <a:bodyPr/>
        <a:lstStyle/>
        <a:p>
          <a:r>
            <a:rPr lang="uk-UA" sz="2400" b="1" dirty="0" smtClean="0"/>
            <a:t>Ділення на вміщення</a:t>
          </a:r>
          <a:endParaRPr lang="ru-RU" sz="2400" b="1" dirty="0"/>
        </a:p>
      </dgm:t>
    </dgm:pt>
    <dgm:pt modelId="{1F7AE56D-47DC-4EF5-9D2C-8C5B12D8EE2B}" type="parTrans" cxnId="{9D5DD177-150E-4010-9338-A64E28B564EC}">
      <dgm:prSet/>
      <dgm:spPr/>
      <dgm:t>
        <a:bodyPr/>
        <a:lstStyle/>
        <a:p>
          <a:endParaRPr lang="ru-RU" sz="2400" b="1"/>
        </a:p>
      </dgm:t>
    </dgm:pt>
    <dgm:pt modelId="{C2195578-F9D3-4C77-A7BA-04D94AA56B97}" type="sibTrans" cxnId="{9D5DD177-150E-4010-9338-A64E28B564EC}">
      <dgm:prSet/>
      <dgm:spPr/>
      <dgm:t>
        <a:bodyPr/>
        <a:lstStyle/>
        <a:p>
          <a:endParaRPr lang="ru-RU" sz="2400" b="1"/>
        </a:p>
      </dgm:t>
    </dgm:pt>
    <dgm:pt modelId="{47871F44-FA07-4C29-A35F-1989793E9858}">
      <dgm:prSet phldrT="[Текст]"/>
      <dgm:spPr/>
      <dgm:t>
        <a:bodyPr/>
        <a:lstStyle/>
        <a:p>
          <a:endParaRPr lang="ru-RU" sz="2400" b="1"/>
        </a:p>
      </dgm:t>
    </dgm:pt>
    <dgm:pt modelId="{C99CFFE5-A240-4B3C-9F02-A260FD7CA0D2}" type="parTrans" cxnId="{9849D8D1-D10A-42DF-BF65-61D490E6BFCA}">
      <dgm:prSet/>
      <dgm:spPr/>
      <dgm:t>
        <a:bodyPr/>
        <a:lstStyle/>
        <a:p>
          <a:endParaRPr lang="ru-RU" sz="2400" b="1"/>
        </a:p>
      </dgm:t>
    </dgm:pt>
    <dgm:pt modelId="{5E2B2096-5ACB-4C16-8E5A-0659D32770AC}" type="sibTrans" cxnId="{9849D8D1-D10A-42DF-BF65-61D490E6BFCA}">
      <dgm:prSet/>
      <dgm:spPr/>
      <dgm:t>
        <a:bodyPr/>
        <a:lstStyle/>
        <a:p>
          <a:endParaRPr lang="ru-RU" sz="2400" b="1"/>
        </a:p>
      </dgm:t>
    </dgm:pt>
    <dgm:pt modelId="{4596D1C6-61AB-423A-A8B1-0BC1D3C50ED2}" type="pres">
      <dgm:prSet presAssocID="{65B56A22-6860-46F3-81B4-82D698AC53C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901F9C3-FF15-470C-AAD7-BB3A69DB2A5C}" type="pres">
      <dgm:prSet presAssocID="{603546C9-977B-40D4-81A3-02BF2C369A7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D677B-7BEB-42B8-93C2-17A6215E4988}" type="pres">
      <dgm:prSet presAssocID="{603546C9-977B-40D4-81A3-02BF2C369A70}" presName="gear1srcNode" presStyleLbl="node1" presStyleIdx="0" presStyleCnt="3"/>
      <dgm:spPr/>
      <dgm:t>
        <a:bodyPr/>
        <a:lstStyle/>
        <a:p>
          <a:endParaRPr lang="ru-RU"/>
        </a:p>
      </dgm:t>
    </dgm:pt>
    <dgm:pt modelId="{5F0DED24-6A6E-4A14-9CEC-39A493654444}" type="pres">
      <dgm:prSet presAssocID="{603546C9-977B-40D4-81A3-02BF2C369A70}" presName="gear1dstNode" presStyleLbl="node1" presStyleIdx="0" presStyleCnt="3"/>
      <dgm:spPr/>
      <dgm:t>
        <a:bodyPr/>
        <a:lstStyle/>
        <a:p>
          <a:endParaRPr lang="ru-RU"/>
        </a:p>
      </dgm:t>
    </dgm:pt>
    <dgm:pt modelId="{96E87A56-5517-454B-927B-28262657401A}" type="pres">
      <dgm:prSet presAssocID="{82B039D7-1378-439A-9058-B46F3E669458}" presName="gear2" presStyleLbl="node1" presStyleIdx="1" presStyleCnt="3" custScaleX="123809" custScaleY="105952" custLinFactNeighborX="-14644" custLinFactNeighborY="33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42A8-A881-41AA-B1FD-E8918797EACD}" type="pres">
      <dgm:prSet presAssocID="{82B039D7-1378-439A-9058-B46F3E669458}" presName="gear2srcNode" presStyleLbl="node1" presStyleIdx="1" presStyleCnt="3"/>
      <dgm:spPr/>
      <dgm:t>
        <a:bodyPr/>
        <a:lstStyle/>
        <a:p>
          <a:endParaRPr lang="ru-RU"/>
        </a:p>
      </dgm:t>
    </dgm:pt>
    <dgm:pt modelId="{3CFC751D-18A7-48B7-91C9-8D043B1B8575}" type="pres">
      <dgm:prSet presAssocID="{82B039D7-1378-439A-9058-B46F3E669458}" presName="gear2dstNode" presStyleLbl="node1" presStyleIdx="1" presStyleCnt="3"/>
      <dgm:spPr/>
      <dgm:t>
        <a:bodyPr/>
        <a:lstStyle/>
        <a:p>
          <a:endParaRPr lang="ru-RU"/>
        </a:p>
      </dgm:t>
    </dgm:pt>
    <dgm:pt modelId="{2DE919CC-B519-481C-9972-B3E1FD91852F}" type="pres">
      <dgm:prSet presAssocID="{9B4EDB3A-7C2D-4B84-95F3-DD86E3A14CDF}" presName="gear3" presStyleLbl="node1" presStyleIdx="2" presStyleCnt="3" custScaleX="121797" custScaleY="123776" custLinFactNeighborX="3090" custLinFactNeighborY="11137"/>
      <dgm:spPr/>
      <dgm:t>
        <a:bodyPr/>
        <a:lstStyle/>
        <a:p>
          <a:endParaRPr lang="ru-RU"/>
        </a:p>
      </dgm:t>
    </dgm:pt>
    <dgm:pt modelId="{AFA581E4-A9E7-4679-8EFB-5725AC3B6545}" type="pres">
      <dgm:prSet presAssocID="{9B4EDB3A-7C2D-4B84-95F3-DD86E3A14CD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38F6D-95B8-4B57-A296-90E49ECAAA95}" type="pres">
      <dgm:prSet presAssocID="{9B4EDB3A-7C2D-4B84-95F3-DD86E3A14CDF}" presName="gear3srcNode" presStyleLbl="node1" presStyleIdx="2" presStyleCnt="3"/>
      <dgm:spPr/>
      <dgm:t>
        <a:bodyPr/>
        <a:lstStyle/>
        <a:p>
          <a:endParaRPr lang="ru-RU"/>
        </a:p>
      </dgm:t>
    </dgm:pt>
    <dgm:pt modelId="{E475A629-D5BE-4078-91FB-DC64542B6EB3}" type="pres">
      <dgm:prSet presAssocID="{9B4EDB3A-7C2D-4B84-95F3-DD86E3A14CDF}" presName="gear3dstNode" presStyleLbl="node1" presStyleIdx="2" presStyleCnt="3"/>
      <dgm:spPr/>
      <dgm:t>
        <a:bodyPr/>
        <a:lstStyle/>
        <a:p>
          <a:endParaRPr lang="ru-RU"/>
        </a:p>
      </dgm:t>
    </dgm:pt>
    <dgm:pt modelId="{6A1F617D-3B10-46AF-B396-589721BA9C9D}" type="pres">
      <dgm:prSet presAssocID="{6BBB50D6-CBB5-4A98-861E-ADC72A687360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61C597D-0672-4704-AF30-F96C038DC711}" type="pres">
      <dgm:prSet presAssocID="{40CA60BF-7377-4D5F-98A1-1F4CE442F31D}" presName="connector2" presStyleLbl="sibTrans2D1" presStyleIdx="1" presStyleCnt="3" custAng="1135447" custLinFactNeighborX="-19723" custLinFactNeighborY="25147"/>
      <dgm:spPr/>
      <dgm:t>
        <a:bodyPr/>
        <a:lstStyle/>
        <a:p>
          <a:endParaRPr lang="ru-RU"/>
        </a:p>
      </dgm:t>
    </dgm:pt>
    <dgm:pt modelId="{0F210A5C-403B-4861-AE3D-4F47503B775D}" type="pres">
      <dgm:prSet presAssocID="{C2195578-F9D3-4C77-A7BA-04D94AA56B97}" presName="connector3" presStyleLbl="sibTrans2D1" presStyleIdx="2" presStyleCnt="3" custAng="1113211" custLinFactNeighborX="-8544" custLinFactNeighborY="14530"/>
      <dgm:spPr/>
      <dgm:t>
        <a:bodyPr/>
        <a:lstStyle/>
        <a:p>
          <a:endParaRPr lang="ru-RU"/>
        </a:p>
      </dgm:t>
    </dgm:pt>
  </dgm:ptLst>
  <dgm:cxnLst>
    <dgm:cxn modelId="{25B6249F-653F-4A8D-8E91-B4F5190552E5}" type="presOf" srcId="{6BBB50D6-CBB5-4A98-861E-ADC72A687360}" destId="{6A1F617D-3B10-46AF-B396-589721BA9C9D}" srcOrd="0" destOrd="0" presId="urn:microsoft.com/office/officeart/2005/8/layout/gear1"/>
    <dgm:cxn modelId="{409660EE-B955-4756-BF4B-D94CE79EDE30}" type="presOf" srcId="{9B4EDB3A-7C2D-4B84-95F3-DD86E3A14CDF}" destId="{E475A629-D5BE-4078-91FB-DC64542B6EB3}" srcOrd="3" destOrd="0" presId="urn:microsoft.com/office/officeart/2005/8/layout/gear1"/>
    <dgm:cxn modelId="{B86E0028-1726-4500-B2CA-7C314E49301F}" type="presOf" srcId="{603546C9-977B-40D4-81A3-02BF2C369A70}" destId="{B15D677B-7BEB-42B8-93C2-17A6215E4988}" srcOrd="1" destOrd="0" presId="urn:microsoft.com/office/officeart/2005/8/layout/gear1"/>
    <dgm:cxn modelId="{598D3688-C1DC-428A-AA21-C46C2619CF0E}" srcId="{65B56A22-6860-46F3-81B4-82D698AC53C4}" destId="{82B039D7-1378-439A-9058-B46F3E669458}" srcOrd="1" destOrd="0" parTransId="{F63CC8FA-32B4-46F7-8198-2B5D6C5ABE24}" sibTransId="{40CA60BF-7377-4D5F-98A1-1F4CE442F31D}"/>
    <dgm:cxn modelId="{F1170615-7881-4195-AF13-073D8E17D56C}" type="presOf" srcId="{9B4EDB3A-7C2D-4B84-95F3-DD86E3A14CDF}" destId="{9EF38F6D-95B8-4B57-A296-90E49ECAAA95}" srcOrd="2" destOrd="0" presId="urn:microsoft.com/office/officeart/2005/8/layout/gear1"/>
    <dgm:cxn modelId="{9849D8D1-D10A-42DF-BF65-61D490E6BFCA}" srcId="{65B56A22-6860-46F3-81B4-82D698AC53C4}" destId="{47871F44-FA07-4C29-A35F-1989793E9858}" srcOrd="3" destOrd="0" parTransId="{C99CFFE5-A240-4B3C-9F02-A260FD7CA0D2}" sibTransId="{5E2B2096-5ACB-4C16-8E5A-0659D32770AC}"/>
    <dgm:cxn modelId="{4701EB9D-951D-4BF1-9AC1-534020A6852F}" type="presOf" srcId="{9B4EDB3A-7C2D-4B84-95F3-DD86E3A14CDF}" destId="{2DE919CC-B519-481C-9972-B3E1FD91852F}" srcOrd="0" destOrd="0" presId="urn:microsoft.com/office/officeart/2005/8/layout/gear1"/>
    <dgm:cxn modelId="{4200C5E4-5111-43A2-83A7-3C7C220F8138}" type="presOf" srcId="{9B4EDB3A-7C2D-4B84-95F3-DD86E3A14CDF}" destId="{AFA581E4-A9E7-4679-8EFB-5725AC3B6545}" srcOrd="1" destOrd="0" presId="urn:microsoft.com/office/officeart/2005/8/layout/gear1"/>
    <dgm:cxn modelId="{5B39F52F-7A18-49C5-941C-8CC29FE8012B}" type="presOf" srcId="{82B039D7-1378-439A-9058-B46F3E669458}" destId="{08F142A8-A881-41AA-B1FD-E8918797EACD}" srcOrd="1" destOrd="0" presId="urn:microsoft.com/office/officeart/2005/8/layout/gear1"/>
    <dgm:cxn modelId="{FCD087A4-2C15-43C4-BA80-C6602B58466D}" type="presOf" srcId="{C2195578-F9D3-4C77-A7BA-04D94AA56B97}" destId="{0F210A5C-403B-4861-AE3D-4F47503B775D}" srcOrd="0" destOrd="0" presId="urn:microsoft.com/office/officeart/2005/8/layout/gear1"/>
    <dgm:cxn modelId="{3A689CD8-9180-4627-BEEB-5EA1875A2FB7}" type="presOf" srcId="{82B039D7-1378-439A-9058-B46F3E669458}" destId="{3CFC751D-18A7-48B7-91C9-8D043B1B8575}" srcOrd="2" destOrd="0" presId="urn:microsoft.com/office/officeart/2005/8/layout/gear1"/>
    <dgm:cxn modelId="{9183CC48-4808-4E04-9C9C-D34BAF22F50D}" srcId="{65B56A22-6860-46F3-81B4-82D698AC53C4}" destId="{603546C9-977B-40D4-81A3-02BF2C369A70}" srcOrd="0" destOrd="0" parTransId="{8A89E928-5B53-49E4-9F17-BE925CFDA4EF}" sibTransId="{6BBB50D6-CBB5-4A98-861E-ADC72A687360}"/>
    <dgm:cxn modelId="{290371CC-F0C9-4D96-A972-82843DFDAF3E}" type="presOf" srcId="{65B56A22-6860-46F3-81B4-82D698AC53C4}" destId="{4596D1C6-61AB-423A-A8B1-0BC1D3C50ED2}" srcOrd="0" destOrd="0" presId="urn:microsoft.com/office/officeart/2005/8/layout/gear1"/>
    <dgm:cxn modelId="{799AAABC-CD14-4237-BC10-ACB9CF896B2A}" type="presOf" srcId="{40CA60BF-7377-4D5F-98A1-1F4CE442F31D}" destId="{561C597D-0672-4704-AF30-F96C038DC711}" srcOrd="0" destOrd="0" presId="urn:microsoft.com/office/officeart/2005/8/layout/gear1"/>
    <dgm:cxn modelId="{5E77A332-6921-44B7-B2BC-5F71B2A7FDE8}" type="presOf" srcId="{82B039D7-1378-439A-9058-B46F3E669458}" destId="{96E87A56-5517-454B-927B-28262657401A}" srcOrd="0" destOrd="0" presId="urn:microsoft.com/office/officeart/2005/8/layout/gear1"/>
    <dgm:cxn modelId="{42E4FFF1-84EE-4370-9451-9CEC9BA98E95}" type="presOf" srcId="{603546C9-977B-40D4-81A3-02BF2C369A70}" destId="{A901F9C3-FF15-470C-AAD7-BB3A69DB2A5C}" srcOrd="0" destOrd="0" presId="urn:microsoft.com/office/officeart/2005/8/layout/gear1"/>
    <dgm:cxn modelId="{298BABFF-1065-404A-9489-48EF7452CFEF}" type="presOf" srcId="{603546C9-977B-40D4-81A3-02BF2C369A70}" destId="{5F0DED24-6A6E-4A14-9CEC-39A493654444}" srcOrd="2" destOrd="0" presId="urn:microsoft.com/office/officeart/2005/8/layout/gear1"/>
    <dgm:cxn modelId="{9D5DD177-150E-4010-9338-A64E28B564EC}" srcId="{65B56A22-6860-46F3-81B4-82D698AC53C4}" destId="{9B4EDB3A-7C2D-4B84-95F3-DD86E3A14CDF}" srcOrd="2" destOrd="0" parTransId="{1F7AE56D-47DC-4EF5-9D2C-8C5B12D8EE2B}" sibTransId="{C2195578-F9D3-4C77-A7BA-04D94AA56B97}"/>
    <dgm:cxn modelId="{03D74A09-7513-47A1-BD6E-40D3FAEC851A}" type="presParOf" srcId="{4596D1C6-61AB-423A-A8B1-0BC1D3C50ED2}" destId="{A901F9C3-FF15-470C-AAD7-BB3A69DB2A5C}" srcOrd="0" destOrd="0" presId="urn:microsoft.com/office/officeart/2005/8/layout/gear1"/>
    <dgm:cxn modelId="{B0CF0713-BD04-4FB4-B1C6-5B04DF41DF18}" type="presParOf" srcId="{4596D1C6-61AB-423A-A8B1-0BC1D3C50ED2}" destId="{B15D677B-7BEB-42B8-93C2-17A6215E4988}" srcOrd="1" destOrd="0" presId="urn:microsoft.com/office/officeart/2005/8/layout/gear1"/>
    <dgm:cxn modelId="{6DAEE49B-B0F0-4800-82D2-75ABC8F50828}" type="presParOf" srcId="{4596D1C6-61AB-423A-A8B1-0BC1D3C50ED2}" destId="{5F0DED24-6A6E-4A14-9CEC-39A493654444}" srcOrd="2" destOrd="0" presId="urn:microsoft.com/office/officeart/2005/8/layout/gear1"/>
    <dgm:cxn modelId="{1F6F9F8E-D32E-45DC-932C-E3834EBA4C2F}" type="presParOf" srcId="{4596D1C6-61AB-423A-A8B1-0BC1D3C50ED2}" destId="{96E87A56-5517-454B-927B-28262657401A}" srcOrd="3" destOrd="0" presId="urn:microsoft.com/office/officeart/2005/8/layout/gear1"/>
    <dgm:cxn modelId="{A674C02C-B48A-4BDC-BB42-B8C9ECC8181C}" type="presParOf" srcId="{4596D1C6-61AB-423A-A8B1-0BC1D3C50ED2}" destId="{08F142A8-A881-41AA-B1FD-E8918797EACD}" srcOrd="4" destOrd="0" presId="urn:microsoft.com/office/officeart/2005/8/layout/gear1"/>
    <dgm:cxn modelId="{302F08B1-F261-43F4-AAB0-74A189D027D2}" type="presParOf" srcId="{4596D1C6-61AB-423A-A8B1-0BC1D3C50ED2}" destId="{3CFC751D-18A7-48B7-91C9-8D043B1B8575}" srcOrd="5" destOrd="0" presId="urn:microsoft.com/office/officeart/2005/8/layout/gear1"/>
    <dgm:cxn modelId="{9C620000-74B2-4B22-9A01-95F65FB7BD33}" type="presParOf" srcId="{4596D1C6-61AB-423A-A8B1-0BC1D3C50ED2}" destId="{2DE919CC-B519-481C-9972-B3E1FD91852F}" srcOrd="6" destOrd="0" presId="urn:microsoft.com/office/officeart/2005/8/layout/gear1"/>
    <dgm:cxn modelId="{F11875BA-8B69-440B-A172-A36E692907BD}" type="presParOf" srcId="{4596D1C6-61AB-423A-A8B1-0BC1D3C50ED2}" destId="{AFA581E4-A9E7-4679-8EFB-5725AC3B6545}" srcOrd="7" destOrd="0" presId="urn:microsoft.com/office/officeart/2005/8/layout/gear1"/>
    <dgm:cxn modelId="{A834142C-087E-422F-9D8C-6041048759F8}" type="presParOf" srcId="{4596D1C6-61AB-423A-A8B1-0BC1D3C50ED2}" destId="{9EF38F6D-95B8-4B57-A296-90E49ECAAA95}" srcOrd="8" destOrd="0" presId="urn:microsoft.com/office/officeart/2005/8/layout/gear1"/>
    <dgm:cxn modelId="{EADEB221-CD2E-4CA0-A3E4-8274A2091ED2}" type="presParOf" srcId="{4596D1C6-61AB-423A-A8B1-0BC1D3C50ED2}" destId="{E475A629-D5BE-4078-91FB-DC64542B6EB3}" srcOrd="9" destOrd="0" presId="urn:microsoft.com/office/officeart/2005/8/layout/gear1"/>
    <dgm:cxn modelId="{3AA1DDAE-3A23-4285-BF86-3A63F9BE1F0C}" type="presParOf" srcId="{4596D1C6-61AB-423A-A8B1-0BC1D3C50ED2}" destId="{6A1F617D-3B10-46AF-B396-589721BA9C9D}" srcOrd="10" destOrd="0" presId="urn:microsoft.com/office/officeart/2005/8/layout/gear1"/>
    <dgm:cxn modelId="{FBDBD475-C72F-4354-B03F-E08E6D186C4E}" type="presParOf" srcId="{4596D1C6-61AB-423A-A8B1-0BC1D3C50ED2}" destId="{561C597D-0672-4704-AF30-F96C038DC711}" srcOrd="11" destOrd="0" presId="urn:microsoft.com/office/officeart/2005/8/layout/gear1"/>
    <dgm:cxn modelId="{4A1E3E6E-C0D2-4E5A-A133-00F6E0EE7CBA}" type="presParOf" srcId="{4596D1C6-61AB-423A-A8B1-0BC1D3C50ED2}" destId="{0F210A5C-403B-4861-AE3D-4F47503B775D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2589-1098-4B75-B568-A6734D4A3FF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707-E4F9-4E31-8F46-69FE40E0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навчання окремих питань теми</a:t>
            </a:r>
            <a:endParaRPr lang="ru-RU" sz="3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52" t="26201" r="26927" b="26447"/>
          <a:stretch>
            <a:fillRect/>
          </a:stretch>
        </p:blipFill>
        <p:spPr bwMode="auto">
          <a:xfrm>
            <a:off x="167400" y="1428736"/>
            <a:ext cx="883375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30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943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Підготовча робота до введення арифметичної дії ділення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561" y="3357562"/>
            <a:ext cx="4832439" cy="313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4" y="1445708"/>
            <a:ext cx="9062315" cy="8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t="77564"/>
          <a:stretch>
            <a:fillRect/>
          </a:stretch>
        </p:blipFill>
        <p:spPr bwMode="auto">
          <a:xfrm>
            <a:off x="214282" y="3786190"/>
            <a:ext cx="2891119" cy="2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352667"/>
            <a:ext cx="5868144" cy="68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40624"/>
            <a:ext cx="5715008" cy="4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2898" y="3781427"/>
            <a:ext cx="2299234" cy="43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7870" y="4567245"/>
            <a:ext cx="323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9 –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00B0F0"/>
                </a:solidFill>
              </a:rPr>
              <a:t> –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00B0F0"/>
                </a:solidFill>
              </a:rPr>
              <a:t> –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00B0F0"/>
                </a:solidFill>
              </a:rPr>
              <a:t> = 0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4404" y="5140123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 </a:t>
            </a:r>
            <a:r>
              <a:rPr lang="uk-UA" sz="3600" b="1" dirty="0" smtClean="0">
                <a:solidFill>
                  <a:srgbClr val="00B0F0"/>
                </a:solidFill>
              </a:rPr>
              <a:t>рази</a:t>
            </a:r>
            <a:endParaRPr lang="ru-RU" sz="3600" b="1" dirty="0">
              <a:solidFill>
                <a:srgbClr val="00B0F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22460" y="5138535"/>
            <a:ext cx="1563656" cy="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596" y="6344687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 </a:t>
            </a:r>
            <a:r>
              <a:rPr lang="uk-UA" sz="3200" dirty="0" smtClean="0"/>
              <a:t>3 онуки отримали яблука.</a:t>
            </a:r>
            <a:endParaRPr lang="ru-RU" sz="32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14943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Підготовча робота до введення арифметичної дії ділення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 flipV="1">
            <a:off x="357952" y="3000372"/>
            <a:ext cx="856462" cy="285752"/>
            <a:chOff x="5357818" y="1071546"/>
            <a:chExt cx="785818" cy="285752"/>
          </a:xfrm>
        </p:grpSpPr>
        <p:sp>
          <p:nvSpPr>
            <p:cNvPr id="20" name="Дуга 19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 flipV="1">
            <a:off x="1214414" y="3000372"/>
            <a:ext cx="857256" cy="285752"/>
            <a:chOff x="5357818" y="1071546"/>
            <a:chExt cx="785818" cy="285752"/>
          </a:xfrm>
        </p:grpSpPr>
        <p:sp>
          <p:nvSpPr>
            <p:cNvPr id="27" name="Дуга 2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 flipV="1">
            <a:off x="2071670" y="3000372"/>
            <a:ext cx="857256" cy="285752"/>
            <a:chOff x="5357818" y="1071546"/>
            <a:chExt cx="785818" cy="285752"/>
          </a:xfrm>
        </p:grpSpPr>
        <p:sp>
          <p:nvSpPr>
            <p:cNvPr id="34" name="Дуга 3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57952" y="2714620"/>
            <a:ext cx="2570974" cy="571504"/>
            <a:chOff x="5357818" y="1071546"/>
            <a:chExt cx="785818" cy="285752"/>
          </a:xfrm>
        </p:grpSpPr>
        <p:sp>
          <p:nvSpPr>
            <p:cNvPr id="37" name="Дуга 3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уга 3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76182" y="3146637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3 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56799" y="3143248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3 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47818" y="3146637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3 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462000" y="2272721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9 </a:t>
            </a:r>
            <a:endParaRPr lang="ru-RU" sz="32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357158" y="3000372"/>
            <a:ext cx="285752" cy="143670"/>
            <a:chOff x="5357024" y="1357298"/>
            <a:chExt cx="788200" cy="21510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642910" y="3001166"/>
            <a:ext cx="285752" cy="143670"/>
            <a:chOff x="5357024" y="1357298"/>
            <a:chExt cx="788200" cy="215108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928662" y="3001166"/>
            <a:ext cx="285752" cy="143670"/>
            <a:chOff x="5357024" y="1357298"/>
            <a:chExt cx="788200" cy="215108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1214414" y="3001166"/>
            <a:ext cx="285752" cy="143670"/>
            <a:chOff x="5357024" y="1357298"/>
            <a:chExt cx="788200" cy="215108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1500166" y="3001166"/>
            <a:ext cx="285752" cy="143670"/>
            <a:chOff x="5357024" y="1357298"/>
            <a:chExt cx="788200" cy="215108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1785918" y="3001166"/>
            <a:ext cx="285752" cy="143670"/>
            <a:chOff x="5357024" y="1357298"/>
            <a:chExt cx="788200" cy="215108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2071670" y="3001166"/>
            <a:ext cx="285752" cy="143670"/>
            <a:chOff x="5357024" y="1357298"/>
            <a:chExt cx="788200" cy="215108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79"/>
          <p:cNvGrpSpPr/>
          <p:nvPr/>
        </p:nvGrpSpPr>
        <p:grpSpPr>
          <a:xfrm>
            <a:off x="2357422" y="3001166"/>
            <a:ext cx="285752" cy="143670"/>
            <a:chOff x="5357024" y="1357298"/>
            <a:chExt cx="788200" cy="215108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2643174" y="3001166"/>
            <a:ext cx="285752" cy="143670"/>
            <a:chOff x="5357024" y="1357298"/>
            <a:chExt cx="788200" cy="215108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731"/>
            <a:ext cx="9144000" cy="3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3999" cy="224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943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Підготовча робота до введення арифметичної дії ділення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5377"/>
            <a:ext cx="9144000" cy="12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714488"/>
            <a:ext cx="9144000" cy="19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9144000" cy="24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943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Підготовча робота до введення арифметичної дії ділення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4448" cy="9144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Арифметичні дії множення та ділення</a:t>
            </a:r>
            <a:endParaRPr lang="ru-RU" sz="3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70" y="1700212"/>
          <a:ext cx="9144000" cy="494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28628" y="214291"/>
          <a:ext cx="9715536" cy="685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Суть арифметичних дій множення та ділення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AD168-7191-4455-9520-DFEB8BB8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3CAD168-7191-4455-9520-DFEB8BB8F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91DD6-213C-4A75-B700-188578224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1691DD6-213C-4A75-B700-188578224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000E0-AA01-4A12-A11E-98488036D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C6000E0-AA01-4A12-A11E-98488036D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9AAAF-AA06-4496-B438-23753CBD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C09AAAF-AA06-4496-B438-23753CBDD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AD769-01E7-4799-94A2-D7A7899DF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F9AD769-01E7-4799-94A2-D7A7899DF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457E9A-F1A4-478E-9917-30B4A032B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01457E9A-F1A4-478E-9917-30B4A032B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61002-5DAB-4F05-8DD9-C18E433B2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F861002-5DAB-4F05-8DD9-C18E433B2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72412-EE7E-43EB-8078-C29F95D16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D7772412-EE7E-43EB-8078-C29F95D16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Порядок вивчення арифметичних дій множення та ділення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428792" y="857232"/>
          <a:ext cx="11572956" cy="600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1F9C3-FF15-470C-AAD7-BB3A69DB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901F9C3-FF15-470C-AAD7-BB3A69DB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F617D-3B10-46AF-B396-589721BA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A1F617D-3B10-46AF-B396-589721BA9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E87A56-5517-454B-927B-282626574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6E87A56-5517-454B-927B-282626574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C597D-0672-4704-AF30-F96C038D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61C597D-0672-4704-AF30-F96C038DC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E919CC-B519-481C-9972-B3E1FD918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DE919CC-B519-481C-9972-B3E1FD918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210A5C-403B-4861-AE3D-4F47503B7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F210A5C-403B-4861-AE3D-4F47503B7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584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Підготовча робота до введення  арифметичної дії множення 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52" t="27780" r="26927" b="28025"/>
          <a:stretch>
            <a:fillRect/>
          </a:stretch>
        </p:blipFill>
        <p:spPr bwMode="auto">
          <a:xfrm>
            <a:off x="-45956" y="1500174"/>
            <a:ext cx="936858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Підготовча робота до введення  арифметичної дії множення </a:t>
            </a:r>
            <a:endParaRPr lang="ru-RU" sz="36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659"/>
            <a:ext cx="9144000" cy="280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221088"/>
            <a:ext cx="474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5 + 5 + 5 + 5 + 5 + 5 + 5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4786322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7 разів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4191664"/>
            <a:ext cx="838691" cy="523220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/>
              <a:t>= 35</a:t>
            </a:r>
            <a:endParaRPr lang="ru-RU" sz="28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596" y="4714884"/>
            <a:ext cx="3500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7866" y="4172804"/>
            <a:ext cx="582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2 + 2 + 2 + 2 + 2 + 2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4738038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6 разів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15338" y="4143380"/>
            <a:ext cx="838691" cy="523220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/>
              <a:t>= 12</a:t>
            </a:r>
            <a:endParaRPr lang="ru-RU" sz="2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214942" y="4643446"/>
            <a:ext cx="2928958" cy="23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86314" y="2428868"/>
            <a:ext cx="4071966" cy="16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42874" y="1142984"/>
            <a:ext cx="3271870" cy="5715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</a:t>
            </a:r>
            <a:r>
              <a:rPr lang="uk-UA" sz="3600" b="1" dirty="0" smtClean="0">
                <a:solidFill>
                  <a:schemeClr val="tx1"/>
                </a:solidFill>
              </a:rPr>
              <a:t> п. 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9" y="-24"/>
            <a:ext cx="9133101" cy="90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701545"/>
            <a:ext cx="8143932" cy="51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 b="66575"/>
          <a:stretch>
            <a:fillRect/>
          </a:stretch>
        </p:blipFill>
        <p:spPr bwMode="auto">
          <a:xfrm>
            <a:off x="-214346" y="4175416"/>
            <a:ext cx="9358346" cy="8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авая фигурная скобка 10"/>
          <p:cNvSpPr/>
          <p:nvPr/>
        </p:nvSpPr>
        <p:spPr>
          <a:xfrm>
            <a:off x="2500298" y="928670"/>
            <a:ext cx="571504" cy="164307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71802" y="1357298"/>
            <a:ext cx="471462" cy="8572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8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28662" y="257174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Розв'язання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4 + 4 + 4 = 12 (м.)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57158" y="1285860"/>
            <a:ext cx="8339986" cy="4752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1436" y="1285860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ІІ п. </a:t>
            </a:r>
            <a:b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7158" y="1785926"/>
            <a:ext cx="3271870" cy="64294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ІІІ п. 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357024" y="1571612"/>
            <a:ext cx="788200" cy="215108"/>
            <a:chOff x="5357024" y="1357298"/>
            <a:chExt cx="788200" cy="21510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5357818" y="1428736"/>
            <a:ext cx="785818" cy="285752"/>
            <a:chOff x="5357818" y="1071546"/>
            <a:chExt cx="785818" cy="285752"/>
          </a:xfrm>
        </p:grpSpPr>
        <p:sp>
          <p:nvSpPr>
            <p:cNvPr id="24" name="Дуга 2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143636" y="1571612"/>
            <a:ext cx="788200" cy="215108"/>
            <a:chOff x="5357024" y="1357298"/>
            <a:chExt cx="788200" cy="21510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144430" y="1428736"/>
            <a:ext cx="785818" cy="285752"/>
            <a:chOff x="5357818" y="1071546"/>
            <a:chExt cx="785818" cy="285752"/>
          </a:xfrm>
        </p:grpSpPr>
        <p:sp>
          <p:nvSpPr>
            <p:cNvPr id="32" name="Дуга 3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927072" y="1571612"/>
            <a:ext cx="788200" cy="215108"/>
            <a:chOff x="5357024" y="1357298"/>
            <a:chExt cx="788200" cy="21510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6927866" y="1428736"/>
            <a:ext cx="785818" cy="285752"/>
            <a:chOff x="5357818" y="1071546"/>
            <a:chExt cx="785818" cy="285752"/>
          </a:xfrm>
        </p:grpSpPr>
        <p:sp>
          <p:nvSpPr>
            <p:cNvPr id="39" name="Дуга 3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 flipV="1">
            <a:off x="5357818" y="1500174"/>
            <a:ext cx="2357454" cy="571504"/>
            <a:chOff x="5357818" y="1071546"/>
            <a:chExt cx="785818" cy="285752"/>
          </a:xfrm>
        </p:grpSpPr>
        <p:sp>
          <p:nvSpPr>
            <p:cNvPr id="42" name="Дуга 4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Дуга 4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5500694" y="928670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/>
              <a:t>4 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281311" y="925281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/>
              <a:t>4 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072330" y="928670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/>
              <a:t>4 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286512" y="1925413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>
                <a:solidFill>
                  <a:srgbClr val="FF0066"/>
                </a:solidFill>
              </a:rPr>
              <a:t>? </a:t>
            </a:r>
            <a:endParaRPr lang="ru-RU" sz="3600" dirty="0">
              <a:solidFill>
                <a:srgbClr val="FF0066"/>
              </a:solidFill>
            </a:endParaRPr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4" cstate="print"/>
          <a:srcRect t="30762" b="37282"/>
          <a:stretch>
            <a:fillRect/>
          </a:stretch>
        </p:blipFill>
        <p:spPr bwMode="auto">
          <a:xfrm>
            <a:off x="-214346" y="4214818"/>
            <a:ext cx="93583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4" cstate="print"/>
          <a:srcRect t="62718"/>
          <a:stretch>
            <a:fillRect/>
          </a:stretch>
        </p:blipFill>
        <p:spPr bwMode="auto">
          <a:xfrm>
            <a:off x="-214346" y="4286256"/>
            <a:ext cx="93583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1443006" y="1142984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4 м.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371568" y="1285860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4 м.</a:t>
            </a:r>
            <a:b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357290" y="1785926"/>
            <a:ext cx="3271870" cy="64294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4 м.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build="p"/>
      <p:bldP spid="15" grpId="0"/>
      <p:bldP spid="16" grpId="0"/>
      <p:bldP spid="44" grpId="0"/>
      <p:bldP spid="45" grpId="0"/>
      <p:bldP spid="46" grpId="0"/>
      <p:bldP spid="47" grpId="0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78" y="2143116"/>
            <a:ext cx="9153178" cy="339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55446" cy="27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Підготовча робота до введення  арифметичної дії множення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943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Підготовча робота до введення арифметичної дії ділення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51354"/>
            <a:ext cx="8429652" cy="7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1" y="3704087"/>
            <a:ext cx="1030207" cy="122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84341"/>
            <a:ext cx="857256" cy="108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9" y="3693427"/>
            <a:ext cx="928694" cy="11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 b="60489"/>
          <a:stretch>
            <a:fillRect/>
          </a:stretch>
        </p:blipFill>
        <p:spPr bwMode="auto">
          <a:xfrm>
            <a:off x="240148" y="4857760"/>
            <a:ext cx="8903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43834" y="2143116"/>
            <a:ext cx="428628" cy="428628"/>
          </a:xfrm>
          <a:prstGeom prst="rect">
            <a:avLst/>
          </a:prstGeom>
          <a:solidFill>
            <a:srgbClr val="56E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85720" y="2143116"/>
            <a:ext cx="474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</a:rPr>
              <a:t>12 – </a:t>
            </a:r>
            <a:r>
              <a:rPr lang="uk-UA" sz="5400" b="1" dirty="0" smtClean="0">
                <a:solidFill>
                  <a:srgbClr val="FF0000"/>
                </a:solidFill>
              </a:rPr>
              <a:t>4</a:t>
            </a:r>
            <a:r>
              <a:rPr lang="uk-UA" sz="5400" b="1" dirty="0" smtClean="0">
                <a:solidFill>
                  <a:srgbClr val="00B0F0"/>
                </a:solidFill>
              </a:rPr>
              <a:t> </a:t>
            </a:r>
            <a:endParaRPr lang="uk-UA" sz="5400" b="1" dirty="0" smtClean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21617" y="3005736"/>
            <a:ext cx="2113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3</a:t>
            </a:r>
            <a:r>
              <a:rPr lang="uk-UA" sz="5400" b="1" dirty="0" smtClean="0">
                <a:solidFill>
                  <a:srgbClr val="00B0F0"/>
                </a:solidFill>
              </a:rPr>
              <a:t> рази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93640" y="2148480"/>
            <a:ext cx="1098378" cy="923330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</a:rPr>
              <a:t>= 0</a:t>
            </a:r>
            <a:endParaRPr lang="ru-RU" sz="5400" b="1" dirty="0">
              <a:solidFill>
                <a:srgbClr val="00B0F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857356" y="3075586"/>
            <a:ext cx="221457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43108" y="2143116"/>
            <a:ext cx="147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</a:rPr>
              <a:t> – </a:t>
            </a:r>
            <a:r>
              <a:rPr lang="uk-UA" sz="5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0954" y="2143116"/>
            <a:ext cx="147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B0F0"/>
                </a:solidFill>
              </a:rPr>
              <a:t> – </a:t>
            </a:r>
            <a:r>
              <a:rPr lang="uk-UA" sz="5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214950"/>
            <a:ext cx="13572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893622"/>
            <a:ext cx="7572428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Группа 36"/>
          <p:cNvGrpSpPr/>
          <p:nvPr/>
        </p:nvGrpSpPr>
        <p:grpSpPr>
          <a:xfrm>
            <a:off x="240148" y="4786322"/>
            <a:ext cx="8903884" cy="845832"/>
            <a:chOff x="240148" y="4786322"/>
            <a:chExt cx="8903884" cy="845832"/>
          </a:xfrm>
        </p:grpSpPr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t="61063"/>
            <a:stretch>
              <a:fillRect/>
            </a:stretch>
          </p:blipFill>
          <p:spPr bwMode="auto">
            <a:xfrm>
              <a:off x="240148" y="4857760"/>
              <a:ext cx="8903884" cy="774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2670888" y="4786322"/>
              <a:ext cx="1472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/>
                <a:t> 12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14094" y="4786322"/>
              <a:ext cx="1472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/>
                <a:t> 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-0.03421 0.3133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-0.0415 0.3133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5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-0.04879 0.3133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-0.05625 0.3133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EA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EA0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EA04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EA0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0.03872 0.3133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5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9 -2.0074E-6 L 0.0323 0.3145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5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0.02396 0.31337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0074E-6 L 0.01579 0.31337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0.13525 0.31337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57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0.12796 0.31337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5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0.12049 0.31337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0.1132 0.313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52b864ec46241768bfa8dd2e487ea4517d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9495</TotalTime>
  <Words>283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Методика навчання окремих питань теми</vt:lpstr>
      <vt:lpstr>Арифметичні дії множення та ділення</vt:lpstr>
      <vt:lpstr>Суть арифметичних дій множення та ділення </vt:lpstr>
      <vt:lpstr>Порядок вивчення арифметичних дій множення та ділення</vt:lpstr>
      <vt:lpstr>Підготовча робота до введення  арифметичної дії множення </vt:lpstr>
      <vt:lpstr>Підготовча робота до введення  арифметичної дії множення </vt:lpstr>
      <vt:lpstr>I п.  </vt:lpstr>
      <vt:lpstr>Підготовча робота до введення  арифметичної дії множення </vt:lpstr>
      <vt:lpstr>Підготовча робота до введення арифметичної дії ділення</vt:lpstr>
      <vt:lpstr>Підготовча робота до введення арифметичної дії ділення</vt:lpstr>
      <vt:lpstr>Підготовча робота до введення арифметичної дії ділення</vt:lpstr>
      <vt:lpstr>Підготовча робота до введення арифметичної дії ділення</vt:lpstr>
      <vt:lpstr>Підготовча робота до введення арифметичної дії ділення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 Методика формування обчислювальних навичок табличного множення та ділення</dc:title>
  <dc:creator>Светлана</dc:creator>
  <cp:lastModifiedBy>Marinochka</cp:lastModifiedBy>
  <cp:revision>471</cp:revision>
  <dcterms:created xsi:type="dcterms:W3CDTF">2013-03-24T06:26:47Z</dcterms:created>
  <dcterms:modified xsi:type="dcterms:W3CDTF">2015-09-02T09:58:26Z</dcterms:modified>
</cp:coreProperties>
</file>