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3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2202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74261063-C5C4-42A7-8EF1-BA3F4589BE2A}" type="presOf" srcId="{3CED5FFD-AAA2-4F32-9984-2931A9343EF4}" destId="{F8BFDAFD-525F-436C-B14B-2567CFE67020}" srcOrd="0" destOrd="0" presId="urn:microsoft.com/office/officeart/2005/8/layout/arrow2"/>
    <dgm:cxn modelId="{D7221A93-2396-4071-A1E9-802864B6661F}" type="presOf" srcId="{972020DB-F149-4227-9BEB-A0D49C73DC9B}" destId="{67B30F68-F664-49D0-B634-4E8BA04DBCF2}" srcOrd="0" destOrd="0" presId="urn:microsoft.com/office/officeart/2005/8/layout/arrow2"/>
    <dgm:cxn modelId="{185B8605-8529-49C9-8050-BB38ACFA4CA2}" type="presOf" srcId="{2584DB9A-784B-48F5-B86D-25FAFB3039D7}" destId="{EBA3EE16-9FDD-4C0D-A8C9-B38A905D9D21}" srcOrd="0" destOrd="0" presId="urn:microsoft.com/office/officeart/2005/8/layout/arrow2"/>
    <dgm:cxn modelId="{8604F806-C2EF-47C8-A5F1-0366225D25DE}" type="presOf" srcId="{EB66B2BF-1C91-4390-887D-59AFDF2F5453}" destId="{EE42284D-07CC-4E60-9511-FD7FB20444B5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7CB8A57F-9EFF-485D-9AE4-6A329832DB21}" type="presOf" srcId="{4DF7A849-7E3E-424B-AB6C-A90D1143B16A}" destId="{79055F36-FB44-4AFE-89C6-FD47523E4240}" srcOrd="0" destOrd="0" presId="urn:microsoft.com/office/officeart/2005/8/layout/arrow2"/>
    <dgm:cxn modelId="{F95D5F13-4B80-437E-B2AF-910929DEC36F}" type="presOf" srcId="{889517A7-6441-4483-B2EC-4040F04A8583}" destId="{A058D1BA-E84F-4FDE-83D5-6EB0E59373E3}" srcOrd="0" destOrd="0" presId="urn:microsoft.com/office/officeart/2005/8/layout/arrow2"/>
    <dgm:cxn modelId="{25AE4A8F-749E-474D-BAC1-4F14642854F7}" type="presParOf" srcId="{EE42284D-07CC-4E60-9511-FD7FB20444B5}" destId="{AEA8F65B-9A00-43C1-A4F9-A68D41146E29}" srcOrd="0" destOrd="0" presId="urn:microsoft.com/office/officeart/2005/8/layout/arrow2"/>
    <dgm:cxn modelId="{59B3F9FD-9D94-46FF-A619-6424A130C8DD}" type="presParOf" srcId="{EE42284D-07CC-4E60-9511-FD7FB20444B5}" destId="{8859FC13-5D8F-46C7-B2AA-092A21968C4B}" srcOrd="1" destOrd="0" presId="urn:microsoft.com/office/officeart/2005/8/layout/arrow2"/>
    <dgm:cxn modelId="{F114FFAE-6089-4E6F-A86B-FD072DE7684B}" type="presParOf" srcId="{8859FC13-5D8F-46C7-B2AA-092A21968C4B}" destId="{DFECD051-241E-4D49-90FE-79495E84D7B0}" srcOrd="0" destOrd="0" presId="urn:microsoft.com/office/officeart/2005/8/layout/arrow2"/>
    <dgm:cxn modelId="{198E1748-67A3-4696-B970-AF65EF50A6D0}" type="presParOf" srcId="{8859FC13-5D8F-46C7-B2AA-092A21968C4B}" destId="{67B30F68-F664-49D0-B634-4E8BA04DBCF2}" srcOrd="1" destOrd="0" presId="urn:microsoft.com/office/officeart/2005/8/layout/arrow2"/>
    <dgm:cxn modelId="{5E3B1435-C0FD-417F-9607-79E0B78EB3B0}" type="presParOf" srcId="{8859FC13-5D8F-46C7-B2AA-092A21968C4B}" destId="{BBEC6CA9-E41C-4CBB-BA49-850C00ADEA47}" srcOrd="2" destOrd="0" presId="urn:microsoft.com/office/officeart/2005/8/layout/arrow2"/>
    <dgm:cxn modelId="{4E5291D8-0D0A-4C4D-A59F-94DC3E19DEFE}" type="presParOf" srcId="{8859FC13-5D8F-46C7-B2AA-092A21968C4B}" destId="{F8BFDAFD-525F-436C-B14B-2567CFE67020}" srcOrd="3" destOrd="0" presId="urn:microsoft.com/office/officeart/2005/8/layout/arrow2"/>
    <dgm:cxn modelId="{BCF3C7FC-5621-42B5-85D5-A97B537D2544}" type="presParOf" srcId="{8859FC13-5D8F-46C7-B2AA-092A21968C4B}" destId="{00B64851-C59E-4DDB-9091-7A0B9F221FC0}" srcOrd="4" destOrd="0" presId="urn:microsoft.com/office/officeart/2005/8/layout/arrow2"/>
    <dgm:cxn modelId="{77010308-CEBC-40AD-9524-4E555A3F20EE}" type="presParOf" srcId="{8859FC13-5D8F-46C7-B2AA-092A21968C4B}" destId="{A058D1BA-E84F-4FDE-83D5-6EB0E59373E3}" srcOrd="5" destOrd="0" presId="urn:microsoft.com/office/officeart/2005/8/layout/arrow2"/>
    <dgm:cxn modelId="{488EEA18-156C-484F-8CA7-8A3ACDEE9F0D}" type="presParOf" srcId="{8859FC13-5D8F-46C7-B2AA-092A21968C4B}" destId="{6A1A9D43-13BA-492F-877E-6840D854D3C9}" srcOrd="6" destOrd="0" presId="urn:microsoft.com/office/officeart/2005/8/layout/arrow2"/>
    <dgm:cxn modelId="{B23BC910-B7B4-4DE9-A2A4-033B379F4654}" type="presParOf" srcId="{8859FC13-5D8F-46C7-B2AA-092A21968C4B}" destId="{EBA3EE16-9FDD-4C0D-A8C9-B38A905D9D21}" srcOrd="7" destOrd="0" presId="urn:microsoft.com/office/officeart/2005/8/layout/arrow2"/>
    <dgm:cxn modelId="{5E0817C9-A328-4F6C-860F-0EACB625C39B}" type="presParOf" srcId="{8859FC13-5D8F-46C7-B2AA-092A21968C4B}" destId="{75C4CAF9-F84A-4BA7-BF8B-1C7B7B03A35E}" srcOrd="8" destOrd="0" presId="urn:microsoft.com/office/officeart/2005/8/layout/arrow2"/>
    <dgm:cxn modelId="{B0D7F0B5-B9A1-4125-B79D-5D177A139A7A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9464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Веталь</cp:lastModifiedBy>
  <cp:revision>472</cp:revision>
  <dcterms:created xsi:type="dcterms:W3CDTF">2013-03-24T06:26:47Z</dcterms:created>
  <dcterms:modified xsi:type="dcterms:W3CDTF">2016-12-25T21:45:55Z</dcterms:modified>
</cp:coreProperties>
</file>