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7" r:id="rId2"/>
    <p:sldId id="384" r:id="rId3"/>
    <p:sldId id="402" r:id="rId4"/>
    <p:sldId id="385" r:id="rId5"/>
    <p:sldId id="386" r:id="rId6"/>
    <p:sldId id="403" r:id="rId7"/>
    <p:sldId id="383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56E507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30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hyperlink" Target="&#1053;&#1072;&#1079;&#1074;&#1080;%20&#1082;&#1086;&#1084;&#1087;&#1086;&#1085;&#1077;&#1085;&#1090;&#1110;&#1074;%20&#1090;&#1072;%20&#1088;&#1077;&#1079;&#1091;&#1083;&#1100;&#1090;&#1072;&#1090;&#1110;&#1074;%20&#1072;&#1088;&#1080;&#1092;&#1084;&#1077;&#1090;&#1080;&#1095;&#1085;&#1080;&#1093;%20&#1076;&#1110;&#1081;%20&#1084;&#1085;&#1086;&#1078;&#1077;&#1085;&#1085;&#1103;%20&#1090;&#1072;%20&#1076;&#1110;&#1083;&#1077;&#1085;&#1085;&#1103;.pptx" TargetMode="External"/><Relationship Id="rId3" Type="http://schemas.openxmlformats.org/officeDocument/2006/relationships/hyperlink" Target="&#1055;&#1110;&#1076;&#1075;&#1086;&#1090;&#1086;&#1074;&#1095;&#1072;%20&#1088;&#1086;&#1073;&#1086;&#1090;&#1072;%20&#1076;&#1086;%20&#1074;&#1074;&#1077;&#1076;&#1077;&#1085;&#1085;&#1103;%20%20&#1072;&#1088;&#1080;&#1092;&#1084;&#1077;&#1090;&#1080;&#1095;&#1085;&#1080;&#1093;%20&#1076;&#1110;&#1081;%20&#1084;&#1085;&#1086;&#1078;&#1077;&#1085;&#1085;&#1103;%20&#1090;&#1072;%20&#1076;&#1110;&#1083;&#1077;&#1085;&#1085;&#1103;.pptx" TargetMode="External"/><Relationship Id="rId7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2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5;&#1077;&#1088;&#1077;&#1089;&#1090;&#1072;&#1074;&#1085;&#1080;&#1081;%20&#1079;&#1072;&#1082;&#1086;&#1085;%20&#1084;&#1085;&#1086;&#1078;&#1077;&#1085;&#1085;&#1103;.pptx" TargetMode="External"/><Relationship Id="rId5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76;&#1110;&#1083;&#1077;&#1085;&#1085;&#1103;%20&#1085;&#1072;%20&#1074;&#1084;&#1110;&#1097;&#1077;&#1085;&#1085;&#1103;.pptx" TargetMode="External"/><Relationship Id="rId4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84;&#1085;&#1086;&#1078;&#1077;&#1085;&#1085;&#1103;.pptx" TargetMode="External"/><Relationship Id="rId9" Type="http://schemas.openxmlformats.org/officeDocument/2006/relationships/hyperlink" Target="&#1042;&#1079;&#1072;&#1108;&#1084;&#1086;&#1079;&#1074;'&#1103;&#1079;&#1086;&#1082;%20&#1072;&#1088;&#1080;&#1092;&#1084;&#1077;&#1090;&#1080;&#1095;&#1085;&#1080;&#1093;%20&#1076;&#1110;&#1081;%20&#1084;&#1085;&#1086;&#1078;&#1077;&#1085;&#1085;&#1103;%20&#1090;&#1072;%20&#1076;&#1110;&#1083;&#1077;&#1085;&#1085;&#1103;.ppt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83;&#1077;&#1078;&#1085;&#1110;&#1089;&#1090;&#1100;%20&#1076;&#1086;&#1073;&#1091;&#1090;&#1082;&#1091;%20&#1074;&#1110;&#1076;%20&#1079;&#1084;&#1110;&#1085;&#1080;%20&#1086;&#1076;&#1085;&#1086;&#1075;&#1086;%20&#1084;&#1085;&#1086;&#1078;&#1085;&#1080;&#1082;&#1072;%20&#1087;&#1088;&#1080;%20&#1089;&#1090;&#1072;&#1083;&#1086;&#1084;&#1091;%20&#1110;&#1085;&#1096;&#1086;&#1084;&#1091;%20&#1084;&#1085;&#1086;&#1078;&#1085;&#1080;&#1082;&#1091;.pptx" TargetMode="External"/><Relationship Id="rId2" Type="http://schemas.openxmlformats.org/officeDocument/2006/relationships/hyperlink" Target="&#1052;&#1077;&#1090;&#1086;&#1076;&#1080;&#1082;&#1072;%20&#1089;&#1082;&#1083;&#1072;&#1076;&#1072;&#1085;&#1085;&#1103;%20&#1090;&#1072;%20&#1079;&#1072;&#1087;&#1072;&#1084;'&#1103;&#1090;&#1086;&#1074;&#1091;&#1074;&#1072;&#1085;&#1085;&#1103;%20&#1090;&#1072;&#1073;&#1083;&#1080;&#1094;&#1100;%20&#1084;&#1085;&#1086;&#1078;&#1077;&#1085;&#1085;&#1103;%20&#1090;&#1072;%20&#1076;&#1110;&#1083;&#1077;&#1085;&#1085;&#1103;.pptx" TargetMode="External"/><Relationship Id="rId1" Type="http://schemas.openxmlformats.org/officeDocument/2006/relationships/hyperlink" Target="&#1042;&#1083;&#1072;&#1089;&#1090;&#1080;&#1074;&#1086;&#1089;&#1090;&#1110;%20&#1084;&#1085;&#1086;&#1078;&#1077;&#1085;&#1085;&#1103;%20&#1090;&#1072;%20&#1076;&#1110;&#1083;&#1077;&#1085;&#1085;&#1103;%20&#1079;%20&#1095;&#1080;&#1089;&#1083;&#1072;&#1084;&#1080;%201,%200,%2010.%20&#1044;&#1110;&#1083;&#1077;&#1085;&#1085;&#1103;%20&#1088;&#1110;&#1074;&#1085;&#1080;&#1093;%20&#1095;&#1080;&#1089;&#1077;&#1083;.pptx" TargetMode="External"/><Relationship Id="rId6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76;&#1110;&#1083;&#1077;&#1085;&#1085;&#1103;%20&#1085;&#1072;%20&#1088;&#1110;&#1074;&#1085;&#1110;%20&#1095;&#1072;&#1089;&#1090;&#1080;&#1085;&#1080;.pptx" TargetMode="External"/><Relationship Id="rId5" Type="http://schemas.openxmlformats.org/officeDocument/2006/relationships/hyperlink" Target="&#1055;&#1077;&#1088;&#1077;&#1074;&#1110;&#1088;&#1082;&#1072;%20&#1084;&#1085;&#1086;&#1078;&#1077;&#1085;&#1085;&#1103;%20&#1090;&#1072;%20&#1076;&#1110;&#1083;&#1077;&#1085;&#1085;&#1103;.pptx" TargetMode="External"/><Relationship Id="rId4" Type="http://schemas.openxmlformats.org/officeDocument/2006/relationships/hyperlink" Target="&#1047;&#1072;&#1083;&#1077;&#1078;&#1085;&#1110;&#1089;&#1090;&#1100;%20&#1095;&#1072;&#1089;&#1090;&#1082;&#1080;%20&#1074;&#1110;&#1076;%20&#1079;&#1084;&#1110;&#1085;&#1080;%20&#1076;&#1110;&#1083;&#1077;&#1085;&#1086;&#1075;&#1086;%20&#1072;&#1073;&#1086;%20&#1076;&#1110;&#1083;&#1100;&#1085;&#1080;&#1082;&#1072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77;&#1088;&#1077;&#1089;&#1090;&#1072;&#1074;&#1085;&#1080;&#1081;%20&#1079;&#1072;&#1082;&#1086;&#1085;%20&#1084;&#1085;&#1086;&#1078;&#1077;&#1085;&#1085;&#1103;.pptx" TargetMode="External"/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3;&#1072;&#1079;&#1074;&#1080;%20&#1082;&#1086;&#1084;&#1087;&#1086;&#1085;&#1077;&#1085;&#1090;&#1110;&#1074;%20&#1090;&#1072;%20&#1088;&#1077;&#1079;&#1091;&#1083;&#1100;&#1090;&#1072;&#1090;&#1110;&#1074;%20&#1072;&#1088;&#1080;&#1092;&#1084;&#1077;&#1090;&#1080;&#1095;&#1085;&#1080;&#1093;%20&#1076;&#1110;&#1081;%20&#1084;&#1085;&#1086;&#1078;&#1077;&#1085;&#1085;&#1103;%20&#1090;&#1072;%20&#1076;&#1110;&#1083;&#1077;&#1085;&#1085;&#1103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76;&#1110;&#1083;&#1077;&#1085;&#1085;&#1103;%20&#1085;&#1072;%20&#1074;&#1084;&#1110;&#1097;&#1077;&#1085;&#1085;&#1103;.pptx" TargetMode="External"/><Relationship Id="rId5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84;&#1085;&#1086;&#1078;&#1077;&#1085;&#1085;&#1103;.pptx" TargetMode="External"/><Relationship Id="rId4" Type="http://schemas.openxmlformats.org/officeDocument/2006/relationships/hyperlink" Target="&#1055;&#1110;&#1076;&#1075;&#1086;&#1090;&#1086;&#1074;&#1095;&#1072;%20&#1088;&#1086;&#1073;&#1086;&#1090;&#1072;%20&#1076;&#1086;%20&#1074;&#1074;&#1077;&#1076;&#1077;&#1085;&#1085;&#1103;%20%20&#1072;&#1088;&#1080;&#1092;&#1084;&#1077;&#1090;&#1080;&#1095;&#1085;&#1080;&#1093;%20&#1076;&#1110;&#1081;%20&#1084;&#1085;&#1086;&#1078;&#1077;&#1085;&#1085;&#1103;%20&#1090;&#1072;%20&#1076;&#1110;&#1083;&#1077;&#1085;&#1085;&#1103;.pptx" TargetMode="External"/><Relationship Id="rId9" Type="http://schemas.openxmlformats.org/officeDocument/2006/relationships/hyperlink" Target="&#1042;&#1079;&#1072;&#1108;&#1084;&#1086;&#1079;&#1074;'&#1103;&#1079;&#1086;&#1082;%20&#1072;&#1088;&#1080;&#1092;&#1084;&#1077;&#1090;&#1080;&#1095;&#1085;&#1080;&#1093;%20&#1076;&#1110;&#1081;%20&#1084;&#1085;&#1086;&#1078;&#1077;&#1085;&#1085;&#1103;%20&#1090;&#1072;%20&#1076;&#1110;&#1083;&#1077;&#1085;&#1085;&#1103;.ppt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90;&#1086;&#1076;&#1080;&#1082;&#1072;%20&#1089;&#1082;&#1083;&#1072;&#1076;&#1072;&#1085;&#1085;&#1103;%20&#1090;&#1072;%20&#1079;&#1072;&#1087;&#1072;&#1084;'&#1103;&#1090;&#1086;&#1074;&#1091;&#1074;&#1072;&#1085;&#1085;&#1103;%20&#1090;&#1072;&#1073;&#1083;&#1080;&#1094;&#1100;%20&#1084;&#1085;&#1086;&#1078;&#1077;&#1085;&#1085;&#1103;%20&#1090;&#1072;%20&#1076;&#1110;&#1083;&#1077;&#1085;&#1085;&#1103;.pptx" TargetMode="External"/><Relationship Id="rId2" Type="http://schemas.openxmlformats.org/officeDocument/2006/relationships/hyperlink" Target="&#1054;&#1079;&#1085;&#1072;&#1081;&#1086;&#1084;&#1083;&#1077;&#1085;&#1085;&#1103;%20&#1079;%20&#1072;&#1088;&#1080;&#1092;&#1084;&#1077;&#1090;&#1080;&#1095;&#1085;&#1086;&#1102;%20&#1076;&#1110;&#1108;&#1102;%20&#1076;&#1110;&#1083;&#1077;&#1085;&#1085;&#1103;%20&#1085;&#1072;%20&#1088;&#1110;&#1074;&#1085;&#1110;%20&#1095;&#1072;&#1089;&#1090;&#1080;&#1085;&#1080;.pptx" TargetMode="External"/><Relationship Id="rId1" Type="http://schemas.openxmlformats.org/officeDocument/2006/relationships/hyperlink" Target="&#1042;&#1083;&#1072;&#1089;&#1090;&#1080;&#1074;&#1086;&#1089;&#1090;&#1110;%20&#1084;&#1085;&#1086;&#1078;&#1077;&#1085;&#1085;&#1103;%20&#1090;&#1072;%20&#1076;&#1110;&#1083;&#1077;&#1085;&#1085;&#1103;%20&#1079;%20&#1095;&#1080;&#1089;&#1083;&#1072;&#1084;&#1080;%201,%200,%2010.%20&#1044;&#1110;&#1083;&#1077;&#1085;&#1085;&#1103;%20&#1088;&#1110;&#1074;&#1085;&#1080;&#1093;%20&#1095;&#1080;&#1089;&#1077;&#1083;.pptx" TargetMode="External"/><Relationship Id="rId6" Type="http://schemas.openxmlformats.org/officeDocument/2006/relationships/hyperlink" Target="&#1055;&#1077;&#1088;&#1077;&#1074;&#1110;&#1088;&#1082;&#1072;%20&#1084;&#1085;&#1086;&#1078;&#1077;&#1085;&#1085;&#1103;%20&#1090;&#1072;%20&#1076;&#1110;&#1083;&#1077;&#1085;&#1085;&#1103;.pptx" TargetMode="External"/><Relationship Id="rId5" Type="http://schemas.openxmlformats.org/officeDocument/2006/relationships/hyperlink" Target="&#1047;&#1072;&#1083;&#1077;&#1078;&#1085;&#1110;&#1089;&#1090;&#1100;%20&#1095;&#1072;&#1089;&#1090;&#1082;&#1080;%20&#1074;&#1110;&#1076;%20&#1079;&#1084;&#1110;&#1085;&#1080;%20&#1076;&#1110;&#1083;&#1077;&#1085;&#1086;&#1075;&#1086;%20&#1072;&#1073;&#1086;%20&#1076;&#1110;&#1083;&#1100;&#1085;&#1080;&#1082;&#1072;.pptx" TargetMode="External"/><Relationship Id="rId4" Type="http://schemas.openxmlformats.org/officeDocument/2006/relationships/hyperlink" Target="&#1047;&#1072;&#1083;&#1077;&#1078;&#1085;&#1110;&#1089;&#1090;&#1100;%20&#1076;&#1086;&#1073;&#1091;&#1090;&#1082;&#1091;%20&#1074;&#1110;&#1076;%20&#1079;&#1084;&#1110;&#1085;&#1080;%20&#1086;&#1076;&#1085;&#1086;&#1075;&#1086;%20&#1084;&#1085;&#1086;&#1078;&#1085;&#1080;&#1082;&#1072;%20&#1087;&#1088;&#1080;%20&#1089;&#1090;&#1072;&#1083;&#1086;&#1084;&#1091;%20&#1110;&#1085;&#1096;&#1086;&#1084;&#1091;%20&#1084;&#1085;&#1086;&#1078;&#1085;&#1080;&#1082;&#1091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табличного множення та ділення?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У чому особливість процесу формування обчислювальних навичок табличного множення та ділення?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7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7" custScaleX="215069" custScaleY="205668" custLinFactNeighborX="-21087" custLinFactNeighborY="-485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6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7" custScaleX="403263" custScaleY="249431" custLinFactNeighborX="55582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6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7" custScaleX="429632" custScaleY="255724" custLinFactX="100000" custLinFactY="93957" custLinFactNeighborX="15961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6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7" custScaleX="472797" custScaleY="226574" custLinFactX="152759" custLinFactY="-42965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3" presStyleCnt="6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4" presStyleCnt="7" custScaleX="533539" custScaleY="241823" custLinFactX="258010" custLinFactY="55926" custLinFactNeighborX="3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4" presStyleCnt="6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5" presStyleCnt="7" custScaleX="311683" custScaleY="204233" custLinFactNeighborX="-238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5" presStyleCnt="6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6" presStyleCnt="7" custScaleX="316608" custScaleY="220774" custLinFactX="-100000" custLinFactNeighborX="-162718" custLinFactNeighborY="-940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2D7C7EB3-DFBE-48B4-997C-9B630D7DB17C}" type="presOf" srcId="{B1EFA201-F789-4599-9DB0-477AB4902ECD}" destId="{217D8D54-1A76-41BE-A06A-CE665989668E}" srcOrd="0" destOrd="0" presId="urn:microsoft.com/office/officeart/2005/8/layout/radial2"/>
    <dgm:cxn modelId="{68F640B0-62EC-4C74-9167-A5EC239C0838}" type="presOf" srcId="{C6A2650D-4592-450F-B12C-205BBA6DC16B}" destId="{24160CFB-9785-4F36-8FCF-3BE5E7FAF334}" srcOrd="0" destOrd="0" presId="urn:microsoft.com/office/officeart/2005/8/layout/radial2"/>
    <dgm:cxn modelId="{CCA58AA3-B0E9-4B4F-B1D9-7BBB75E56656}" type="presOf" srcId="{BA568947-F2B3-46F0-A188-75CC8F331763}" destId="{21DE704B-54BD-4A74-8961-1222F18D39D5}" srcOrd="0" destOrd="0" presId="urn:microsoft.com/office/officeart/2005/8/layout/radial2"/>
    <dgm:cxn modelId="{B5FF4773-BF59-473F-8211-44BF70C2249E}" type="presOf" srcId="{575A2D70-1B91-4758-BA8F-3CF425C8FF8C}" destId="{38679AB5-E0F1-40D2-B5FE-1BF9C8A55EAD}" srcOrd="0" destOrd="0" presId="urn:microsoft.com/office/officeart/2005/8/layout/radial2"/>
    <dgm:cxn modelId="{05FE977F-8EEC-417B-A8CC-740B16D7D136}" type="presOf" srcId="{88F48A50-D5AF-4B10-9843-ED9B35349155}" destId="{B7B82133-1255-4D7C-9773-CDD7AC565850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68ED515C-919B-4BA7-8B46-4C172CF625FA}" type="presOf" srcId="{0E019FB5-439C-4B38-A23D-DA100B86E997}" destId="{2B05C3DE-A3BE-4A97-9B99-8C391FDBFBEE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6C67B7BB-05EB-4BB4-85F5-DC4D40A786D9}" type="presOf" srcId="{01346AEA-7245-4334-8B22-FBEE0259D948}" destId="{33CAB849-1A6D-4304-842C-36E06967567F}" srcOrd="0" destOrd="0" presId="urn:microsoft.com/office/officeart/2005/8/layout/radial2"/>
    <dgm:cxn modelId="{8650B9B3-0406-4ACF-ADBA-933CA472A707}" srcId="{61230914-E411-496F-8FF9-20F1836C95CC}" destId="{620FB3FB-1FA8-42C7-8FBF-78BFDE65D5F0}" srcOrd="4" destOrd="0" parTransId="{C6A2650D-4592-450F-B12C-205BBA6DC16B}" sibTransId="{B95ACB76-2121-4A52-887F-C25BE76497C4}"/>
    <dgm:cxn modelId="{B7AB8775-E655-407A-8A89-B920F62DC312}" type="presOf" srcId="{620FB3FB-1FA8-42C7-8FBF-78BFDE65D5F0}" destId="{70F5BD76-5989-4032-94B3-558D2DDF0016}" srcOrd="0" destOrd="0" presId="urn:microsoft.com/office/officeart/2005/8/layout/radial2"/>
    <dgm:cxn modelId="{F3EB38C2-4048-4F44-BB08-CB8128FE4FEF}" type="presOf" srcId="{09321470-69F7-4A57-87BF-D382AAE46F15}" destId="{7B67D409-41C8-4462-B703-15295BDE973B}" srcOrd="0" destOrd="0" presId="urn:microsoft.com/office/officeart/2005/8/layout/radial2"/>
    <dgm:cxn modelId="{D5995CE1-62C5-4698-BEB4-8BCF6A681336}" type="presOf" srcId="{42A06D5D-24DE-46FC-B291-36ACC78F29A4}" destId="{780418A7-920D-49D0-984B-81E7C2C1F533}" srcOrd="0" destOrd="0" presId="urn:microsoft.com/office/officeart/2005/8/layout/radial2"/>
    <dgm:cxn modelId="{6875A82F-9D05-49E0-B41B-83685ECBB35F}" srcId="{61230914-E411-496F-8FF9-20F1836C95CC}" destId="{4742ECFC-42DA-49EA-B76A-3982838904A1}" srcOrd="5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2F53D86E-975E-4AD3-BCCB-E9A506105CC8}" type="presOf" srcId="{9747C16B-5A0E-4F01-8F15-B107E19254FC}" destId="{2E62FA2E-99B9-41C6-B04F-C8F40ED9EF95}" srcOrd="0" destOrd="0" presId="urn:microsoft.com/office/officeart/2005/8/layout/radial2"/>
    <dgm:cxn modelId="{7953B747-C3E2-49DE-9523-225FBBFE2D5D}" type="presOf" srcId="{4742ECFC-42DA-49EA-B76A-3982838904A1}" destId="{6FC95440-AED4-47D0-A870-9B2006FFCAB4}" srcOrd="0" destOrd="0" presId="urn:microsoft.com/office/officeart/2005/8/layout/radial2"/>
    <dgm:cxn modelId="{F6E6C4F1-3D9F-409D-B1C4-4DE1A05887A9}" srcId="{61230914-E411-496F-8FF9-20F1836C95CC}" destId="{01346AEA-7245-4334-8B22-FBEE0259D948}" srcOrd="3" destOrd="0" parTransId="{B1EFA201-F789-4599-9DB0-477AB4902ECD}" sibTransId="{56ADA7DC-90D7-4A8B-A4B2-1DDEC85F4CCE}"/>
    <dgm:cxn modelId="{75E197AB-3611-48A6-A20A-FD4D86C42563}" type="presOf" srcId="{61230914-E411-496F-8FF9-20F1836C95CC}" destId="{517435A2-9728-4C97-A0CA-EBF3CCBC97B9}" srcOrd="0" destOrd="0" presId="urn:microsoft.com/office/officeart/2005/8/layout/radial2"/>
    <dgm:cxn modelId="{176A49AF-4423-40D2-8027-C8D15B7972B8}" type="presParOf" srcId="{517435A2-9728-4C97-A0CA-EBF3CCBC97B9}" destId="{3890A4CB-85FF-4F05-8C2A-97F650C50960}" srcOrd="0" destOrd="0" presId="urn:microsoft.com/office/officeart/2005/8/layout/radial2"/>
    <dgm:cxn modelId="{3B5A0C53-219B-4DEC-B72C-1D97D9CC79F3}" type="presParOf" srcId="{3890A4CB-85FF-4F05-8C2A-97F650C50960}" destId="{1F70D46B-10A1-4CE4-846A-A1D410163204}" srcOrd="0" destOrd="0" presId="urn:microsoft.com/office/officeart/2005/8/layout/radial2"/>
    <dgm:cxn modelId="{1F3276B2-1324-42E3-8F61-CF15B3ECE5A7}" type="presParOf" srcId="{1F70D46B-10A1-4CE4-846A-A1D410163204}" destId="{D43D0A7A-A69D-4377-9419-126878B6DF65}" srcOrd="0" destOrd="0" presId="urn:microsoft.com/office/officeart/2005/8/layout/radial2"/>
    <dgm:cxn modelId="{BF2A0117-A7D7-43C1-B404-D0C8103DBBA9}" type="presParOf" srcId="{1F70D46B-10A1-4CE4-846A-A1D410163204}" destId="{604AB985-1F49-46AA-A08C-C88FE1AF056C}" srcOrd="1" destOrd="0" presId="urn:microsoft.com/office/officeart/2005/8/layout/radial2"/>
    <dgm:cxn modelId="{A1A62866-89A2-4B17-86F2-4E96A368CF10}" type="presParOf" srcId="{3890A4CB-85FF-4F05-8C2A-97F650C50960}" destId="{B7B82133-1255-4D7C-9773-CDD7AC565850}" srcOrd="1" destOrd="0" presId="urn:microsoft.com/office/officeart/2005/8/layout/radial2"/>
    <dgm:cxn modelId="{3DE8924F-8A94-4A38-9DD9-F5FBF1DFB095}" type="presParOf" srcId="{3890A4CB-85FF-4F05-8C2A-97F650C50960}" destId="{09B93B01-6E1E-4897-955B-1881155796B6}" srcOrd="2" destOrd="0" presId="urn:microsoft.com/office/officeart/2005/8/layout/radial2"/>
    <dgm:cxn modelId="{0B092BEB-CB78-45ED-816A-FFE0499362F0}" type="presParOf" srcId="{09B93B01-6E1E-4897-955B-1881155796B6}" destId="{38679AB5-E0F1-40D2-B5FE-1BF9C8A55EAD}" srcOrd="0" destOrd="0" presId="urn:microsoft.com/office/officeart/2005/8/layout/radial2"/>
    <dgm:cxn modelId="{8C6B8BEE-1E16-4A36-BFFA-76F7D93706B5}" type="presParOf" srcId="{09B93B01-6E1E-4897-955B-1881155796B6}" destId="{355589E8-269A-446E-826B-D0CEA345C5CD}" srcOrd="1" destOrd="0" presId="urn:microsoft.com/office/officeart/2005/8/layout/radial2"/>
    <dgm:cxn modelId="{55D02B18-8987-4D08-923F-0A66B3CC3E6F}" type="presParOf" srcId="{3890A4CB-85FF-4F05-8C2A-97F650C50960}" destId="{7B67D409-41C8-4462-B703-15295BDE973B}" srcOrd="3" destOrd="0" presId="urn:microsoft.com/office/officeart/2005/8/layout/radial2"/>
    <dgm:cxn modelId="{03ADD19C-C162-46BF-AAEF-1B299FFE3517}" type="presParOf" srcId="{3890A4CB-85FF-4F05-8C2A-97F650C50960}" destId="{F586470D-EF85-49EE-B17C-778F327944AB}" srcOrd="4" destOrd="0" presId="urn:microsoft.com/office/officeart/2005/8/layout/radial2"/>
    <dgm:cxn modelId="{EDF4D575-8F77-4845-A58C-0993AC46E856}" type="presParOf" srcId="{F586470D-EF85-49EE-B17C-778F327944AB}" destId="{2E62FA2E-99B9-41C6-B04F-C8F40ED9EF95}" srcOrd="0" destOrd="0" presId="urn:microsoft.com/office/officeart/2005/8/layout/radial2"/>
    <dgm:cxn modelId="{AE8B1365-A16B-4770-B43F-A3A33DCF43A3}" type="presParOf" srcId="{F586470D-EF85-49EE-B17C-778F327944AB}" destId="{2F967FC5-8322-4AC3-9AD1-B6D008376512}" srcOrd="1" destOrd="0" presId="urn:microsoft.com/office/officeart/2005/8/layout/radial2"/>
    <dgm:cxn modelId="{B44B6769-0ABE-496B-9C3A-4894B706E7D0}" type="presParOf" srcId="{3890A4CB-85FF-4F05-8C2A-97F650C50960}" destId="{780418A7-920D-49D0-984B-81E7C2C1F533}" srcOrd="5" destOrd="0" presId="urn:microsoft.com/office/officeart/2005/8/layout/radial2"/>
    <dgm:cxn modelId="{848C6BA7-51E0-4DCB-B41A-1C25B3A1DF94}" type="presParOf" srcId="{3890A4CB-85FF-4F05-8C2A-97F650C50960}" destId="{850773E5-7A1B-458F-86F8-DB6CC37ABFF1}" srcOrd="6" destOrd="0" presId="urn:microsoft.com/office/officeart/2005/8/layout/radial2"/>
    <dgm:cxn modelId="{CAFE0208-787B-4D67-9921-993F88F72E46}" type="presParOf" srcId="{850773E5-7A1B-458F-86F8-DB6CC37ABFF1}" destId="{2B05C3DE-A3BE-4A97-9B99-8C391FDBFBEE}" srcOrd="0" destOrd="0" presId="urn:microsoft.com/office/officeart/2005/8/layout/radial2"/>
    <dgm:cxn modelId="{692D6D6C-42AF-40F2-9654-0D5013A91178}" type="presParOf" srcId="{850773E5-7A1B-458F-86F8-DB6CC37ABFF1}" destId="{55E3D1E2-FA68-4D38-B45A-3FB72BFD2484}" srcOrd="1" destOrd="0" presId="urn:microsoft.com/office/officeart/2005/8/layout/radial2"/>
    <dgm:cxn modelId="{6649B1CA-4A11-4BC1-B802-093C95ECF3C4}" type="presParOf" srcId="{3890A4CB-85FF-4F05-8C2A-97F650C50960}" destId="{217D8D54-1A76-41BE-A06A-CE665989668E}" srcOrd="7" destOrd="0" presId="urn:microsoft.com/office/officeart/2005/8/layout/radial2"/>
    <dgm:cxn modelId="{DEE11283-B773-40C6-87FE-B1FB1276D503}" type="presParOf" srcId="{3890A4CB-85FF-4F05-8C2A-97F650C50960}" destId="{8CC17502-C6E8-4394-A9C5-BBD50CDA0FC2}" srcOrd="8" destOrd="0" presId="urn:microsoft.com/office/officeart/2005/8/layout/radial2"/>
    <dgm:cxn modelId="{C60AC2D6-DECB-40A5-99B0-E9D0348457A0}" type="presParOf" srcId="{8CC17502-C6E8-4394-A9C5-BBD50CDA0FC2}" destId="{33CAB849-1A6D-4304-842C-36E06967567F}" srcOrd="0" destOrd="0" presId="urn:microsoft.com/office/officeart/2005/8/layout/radial2"/>
    <dgm:cxn modelId="{46265824-DA38-4B6B-805A-CFA66A718824}" type="presParOf" srcId="{8CC17502-C6E8-4394-A9C5-BBD50CDA0FC2}" destId="{56FB0C8A-12DE-4DD2-9A5E-C11DA5A6D98E}" srcOrd="1" destOrd="0" presId="urn:microsoft.com/office/officeart/2005/8/layout/radial2"/>
    <dgm:cxn modelId="{E432ABE4-796C-4EFE-B43B-85A1CAC79723}" type="presParOf" srcId="{3890A4CB-85FF-4F05-8C2A-97F650C50960}" destId="{24160CFB-9785-4F36-8FCF-3BE5E7FAF334}" srcOrd="9" destOrd="0" presId="urn:microsoft.com/office/officeart/2005/8/layout/radial2"/>
    <dgm:cxn modelId="{B83C5826-9A42-42C9-BDCE-9DDF0A21EB06}" type="presParOf" srcId="{3890A4CB-85FF-4F05-8C2A-97F650C50960}" destId="{9C37B37E-0B08-41BF-8B41-5AB3B8695ACB}" srcOrd="10" destOrd="0" presId="urn:microsoft.com/office/officeart/2005/8/layout/radial2"/>
    <dgm:cxn modelId="{163A61A5-7996-4DCF-A434-87FAEECAD6FF}" type="presParOf" srcId="{9C37B37E-0B08-41BF-8B41-5AB3B8695ACB}" destId="{70F5BD76-5989-4032-94B3-558D2DDF0016}" srcOrd="0" destOrd="0" presId="urn:microsoft.com/office/officeart/2005/8/layout/radial2"/>
    <dgm:cxn modelId="{91FB5CCF-397A-4259-AA3B-198A5EEDC06B}" type="presParOf" srcId="{9C37B37E-0B08-41BF-8B41-5AB3B8695ACB}" destId="{7F442250-5913-4924-9E9C-F5A1A3A4C59C}" srcOrd="1" destOrd="0" presId="urn:microsoft.com/office/officeart/2005/8/layout/radial2"/>
    <dgm:cxn modelId="{889F6707-F2E2-410C-B81B-1AB77D27676F}" type="presParOf" srcId="{3890A4CB-85FF-4F05-8C2A-97F650C50960}" destId="{21DE704B-54BD-4A74-8961-1222F18D39D5}" srcOrd="11" destOrd="0" presId="urn:microsoft.com/office/officeart/2005/8/layout/radial2"/>
    <dgm:cxn modelId="{0653AD36-5AC1-49EE-838B-963380A94F48}" type="presParOf" srcId="{3890A4CB-85FF-4F05-8C2A-97F650C50960}" destId="{6B10B437-283F-4A40-8C3A-A2BAB757EBAA}" srcOrd="12" destOrd="0" presId="urn:microsoft.com/office/officeart/2005/8/layout/radial2"/>
    <dgm:cxn modelId="{6676F74B-9843-4ED9-B875-4A4860F4A22F}" type="presParOf" srcId="{6B10B437-283F-4A40-8C3A-A2BAB757EBAA}" destId="{6FC95440-AED4-47D0-A870-9B2006FFCAB4}" srcOrd="0" destOrd="0" presId="urn:microsoft.com/office/officeart/2005/8/layout/radial2"/>
    <dgm:cxn modelId="{02D7102D-1D34-451C-9147-1219795303D8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С.250 – 269.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105 - 131.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«</a:t>
          </a:r>
          <a:r>
            <a:rPr lang="ru-RU" sz="2400" dirty="0" err="1" smtClean="0"/>
            <a:t>Освіта</a:t>
          </a:r>
          <a:r>
            <a:rPr lang="ru-RU" sz="2400" dirty="0" smtClean="0"/>
            <a:t>», 2011. – 392 с. – С. 144 – 145.</a:t>
          </a:r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127 - 135.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BF913A-9CB6-466D-B626-16A5E5441C5D}" type="presOf" srcId="{F0185DEC-A004-4FA4-88FD-66C2E3F007A9}" destId="{E6B34294-6D5C-4362-AE07-3750C0B6CB94}" srcOrd="0" destOrd="0" presId="urn:microsoft.com/office/officeart/2005/8/layout/hList6"/>
    <dgm:cxn modelId="{2D686DED-C21F-4518-800E-57832B999F23}" type="presOf" srcId="{904D20C8-10B8-4171-B597-768FCCA53FB4}" destId="{AA690A2A-462F-4842-87AB-27D36FBE8E82}" srcOrd="0" destOrd="0" presId="urn:microsoft.com/office/officeart/2005/8/layout/hList6"/>
    <dgm:cxn modelId="{24E53F77-BCA3-450F-9BF3-7C88BE669BCB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76FB1172-F7C4-44A6-A0FD-69A71F026FC0}" type="presOf" srcId="{A1FDD25E-E824-4031-88BC-0F373555732D}" destId="{4D486EF9-B268-495E-A68E-24F75757F6C9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5CD3B9CA-F9D1-44FD-A2A2-46535CCBEEFD}" type="presParOf" srcId="{1B3D0ADA-319A-4940-B395-95DDFC699AD5}" destId="{E6B34294-6D5C-4362-AE07-3750C0B6CB94}" srcOrd="0" destOrd="0" presId="urn:microsoft.com/office/officeart/2005/8/layout/hList6"/>
    <dgm:cxn modelId="{060FEF61-F5CF-4F67-8A1C-256E9FB1F32D}" type="presParOf" srcId="{1B3D0ADA-319A-4940-B395-95DDFC699AD5}" destId="{E8E4BE53-D7CF-43C4-9E28-06C19846DE34}" srcOrd="1" destOrd="0" presId="urn:microsoft.com/office/officeart/2005/8/layout/hList6"/>
    <dgm:cxn modelId="{134E899A-6EC3-43C5-9B62-1CD3081EC46B}" type="presParOf" srcId="{1B3D0ADA-319A-4940-B395-95DDFC699AD5}" destId="{AA690A2A-462F-4842-87AB-27D36FBE8E82}" srcOrd="2" destOrd="0" presId="urn:microsoft.com/office/officeart/2005/8/layout/hList6"/>
    <dgm:cxn modelId="{49474D12-C264-4199-9E70-202EC72E27E2}" type="presParOf" srcId="{1B3D0ADA-319A-4940-B395-95DDFC699AD5}" destId="{5B68EF68-1A81-4AB3-AAA6-287B403EDA26}" srcOrd="3" destOrd="0" presId="urn:microsoft.com/office/officeart/2005/8/layout/hList6"/>
    <dgm:cxn modelId="{3EB39000-54C7-4C19-9781-1B31554BB0D5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Підготовча робота до введення  арифметичних дій множення та ділення.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9D8B6351-20C0-431F-94F2-F743EAC732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Ознайомлення з арифметичною дією множення.</a:t>
          </a:r>
          <a:endParaRPr lang="uk-UA" sz="2400" dirty="0" smtClean="0"/>
        </a:p>
      </dgm:t>
    </dgm:pt>
    <dgm:pt modelId="{8F72CB8B-4EF1-4D36-8613-F69C786F79C6}" type="sibTrans" cxnId="{AD5C7392-651C-435A-B9E8-33F3047300F5}">
      <dgm:prSet/>
      <dgm:spPr/>
      <dgm:t>
        <a:bodyPr/>
        <a:lstStyle/>
        <a:p>
          <a:endParaRPr lang="ru-RU" sz="2400"/>
        </a:p>
      </dgm:t>
    </dgm:pt>
    <dgm:pt modelId="{8B748584-B956-4ADF-BD86-AA7056EFD8C9}" type="parTrans" cxnId="{AD5C7392-651C-435A-B9E8-33F3047300F5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485591E0-8AA9-4BCF-B873-DD24D7E4545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Ознайомлення з арифметичною дією ділення на вміщення.</a:t>
          </a:r>
          <a:endParaRPr lang="uk-UA" sz="2400" dirty="0" smtClean="0"/>
        </a:p>
      </dgm:t>
    </dgm:pt>
    <dgm:pt modelId="{8C2159DF-518B-45D1-A090-BEF989BE19FB}" type="sibTrans" cxnId="{1B0B422F-4580-4EEA-8DEA-79B24A1C46AE}">
      <dgm:prSet/>
      <dgm:spPr/>
      <dgm:t>
        <a:bodyPr/>
        <a:lstStyle/>
        <a:p>
          <a:endParaRPr lang="ru-RU" sz="2400"/>
        </a:p>
      </dgm:t>
    </dgm:pt>
    <dgm:pt modelId="{315E8312-392E-428E-A88E-8269603B72D3}" type="parTrans" cxnId="{1B0B422F-4580-4EEA-8DEA-79B24A1C46AE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BDF0CB36-AD81-44FF-9667-C85E2965A293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Переставний закон множення.</a:t>
          </a:r>
          <a:endParaRPr lang="uk-UA" sz="2400" dirty="0" smtClean="0"/>
        </a:p>
      </dgm:t>
    </dgm:pt>
    <dgm:pt modelId="{EB78948F-80E9-4987-96D3-033BAAB9B747}" type="parTrans" cxnId="{D28EEF19-3998-48EF-BB7D-AAF523B6E9A5}">
      <dgm:prSet/>
      <dgm:spPr/>
      <dgm:t>
        <a:bodyPr/>
        <a:lstStyle/>
        <a:p>
          <a:endParaRPr lang="ru-RU"/>
        </a:p>
      </dgm:t>
    </dgm:pt>
    <dgm:pt modelId="{8AB22B68-32DC-4898-9EB0-23698058533D}" type="sibTrans" cxnId="{D28EEF19-3998-48EF-BB7D-AAF523B6E9A5}">
      <dgm:prSet/>
      <dgm:spPr/>
      <dgm:t>
        <a:bodyPr/>
        <a:lstStyle/>
        <a:p>
          <a:endParaRPr lang="ru-RU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C2783ED0-972A-44A2-AFC8-C730B9E72BD2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0A30A0DB-7B15-43CA-B42C-ECEA9E97AD87}" type="parTrans" cxnId="{8674F009-DAF5-4570-82C3-C2EE0E858BC8}">
      <dgm:prSet/>
      <dgm:spPr/>
      <dgm:t>
        <a:bodyPr/>
        <a:lstStyle/>
        <a:p>
          <a:endParaRPr lang="ru-RU"/>
        </a:p>
      </dgm:t>
    </dgm:pt>
    <dgm:pt modelId="{E482BAEE-82E3-4E42-A26C-8027928EF271}" type="sibTrans" cxnId="{8674F009-DAF5-4570-82C3-C2EE0E858BC8}">
      <dgm:prSet/>
      <dgm:spPr/>
      <dgm:t>
        <a:bodyPr/>
        <a:lstStyle/>
        <a:p>
          <a:endParaRPr lang="ru-RU"/>
        </a:p>
      </dgm:t>
    </dgm:pt>
    <dgm:pt modelId="{508023FB-C764-4509-ACC3-770C90E410CE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8" action="ppaction://hlinkpres?slideindex=1&amp;slidetitle="/>
            </a:rPr>
            <a:t>Назви компонентів та результатів арифметичних дій множення та ділення.</a:t>
          </a:r>
          <a:endParaRPr lang="uk-UA" sz="2400" dirty="0" smtClean="0"/>
        </a:p>
      </dgm:t>
    </dgm:pt>
    <dgm:pt modelId="{98A47A62-D798-4DEF-B232-1F0ED7786DC0}" type="parTrans" cxnId="{6435A23A-8E4A-4931-94DB-2BF34EA2D7D3}">
      <dgm:prSet/>
      <dgm:spPr/>
      <dgm:t>
        <a:bodyPr/>
        <a:lstStyle/>
        <a:p>
          <a:endParaRPr lang="ru-RU"/>
        </a:p>
      </dgm:t>
    </dgm:pt>
    <dgm:pt modelId="{4FCC6508-DB06-4049-937D-591BEF98000C}" type="sibTrans" cxnId="{6435A23A-8E4A-4931-94DB-2BF34EA2D7D3}">
      <dgm:prSet/>
      <dgm:spPr/>
      <dgm:t>
        <a:bodyPr/>
        <a:lstStyle/>
        <a:p>
          <a:endParaRPr lang="ru-RU"/>
        </a:p>
      </dgm:t>
    </dgm:pt>
    <dgm:pt modelId="{9C075571-2982-47B5-8CAE-1415737FCCCC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A80E4DB3-5AD0-4495-9403-95D53B3C8A14}" type="parTrans" cxnId="{634D8179-BD62-4BC8-9192-7E8DDC163AA9}">
      <dgm:prSet/>
      <dgm:spPr/>
      <dgm:t>
        <a:bodyPr/>
        <a:lstStyle/>
        <a:p>
          <a:endParaRPr lang="ru-RU"/>
        </a:p>
      </dgm:t>
    </dgm:pt>
    <dgm:pt modelId="{97260186-1353-403D-9CDE-495535D46BAC}" type="sibTrans" cxnId="{634D8179-BD62-4BC8-9192-7E8DDC163AA9}">
      <dgm:prSet/>
      <dgm:spPr/>
      <dgm:t>
        <a:bodyPr/>
        <a:lstStyle/>
        <a:p>
          <a:endParaRPr lang="ru-RU"/>
        </a:p>
      </dgm:t>
    </dgm:pt>
    <dgm:pt modelId="{FB8680B1-5682-4936-A030-8D0AE871182F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9" action="ppaction://hlinkpres?slideindex=1&amp;slidetitle="/>
            </a:rPr>
            <a:t>Взаємозв'язок арифметичних дій множення та ділення.</a:t>
          </a:r>
          <a:endParaRPr lang="uk-UA" sz="2400" dirty="0" smtClean="0"/>
        </a:p>
      </dgm:t>
    </dgm:pt>
    <dgm:pt modelId="{6D1A16D3-B4DF-4712-AF55-3678C0585BD5}" type="parTrans" cxnId="{1EA79968-F018-433C-922B-9B6820188363}">
      <dgm:prSet/>
      <dgm:spPr/>
      <dgm:t>
        <a:bodyPr/>
        <a:lstStyle/>
        <a:p>
          <a:endParaRPr lang="ru-RU"/>
        </a:p>
      </dgm:t>
    </dgm:pt>
    <dgm:pt modelId="{F08795CD-3237-45AE-9FD9-F6149DA9EF7C}" type="sibTrans" cxnId="{1EA79968-F018-433C-922B-9B6820188363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10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10" custScaleX="279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10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10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10" custScaleX="139553" custScaleY="100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10" custScaleX="29526" custScaleY="157804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10" custScaleX="139553" custScaleY="186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10" custScaleX="488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10" custScaleX="237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10" custScaleX="28278" custScaleY="1125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10" custScaleX="139065" custScaleY="122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62F67C0F-95CC-4838-BF5A-ADDD1C54BD10}" type="pres">
      <dgm:prSet presAssocID="{C2783ED0-972A-44A2-AFC8-C730B9E72BD2}" presName="linNode" presStyleCnt="0"/>
      <dgm:spPr/>
    </dgm:pt>
    <dgm:pt modelId="{8C55C830-7270-46C7-9B9B-A605F1AEFAC7}" type="pres">
      <dgm:prSet presAssocID="{C2783ED0-972A-44A2-AFC8-C730B9E72BD2}" presName="parentText" presStyleLbl="node1" presStyleIdx="7" presStyleCnt="10" custScaleX="27866" custScaleY="128060" custLinFactNeighborY="-55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146A9-0EB2-4435-A9C3-1B21667E0323}" type="pres">
      <dgm:prSet presAssocID="{C2783ED0-972A-44A2-AFC8-C730B9E72BD2}" presName="descendantText" presStyleLbl="alignAccFollowNode1" presStyleIdx="7" presStyleCnt="10" custScaleX="139683" custScaleY="127756" custLinFactNeighborY="-6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22760B-445C-4E77-BC1F-B2A2C180AA38}" type="pres">
      <dgm:prSet presAssocID="{E482BAEE-82E3-4E42-A26C-8027928EF271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8" presStyleCnt="10" custScaleX="78034" custLinFactNeighborY="-103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8" presStyleCnt="10" custScaleX="369826" custLinFactNeighborY="-12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77932-6BDE-4943-8F1B-92F2CD1DAD87}" type="pres">
      <dgm:prSet presAssocID="{32CFB074-48F9-40FC-A77A-6FA1C59A159D}" presName="sp" presStyleCnt="0"/>
      <dgm:spPr/>
    </dgm:pt>
    <dgm:pt modelId="{837A5293-72C2-4342-9E13-52223C3A19E3}" type="pres">
      <dgm:prSet presAssocID="{9C075571-2982-47B5-8CAE-1415737FCCCC}" presName="linNode" presStyleCnt="0"/>
      <dgm:spPr/>
    </dgm:pt>
    <dgm:pt modelId="{B751CF84-42D5-4C26-8E24-F6886F8A8394}" type="pres">
      <dgm:prSet presAssocID="{9C075571-2982-47B5-8CAE-1415737FCCCC}" presName="parentText" presStyleLbl="node1" presStyleIdx="9" presStyleCnt="10" custScaleX="29296" custLinFactNeighborY="-88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4A9F1C-C90A-4F13-9A33-F12E218CB2F3}" type="pres">
      <dgm:prSet presAssocID="{9C075571-2982-47B5-8CAE-1415737FCCCC}" presName="descendantText" presStyleLbl="alignAccFollowNode1" presStyleIdx="9" presStyleCnt="10" custScaleX="137292" custLinFactNeighborY="-11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42138D-486A-4092-A4E3-9942EC930718}" type="presOf" srcId="{30979618-10E9-4DF0-9BD2-C6FEAA185775}" destId="{D28BBEE6-5CD2-4450-B9C1-DE6E9355D536}" srcOrd="0" destOrd="0" presId="urn:microsoft.com/office/officeart/2005/8/layout/vList5"/>
    <dgm:cxn modelId="{D8DB3FBF-F8A0-4463-8827-9775725B2282}" type="presOf" srcId="{16F6B25E-5D6B-4ECF-AF9D-EAA929C9A4C8}" destId="{6A598DE4-5F9A-442C-A71C-CB888B6D895A}" srcOrd="0" destOrd="0" presId="urn:microsoft.com/office/officeart/2005/8/layout/vList5"/>
    <dgm:cxn modelId="{8AE485D0-D068-4AA9-91B7-5724E2F28380}" type="presOf" srcId="{A5C651E8-C66F-468A-90AA-0FEAEBDC3640}" destId="{7C08314F-2955-4195-9CB9-FD09367BF161}" srcOrd="0" destOrd="0" presId="urn:microsoft.com/office/officeart/2005/8/layout/vList5"/>
    <dgm:cxn modelId="{835A3AF1-A44E-4ED6-B25F-81B8D76D4C5A}" type="presOf" srcId="{BDF0CB36-AD81-44FF-9667-C85E2965A293}" destId="{205FA77F-CD80-4A60-A83E-6A4CFBE0F6C6}" srcOrd="0" destOrd="0" presId="urn:microsoft.com/office/officeart/2005/8/layout/vList5"/>
    <dgm:cxn modelId="{AF2AAFF4-CE63-4CCF-A679-CE2245481A13}" type="presOf" srcId="{5B4450A5-B5D9-46F4-8CB8-CE7CC0BA5859}" destId="{58027FF2-3CA3-4746-AA39-77C4E2F36E4D}" srcOrd="0" destOrd="0" presId="urn:microsoft.com/office/officeart/2005/8/layout/vList5"/>
    <dgm:cxn modelId="{C5F2316C-1613-4CD8-A385-1F4719C36C51}" type="presOf" srcId="{5DD621EF-41CF-448F-A782-480EA2260C24}" destId="{4D911F85-0A28-4509-8A5F-C41B4F08211B}" srcOrd="0" destOrd="0" presId="urn:microsoft.com/office/officeart/2005/8/layout/vList5"/>
    <dgm:cxn modelId="{FE9E85A9-2FFD-4BBD-9343-0C56BD52FAB0}" type="presOf" srcId="{16205384-5AC6-460C-9C41-4602D9B5F624}" destId="{C60916DB-26D6-46E7-85E4-D7D721424487}" srcOrd="0" destOrd="0" presId="urn:microsoft.com/office/officeart/2005/8/layout/vList5"/>
    <dgm:cxn modelId="{8674F009-DAF5-4570-82C3-C2EE0E858BC8}" srcId="{16F6B25E-5D6B-4ECF-AF9D-EAA929C9A4C8}" destId="{C2783ED0-972A-44A2-AFC8-C730B9E72BD2}" srcOrd="7" destOrd="0" parTransId="{0A30A0DB-7B15-43CA-B42C-ECEA9E97AD87}" sibTransId="{E482BAEE-82E3-4E42-A26C-8027928EF271}"/>
    <dgm:cxn modelId="{6435A23A-8E4A-4931-94DB-2BF34EA2D7D3}" srcId="{C2783ED0-972A-44A2-AFC8-C730B9E72BD2}" destId="{508023FB-C764-4509-ACC3-770C90E410CE}" srcOrd="0" destOrd="0" parTransId="{98A47A62-D798-4DEF-B232-1F0ED7786DC0}" sibTransId="{4FCC6508-DB06-4049-937D-591BEF98000C}"/>
    <dgm:cxn modelId="{AD5C7392-651C-435A-B9E8-33F3047300F5}" srcId="{30979618-10E9-4DF0-9BD2-C6FEAA185775}" destId="{9D8B6351-20C0-431F-94F2-F743EAC73230}" srcOrd="0" destOrd="0" parTransId="{8B748584-B956-4ADF-BD86-AA7056EFD8C9}" sibTransId="{8F72CB8B-4EF1-4D36-8613-F69C786F79C6}"/>
    <dgm:cxn modelId="{ACECE7DC-DF0C-4032-B32B-EE495C26C686}" type="presOf" srcId="{B1073F86-7009-4DE1-9468-C44F86B0C0B5}" destId="{6C2BB375-6319-4214-89A9-B3927C2E39A5}" srcOrd="0" destOrd="0" presId="urn:microsoft.com/office/officeart/2005/8/layout/vList5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B95C7F0E-2EA3-404B-A1E8-DC169C27DA8D}" type="presOf" srcId="{FB8680B1-5682-4936-A030-8D0AE871182F}" destId="{024A9F1C-C90A-4F13-9A33-F12E218CB2F3}" srcOrd="0" destOrd="0" presId="urn:microsoft.com/office/officeart/2005/8/layout/vList5"/>
    <dgm:cxn modelId="{791DD5A2-02DA-4C53-8B82-4682A5DE6C73}" type="presOf" srcId="{E3E52D60-FB37-44C2-A7ED-F8F42776443E}" destId="{3C94D313-2FA7-4078-BBC5-95F9E5421374}" srcOrd="0" destOrd="0" presId="urn:microsoft.com/office/officeart/2005/8/layout/vList5"/>
    <dgm:cxn modelId="{4578B9DD-607E-423A-B92C-CFA2791C5053}" type="presOf" srcId="{8CD09BF1-6B31-478E-8300-2C99193F576C}" destId="{8BC24923-25DE-4B1F-9EC6-FAEB41D5E090}" srcOrd="0" destOrd="0" presId="urn:microsoft.com/office/officeart/2005/8/layout/vList5"/>
    <dgm:cxn modelId="{D28EEF19-3998-48EF-BB7D-AAF523B6E9A5}" srcId="{16205384-5AC6-460C-9C41-4602D9B5F624}" destId="{BDF0CB36-AD81-44FF-9667-C85E2965A293}" srcOrd="0" destOrd="0" parTransId="{EB78948F-80E9-4987-96D3-033BAAB9B747}" sibTransId="{8AB22B68-32DC-4898-9EB0-23698058533D}"/>
    <dgm:cxn modelId="{0375EF96-3C19-4443-BF59-538D53FE8085}" type="presOf" srcId="{9711E13B-5E58-4D83-AB7A-5ED98B0319BA}" destId="{A94EE1D4-D5A0-4711-BBAC-1E9C01BF728D}" srcOrd="0" destOrd="0" presId="urn:microsoft.com/office/officeart/2005/8/layout/vList5"/>
    <dgm:cxn modelId="{1E325057-D8B8-4910-BFCE-33D3EF1DCE1F}" type="presOf" srcId="{508023FB-C764-4509-ACC3-770C90E410CE}" destId="{AF0146A9-0EB2-4435-A9C3-1B21667E0323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FC59D6A3-93BB-4649-9B23-6EFD3C4E73C0}" type="presOf" srcId="{485591E0-8AA9-4BCF-B873-DD24D7E45450}" destId="{901264F2-1556-40BB-9B4E-6D7D2A4C5889}" srcOrd="0" destOrd="0" presId="urn:microsoft.com/office/officeart/2005/8/layout/vList5"/>
    <dgm:cxn modelId="{95DDAF01-6049-47BD-B909-88771E2740A2}" type="presOf" srcId="{C2783ED0-972A-44A2-AFC8-C730B9E72BD2}" destId="{8C55C830-7270-46C7-9B9B-A605F1AEFAC7}" srcOrd="0" destOrd="0" presId="urn:microsoft.com/office/officeart/2005/8/layout/vList5"/>
    <dgm:cxn modelId="{E27A273E-4A56-4CFC-94B9-C2702E52B099}" type="presOf" srcId="{EDD9AD30-0CBC-4CAE-AE45-34B6C8D28B6A}" destId="{7FEF13FF-D5A8-4E07-B48F-B928D054DB5E}" srcOrd="0" destOrd="0" presId="urn:microsoft.com/office/officeart/2005/8/layout/vList5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5E6ABD23-96DA-4A66-888D-D30B5652D71B}" type="presOf" srcId="{0D535C19-839F-4BBE-854A-07E63279E575}" destId="{192A2AE8-BBDA-4C81-BCB8-9C08B1E69721}" srcOrd="0" destOrd="0" presId="urn:microsoft.com/office/officeart/2005/8/layout/vList5"/>
    <dgm:cxn modelId="{498B53C0-8714-463D-B8FB-5CD90375E645}" type="presOf" srcId="{9EAC05D9-FF2D-4BB4-9A16-8BAB2090DB2C}" destId="{75B573CE-C075-413A-8674-BBB152F3F85B}" srcOrd="0" destOrd="0" presId="urn:microsoft.com/office/officeart/2005/8/layout/vList5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85402E8C-4ABA-40D5-9F7C-CE63FD3CAA71}" srcId="{16F6B25E-5D6B-4ECF-AF9D-EAA929C9A4C8}" destId="{16205384-5AC6-460C-9C41-4602D9B5F624}" srcOrd="8" destOrd="0" parTransId="{17EFE1A3-6549-49D1-B7AD-87A5E0ED83B8}" sibTransId="{32CFB074-48F9-40FC-A77A-6FA1C59A159D}"/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5A68AF70-D274-480F-B972-941822AEC820}" type="presOf" srcId="{9C075571-2982-47B5-8CAE-1415737FCCCC}" destId="{B751CF84-42D5-4C26-8E24-F6886F8A8394}" srcOrd="0" destOrd="0" presId="urn:microsoft.com/office/officeart/2005/8/layout/vList5"/>
    <dgm:cxn modelId="{4DE9A9F6-7789-4C54-AA50-FCCDEE21DDFE}" type="presOf" srcId="{F5ADAB2A-9434-45CD-B5AC-9EED1AF1CD10}" destId="{5F39C7BD-BD59-447F-ABA9-26E913413CB1}" srcOrd="0" destOrd="0" presId="urn:microsoft.com/office/officeart/2005/8/layout/vList5"/>
    <dgm:cxn modelId="{4FEEA932-E9D7-4D65-B917-16FF8F64CE44}" type="presOf" srcId="{9D8B6351-20C0-431F-94F2-F743EAC73230}" destId="{D5412C42-86AE-49B4-9A1C-154A1959E140}" srcOrd="0" destOrd="0" presId="urn:microsoft.com/office/officeart/2005/8/layout/vList5"/>
    <dgm:cxn modelId="{634D8179-BD62-4BC8-9192-7E8DDC163AA9}" srcId="{16F6B25E-5D6B-4ECF-AF9D-EAA929C9A4C8}" destId="{9C075571-2982-47B5-8CAE-1415737FCCCC}" srcOrd="9" destOrd="0" parTransId="{A80E4DB3-5AD0-4495-9403-95D53B3C8A14}" sibTransId="{97260186-1353-403D-9CDE-495535D46BAC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1EA79968-F018-433C-922B-9B6820188363}" srcId="{9C075571-2982-47B5-8CAE-1415737FCCCC}" destId="{FB8680B1-5682-4936-A030-8D0AE871182F}" srcOrd="0" destOrd="0" parTransId="{6D1A16D3-B4DF-4712-AF55-3678C0585BD5}" sibTransId="{F08795CD-3237-45AE-9FD9-F6149DA9EF7C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1B0B422F-4580-4EEA-8DEA-79B24A1C46AE}" srcId="{F5ADAB2A-9434-45CD-B5AC-9EED1AF1CD10}" destId="{485591E0-8AA9-4BCF-B873-DD24D7E45450}" srcOrd="0" destOrd="0" parTransId="{315E8312-392E-428E-A88E-8269603B72D3}" sibTransId="{8C2159DF-518B-45D1-A090-BEF989BE19FB}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9AEF3208-1AB8-48A2-B035-36E5590FDCD1}" type="presParOf" srcId="{6A598DE4-5F9A-442C-A71C-CB888B6D895A}" destId="{7F3365DA-E47B-4A51-B535-CB716DC72B4E}" srcOrd="0" destOrd="0" presId="urn:microsoft.com/office/officeart/2005/8/layout/vList5"/>
    <dgm:cxn modelId="{EB1DF5BC-7B08-4033-917F-B50A231CDD77}" type="presParOf" srcId="{7F3365DA-E47B-4A51-B535-CB716DC72B4E}" destId="{6C2BB375-6319-4214-89A9-B3927C2E39A5}" srcOrd="0" destOrd="0" presId="urn:microsoft.com/office/officeart/2005/8/layout/vList5"/>
    <dgm:cxn modelId="{25F2675D-86F6-4AB6-A075-C6028168D276}" type="presParOf" srcId="{7F3365DA-E47B-4A51-B535-CB716DC72B4E}" destId="{A94EE1D4-D5A0-4711-BBAC-1E9C01BF728D}" srcOrd="1" destOrd="0" presId="urn:microsoft.com/office/officeart/2005/8/layout/vList5"/>
    <dgm:cxn modelId="{C21F8786-267B-496E-AD22-29B59E9F3C03}" type="presParOf" srcId="{6A598DE4-5F9A-442C-A71C-CB888B6D895A}" destId="{85BA4B2F-B42C-4443-A939-1945FACDD907}" srcOrd="1" destOrd="0" presId="urn:microsoft.com/office/officeart/2005/8/layout/vList5"/>
    <dgm:cxn modelId="{0C5CFB23-82D5-4D45-B04C-52C9A0CB1419}" type="presParOf" srcId="{6A598DE4-5F9A-442C-A71C-CB888B6D895A}" destId="{3F9E30BB-41C0-4289-8E1D-B25F0C940D89}" srcOrd="2" destOrd="0" presId="urn:microsoft.com/office/officeart/2005/8/layout/vList5"/>
    <dgm:cxn modelId="{24AF2B66-741D-479F-A349-B1BED1BC34BB}" type="presParOf" srcId="{3F9E30BB-41C0-4289-8E1D-B25F0C940D89}" destId="{192A2AE8-BBDA-4C81-BCB8-9C08B1E69721}" srcOrd="0" destOrd="0" presId="urn:microsoft.com/office/officeart/2005/8/layout/vList5"/>
    <dgm:cxn modelId="{B64B57A9-05EF-479A-B160-5715BE41411A}" type="presParOf" srcId="{3F9E30BB-41C0-4289-8E1D-B25F0C940D89}" destId="{7FEF13FF-D5A8-4E07-B48F-B928D054DB5E}" srcOrd="1" destOrd="0" presId="urn:microsoft.com/office/officeart/2005/8/layout/vList5"/>
    <dgm:cxn modelId="{C9E18A45-7052-42D2-A0C9-075BD2C7D3EF}" type="presParOf" srcId="{6A598DE4-5F9A-442C-A71C-CB888B6D895A}" destId="{C5316497-E9A0-454D-9708-42A7DBD295B6}" srcOrd="3" destOrd="0" presId="urn:microsoft.com/office/officeart/2005/8/layout/vList5"/>
    <dgm:cxn modelId="{0AAB04E2-4169-494C-AB88-89E3476344D1}" type="presParOf" srcId="{6A598DE4-5F9A-442C-A71C-CB888B6D895A}" destId="{6D457BDF-9C01-4558-88A9-4058CBE569F6}" srcOrd="4" destOrd="0" presId="urn:microsoft.com/office/officeart/2005/8/layout/vList5"/>
    <dgm:cxn modelId="{4B923F21-1FA7-4C01-A9C1-8D72170AEEC1}" type="presParOf" srcId="{6D457BDF-9C01-4558-88A9-4058CBE569F6}" destId="{3C94D313-2FA7-4078-BBC5-95F9E5421374}" srcOrd="0" destOrd="0" presId="urn:microsoft.com/office/officeart/2005/8/layout/vList5"/>
    <dgm:cxn modelId="{5246D191-53A6-4468-BDEB-213DFA478BA4}" type="presParOf" srcId="{6D457BDF-9C01-4558-88A9-4058CBE569F6}" destId="{4D911F85-0A28-4509-8A5F-C41B4F08211B}" srcOrd="1" destOrd="0" presId="urn:microsoft.com/office/officeart/2005/8/layout/vList5"/>
    <dgm:cxn modelId="{13074FE1-670E-42EA-91E5-327CDA7E8FFF}" type="presParOf" srcId="{6A598DE4-5F9A-442C-A71C-CB888B6D895A}" destId="{CEEC8C25-837C-457E-A42D-CB10A814ADB2}" srcOrd="5" destOrd="0" presId="urn:microsoft.com/office/officeart/2005/8/layout/vList5"/>
    <dgm:cxn modelId="{244CA1C5-8E85-408A-AE3A-CC435710050A}" type="presParOf" srcId="{6A598DE4-5F9A-442C-A71C-CB888B6D895A}" destId="{4ECC84BF-04C5-4518-A8F0-4DE3400C4B33}" srcOrd="6" destOrd="0" presId="urn:microsoft.com/office/officeart/2005/8/layout/vList5"/>
    <dgm:cxn modelId="{DF712FAA-B076-492D-A55B-62A8D3D8F17C}" type="presParOf" srcId="{4ECC84BF-04C5-4518-A8F0-4DE3400C4B33}" destId="{75B573CE-C075-413A-8674-BBB152F3F85B}" srcOrd="0" destOrd="0" presId="urn:microsoft.com/office/officeart/2005/8/layout/vList5"/>
    <dgm:cxn modelId="{AC7BCDF5-87A8-4C18-AA91-A2FF320EC27D}" type="presParOf" srcId="{4ECC84BF-04C5-4518-A8F0-4DE3400C4B33}" destId="{58027FF2-3CA3-4746-AA39-77C4E2F36E4D}" srcOrd="1" destOrd="0" presId="urn:microsoft.com/office/officeart/2005/8/layout/vList5"/>
    <dgm:cxn modelId="{349D2D39-B24C-42F1-B71E-602544746E89}" type="presParOf" srcId="{6A598DE4-5F9A-442C-A71C-CB888B6D895A}" destId="{75718872-32B4-4552-BEC2-F866B40C1B6A}" srcOrd="7" destOrd="0" presId="urn:microsoft.com/office/officeart/2005/8/layout/vList5"/>
    <dgm:cxn modelId="{9107747E-831B-494F-9880-0AC8CE0DA7EB}" type="presParOf" srcId="{6A598DE4-5F9A-442C-A71C-CB888B6D895A}" destId="{2C148333-BA78-4EDE-B5F4-39D1EC75D87E}" srcOrd="8" destOrd="0" presId="urn:microsoft.com/office/officeart/2005/8/layout/vList5"/>
    <dgm:cxn modelId="{F578C7E3-F55F-43EA-BB0D-F4FFCD0CF3D0}" type="presParOf" srcId="{2C148333-BA78-4EDE-B5F4-39D1EC75D87E}" destId="{7C08314F-2955-4195-9CB9-FD09367BF161}" srcOrd="0" destOrd="0" presId="urn:microsoft.com/office/officeart/2005/8/layout/vList5"/>
    <dgm:cxn modelId="{EA61DDD7-7E97-4473-9530-917632934A12}" type="presParOf" srcId="{2C148333-BA78-4EDE-B5F4-39D1EC75D87E}" destId="{8BC24923-25DE-4B1F-9EC6-FAEB41D5E090}" srcOrd="1" destOrd="0" presId="urn:microsoft.com/office/officeart/2005/8/layout/vList5"/>
    <dgm:cxn modelId="{8C37F56A-7517-4EDE-996C-FD6BF5332EC2}" type="presParOf" srcId="{6A598DE4-5F9A-442C-A71C-CB888B6D895A}" destId="{39472593-7F6C-40C3-AB12-698C6E8A9E94}" srcOrd="9" destOrd="0" presId="urn:microsoft.com/office/officeart/2005/8/layout/vList5"/>
    <dgm:cxn modelId="{766F6B97-E8FB-43F0-92B9-9DE233DBCF91}" type="presParOf" srcId="{6A598DE4-5F9A-442C-A71C-CB888B6D895A}" destId="{C55C5DE8-4C33-4452-8285-FBC1CD66E960}" srcOrd="10" destOrd="0" presId="urn:microsoft.com/office/officeart/2005/8/layout/vList5"/>
    <dgm:cxn modelId="{798D4345-327A-43CB-981E-8F31BEF21F85}" type="presParOf" srcId="{C55C5DE8-4C33-4452-8285-FBC1CD66E960}" destId="{D28BBEE6-5CD2-4450-B9C1-DE6E9355D536}" srcOrd="0" destOrd="0" presId="urn:microsoft.com/office/officeart/2005/8/layout/vList5"/>
    <dgm:cxn modelId="{53A337E2-A910-4367-9F2A-AF62F96C4355}" type="presParOf" srcId="{C55C5DE8-4C33-4452-8285-FBC1CD66E960}" destId="{D5412C42-86AE-49B4-9A1C-154A1959E140}" srcOrd="1" destOrd="0" presId="urn:microsoft.com/office/officeart/2005/8/layout/vList5"/>
    <dgm:cxn modelId="{25A5DBC8-687A-4FCD-9203-900B184BCF74}" type="presParOf" srcId="{6A598DE4-5F9A-442C-A71C-CB888B6D895A}" destId="{E1A2B9EC-D34C-4FBE-88B9-9C22D96AC77F}" srcOrd="11" destOrd="0" presId="urn:microsoft.com/office/officeart/2005/8/layout/vList5"/>
    <dgm:cxn modelId="{FA191D0A-9916-4790-86A7-4BC722E6FC9C}" type="presParOf" srcId="{6A598DE4-5F9A-442C-A71C-CB888B6D895A}" destId="{B85D502E-0A49-43D5-942F-14604A3A5896}" srcOrd="12" destOrd="0" presId="urn:microsoft.com/office/officeart/2005/8/layout/vList5"/>
    <dgm:cxn modelId="{FF2CF20E-B6EF-4A44-BBEE-42F52E31AE91}" type="presParOf" srcId="{B85D502E-0A49-43D5-942F-14604A3A5896}" destId="{5F39C7BD-BD59-447F-ABA9-26E913413CB1}" srcOrd="0" destOrd="0" presId="urn:microsoft.com/office/officeart/2005/8/layout/vList5"/>
    <dgm:cxn modelId="{C4DAD2AE-5A30-4014-8AAB-321FB23903C9}" type="presParOf" srcId="{B85D502E-0A49-43D5-942F-14604A3A5896}" destId="{901264F2-1556-40BB-9B4E-6D7D2A4C5889}" srcOrd="1" destOrd="0" presId="urn:microsoft.com/office/officeart/2005/8/layout/vList5"/>
    <dgm:cxn modelId="{C948F2E0-BC17-49BC-A506-6226DDAC4423}" type="presParOf" srcId="{6A598DE4-5F9A-442C-A71C-CB888B6D895A}" destId="{6B0D0F99-1751-42B4-B1FE-C98EB96C8C29}" srcOrd="13" destOrd="0" presId="urn:microsoft.com/office/officeart/2005/8/layout/vList5"/>
    <dgm:cxn modelId="{C0963625-A4A6-4FDB-95DC-4691AC2D098F}" type="presParOf" srcId="{6A598DE4-5F9A-442C-A71C-CB888B6D895A}" destId="{62F67C0F-95CC-4838-BF5A-ADDD1C54BD10}" srcOrd="14" destOrd="0" presId="urn:microsoft.com/office/officeart/2005/8/layout/vList5"/>
    <dgm:cxn modelId="{AAF5F347-7401-4A19-AC6D-083108BB1623}" type="presParOf" srcId="{62F67C0F-95CC-4838-BF5A-ADDD1C54BD10}" destId="{8C55C830-7270-46C7-9B9B-A605F1AEFAC7}" srcOrd="0" destOrd="0" presId="urn:microsoft.com/office/officeart/2005/8/layout/vList5"/>
    <dgm:cxn modelId="{0BB69D87-3363-4F5A-A072-C607B8C6CB62}" type="presParOf" srcId="{62F67C0F-95CC-4838-BF5A-ADDD1C54BD10}" destId="{AF0146A9-0EB2-4435-A9C3-1B21667E0323}" srcOrd="1" destOrd="0" presId="urn:microsoft.com/office/officeart/2005/8/layout/vList5"/>
    <dgm:cxn modelId="{1E0053CE-5D16-4077-9B0C-8FD2012B7B1A}" type="presParOf" srcId="{6A598DE4-5F9A-442C-A71C-CB888B6D895A}" destId="{F622760B-445C-4E77-BC1F-B2A2C180AA38}" srcOrd="15" destOrd="0" presId="urn:microsoft.com/office/officeart/2005/8/layout/vList5"/>
    <dgm:cxn modelId="{67987DBE-E926-4B99-BDA5-2DB0A9B94F82}" type="presParOf" srcId="{6A598DE4-5F9A-442C-A71C-CB888B6D895A}" destId="{0A82359B-8A4A-4445-8877-91A1CCCECDBF}" srcOrd="16" destOrd="0" presId="urn:microsoft.com/office/officeart/2005/8/layout/vList5"/>
    <dgm:cxn modelId="{5B577F3B-DA17-4AA2-890D-60B3DF7CE17D}" type="presParOf" srcId="{0A82359B-8A4A-4445-8877-91A1CCCECDBF}" destId="{C60916DB-26D6-46E7-85E4-D7D721424487}" srcOrd="0" destOrd="0" presId="urn:microsoft.com/office/officeart/2005/8/layout/vList5"/>
    <dgm:cxn modelId="{7A6234A0-7ABC-4E2F-B4FC-D0F8FF31DAC3}" type="presParOf" srcId="{0A82359B-8A4A-4445-8877-91A1CCCECDBF}" destId="{205FA77F-CD80-4A60-A83E-6A4CFBE0F6C6}" srcOrd="1" destOrd="0" presId="urn:microsoft.com/office/officeart/2005/8/layout/vList5"/>
    <dgm:cxn modelId="{0F5E5510-F0AE-49FF-B88C-05AB3648A544}" type="presParOf" srcId="{6A598DE4-5F9A-442C-A71C-CB888B6D895A}" destId="{54177932-6BDE-4943-8F1B-92F2CD1DAD87}" srcOrd="17" destOrd="0" presId="urn:microsoft.com/office/officeart/2005/8/layout/vList5"/>
    <dgm:cxn modelId="{FA131E1D-17AA-4280-B291-A5FDA7049294}" type="presParOf" srcId="{6A598DE4-5F9A-442C-A71C-CB888B6D895A}" destId="{837A5293-72C2-4342-9E13-52223C3A19E3}" srcOrd="18" destOrd="0" presId="urn:microsoft.com/office/officeart/2005/8/layout/vList5"/>
    <dgm:cxn modelId="{04269F16-20CA-4DD6-A23F-B97017C938A8}" type="presParOf" srcId="{837A5293-72C2-4342-9E13-52223C3A19E3}" destId="{B751CF84-42D5-4C26-8E24-F6886F8A8394}" srcOrd="0" destOrd="0" presId="urn:microsoft.com/office/officeart/2005/8/layout/vList5"/>
    <dgm:cxn modelId="{680EB4CC-742F-4E6A-BE3A-9618C267BD44}" type="presParOf" srcId="{837A5293-72C2-4342-9E13-52223C3A19E3}" destId="{024A9F1C-C90A-4F13-9A33-F12E218CB2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-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Властивості множення та ділення на 1, 10; множення на нуль, нуля на число; ділення нуля на число. Неможливість ділення на нуль. Ділення рівних чисел.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Таблиці множення та ділення: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Методика складання та запам'ятовування таблиць множення та ділення.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9D8B6351-20C0-431F-94F2-F743EAC732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Залежність добутку від зміни одного множника при сталому іншому множнику.</a:t>
          </a:r>
          <a:endParaRPr lang="uk-UA" sz="2400" dirty="0" smtClean="0"/>
        </a:p>
      </dgm:t>
    </dgm:pt>
    <dgm:pt modelId="{8F72CB8B-4EF1-4D36-8613-F69C786F79C6}" type="sibTrans" cxnId="{AD5C7392-651C-435A-B9E8-33F3047300F5}">
      <dgm:prSet/>
      <dgm:spPr/>
      <dgm:t>
        <a:bodyPr/>
        <a:lstStyle/>
        <a:p>
          <a:endParaRPr lang="ru-RU" sz="2400"/>
        </a:p>
      </dgm:t>
    </dgm:pt>
    <dgm:pt modelId="{8B748584-B956-4ADF-BD86-AA7056EFD8C9}" type="parTrans" cxnId="{AD5C7392-651C-435A-B9E8-33F3047300F5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uk-UA" sz="2400" b="1" dirty="0" smtClean="0"/>
            <a:t>4.1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3BECBB2C-7D11-4734-AB10-9703A70AE21D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A78EC983-4E4D-455D-A459-746EB531900D}" type="parTrans" cxnId="{C411D21E-82F9-43E8-A634-862AB7564519}">
      <dgm:prSet/>
      <dgm:spPr/>
      <dgm:t>
        <a:bodyPr/>
        <a:lstStyle/>
        <a:p>
          <a:endParaRPr lang="ru-RU"/>
        </a:p>
      </dgm:t>
    </dgm:pt>
    <dgm:pt modelId="{001703F7-8B58-4A23-8B2A-1DA9E1162391}" type="sibTrans" cxnId="{C411D21E-82F9-43E8-A634-862AB7564519}">
      <dgm:prSet/>
      <dgm:spPr/>
      <dgm:t>
        <a:bodyPr/>
        <a:lstStyle/>
        <a:p>
          <a:endParaRPr lang="ru-RU"/>
        </a:p>
      </dgm:t>
    </dgm:pt>
    <dgm:pt modelId="{C22D490A-4CFE-4027-90AC-B34CEA122DE5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Залежність частки від зміни діленого або дільника.</a:t>
          </a:r>
          <a:endParaRPr lang="uk-UA" sz="2400" dirty="0" smtClean="0"/>
        </a:p>
      </dgm:t>
    </dgm:pt>
    <dgm:pt modelId="{D72C6C3E-5D2B-4ABD-AF6D-8B0EFC34C1C3}" type="parTrans" cxnId="{66FADB9F-C0F0-4CDA-AF4F-70CC62068876}">
      <dgm:prSet/>
      <dgm:spPr/>
      <dgm:t>
        <a:bodyPr/>
        <a:lstStyle/>
        <a:p>
          <a:endParaRPr lang="ru-RU"/>
        </a:p>
      </dgm:t>
    </dgm:pt>
    <dgm:pt modelId="{B4E9E2BD-853E-4244-8094-9AFACBFFE357}" type="sibTrans" cxnId="{66FADB9F-C0F0-4CDA-AF4F-70CC62068876}">
      <dgm:prSet/>
      <dgm:spPr/>
      <dgm:t>
        <a:bodyPr/>
        <a:lstStyle/>
        <a:p>
          <a:endParaRPr lang="ru-RU"/>
        </a:p>
      </dgm:t>
    </dgm:pt>
    <dgm:pt modelId="{AFF3F92D-1028-45E7-82CA-A3C50B4CFBCA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06EC2ACA-E503-4670-9980-B87EC9444C13}" type="parTrans" cxnId="{8B61789E-4AC8-43FF-AC39-15C8DA4847E6}">
      <dgm:prSet/>
      <dgm:spPr/>
      <dgm:t>
        <a:bodyPr/>
        <a:lstStyle/>
        <a:p>
          <a:endParaRPr lang="ru-RU"/>
        </a:p>
      </dgm:t>
    </dgm:pt>
    <dgm:pt modelId="{255BF2DC-C876-412A-86EE-B4BDD835D739}" type="sibTrans" cxnId="{8B61789E-4AC8-43FF-AC39-15C8DA4847E6}">
      <dgm:prSet/>
      <dgm:spPr/>
      <dgm:t>
        <a:bodyPr/>
        <a:lstStyle/>
        <a:p>
          <a:endParaRPr lang="ru-RU"/>
        </a:p>
      </dgm:t>
    </dgm:pt>
    <dgm:pt modelId="{EC4F5B58-7313-4AA4-A70B-1A8242C507ED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Перевірка множення та ділення.</a:t>
          </a:r>
          <a:endParaRPr lang="uk-UA" sz="2400" dirty="0" smtClean="0"/>
        </a:p>
      </dgm:t>
    </dgm:pt>
    <dgm:pt modelId="{1FCDFDB7-DFF8-438B-BE25-9F5C7BD91B81}" type="parTrans" cxnId="{61440C85-223C-4C77-A153-137A57B3B3EB}">
      <dgm:prSet/>
      <dgm:spPr/>
      <dgm:t>
        <a:bodyPr/>
        <a:lstStyle/>
        <a:p>
          <a:endParaRPr lang="ru-RU"/>
        </a:p>
      </dgm:t>
    </dgm:pt>
    <dgm:pt modelId="{6CBBFC41-B060-4579-B2FB-A8514CE4D63A}" type="sibTrans" cxnId="{61440C85-223C-4C77-A153-137A57B3B3EB}">
      <dgm:prSet/>
      <dgm:spPr/>
      <dgm:t>
        <a:bodyPr/>
        <a:lstStyle/>
        <a:p>
          <a:endParaRPr lang="ru-RU"/>
        </a:p>
      </dgm:t>
    </dgm:pt>
    <dgm:pt modelId="{F89A3B73-A9FD-4420-A653-FBDCE3C1D178}">
      <dgm:prSet phldrT="[Текст]" custT="1"/>
      <dgm:spPr/>
      <dgm:t>
        <a:bodyPr/>
        <a:lstStyle/>
        <a:p>
          <a:pPr algn="ctr"/>
          <a:r>
            <a:rPr lang="uk-UA" sz="2400" b="1" dirty="0" smtClean="0"/>
            <a:t>-</a:t>
          </a:r>
          <a:endParaRPr lang="ru-RU" sz="2400" b="1" dirty="0"/>
        </a:p>
      </dgm:t>
    </dgm:pt>
    <dgm:pt modelId="{CB483A67-6347-4449-9FCE-F4C4FCAC4820}" type="parTrans" cxnId="{7E38B6DC-90C0-4E6D-B86F-3B02C6DABF06}">
      <dgm:prSet/>
      <dgm:spPr/>
      <dgm:t>
        <a:bodyPr/>
        <a:lstStyle/>
        <a:p>
          <a:endParaRPr lang="ru-RU"/>
        </a:p>
      </dgm:t>
    </dgm:pt>
    <dgm:pt modelId="{08A27EE7-86E7-4EEE-892C-97871ED5493A}" type="sibTrans" cxnId="{7E38B6DC-90C0-4E6D-B86F-3B02C6DABF06}">
      <dgm:prSet/>
      <dgm:spPr/>
      <dgm:t>
        <a:bodyPr/>
        <a:lstStyle/>
        <a:p>
          <a:endParaRPr lang="ru-RU"/>
        </a:p>
      </dgm:t>
    </dgm:pt>
    <dgm:pt modelId="{084EF88B-E0A0-4E7A-92D5-75E8D53FA831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Ознайомлення з арифметичною дією ділення на рівні частини.</a:t>
          </a:r>
          <a:endParaRPr lang="ru-RU" sz="2400" dirty="0"/>
        </a:p>
      </dgm:t>
    </dgm:pt>
    <dgm:pt modelId="{1F4B5A4D-7BB5-4732-8325-C946B9A80643}" type="parTrans" cxnId="{3DDA6080-A40F-45CF-996F-34BC3017E3A0}">
      <dgm:prSet/>
      <dgm:spPr/>
      <dgm:t>
        <a:bodyPr/>
        <a:lstStyle/>
        <a:p>
          <a:endParaRPr lang="ru-RU"/>
        </a:p>
      </dgm:t>
    </dgm:pt>
    <dgm:pt modelId="{C62E1F37-D169-4EEC-B1DF-75B9E1EDCC3F}" type="sibTrans" cxnId="{3DDA6080-A40F-45CF-996F-34BC3017E3A0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0" presStyleCnt="7" custScaleX="29526" custScaleY="210228" custLinFactNeighborX="-8" custLinFactNeighborY="-36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0" presStyleCnt="7" custScaleX="139553" custScaleY="266547" custLinFactNeighborY="-2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9D3AB55C-92D8-4F87-84EC-1858242F23DF}" type="pres">
      <dgm:prSet presAssocID="{F89A3B73-A9FD-4420-A653-FBDCE3C1D178}" presName="linNode" presStyleCnt="0"/>
      <dgm:spPr/>
    </dgm:pt>
    <dgm:pt modelId="{69741657-687A-4F66-862C-14216AB5D97C}" type="pres">
      <dgm:prSet presAssocID="{F89A3B73-A9FD-4420-A653-FBDCE3C1D178}" presName="parentText" presStyleLbl="node1" presStyleIdx="1" presStyleCnt="7" custScaleX="29426" custScaleY="183976" custLinFactNeighborY="-70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2B9A2-7ED6-4FEF-92AF-E3766F315C5D}" type="pres">
      <dgm:prSet presAssocID="{F89A3B73-A9FD-4420-A653-FBDCE3C1D178}" presName="descendantText" presStyleLbl="alignAccFollowNode1" presStyleIdx="1" presStyleCnt="7" custScaleX="138824" custScaleY="190158" custLinFactNeighborX="-752" custLinFactNeighborY="-2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A686-2AAE-43DA-90AD-314CA03DE3FB}" type="pres">
      <dgm:prSet presAssocID="{08A27EE7-86E7-4EEE-892C-97871ED5493A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2" presStyleCnt="7" custScaleX="29526" custScaleY="147547" custLinFactNeighborX="-8" custLinFactNeighborY="-220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2" presStyleCnt="7" custScaleX="139553" custScaleY="125780" custLinFactNeighborY="-32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3" presStyleCnt="7" custScaleX="29526" custScaleY="161386" custLinFactNeighborX="-8" custLinFactNeighborY="-270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3" presStyleCnt="7" custScaleX="139553" custScaleY="197948" custLinFactNeighborY="-40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4" presStyleCnt="7" custScaleX="48898" custScaleY="144118" custLinFactNeighborY="-215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4" presStyleCnt="7" custScaleX="237237" custScaleY="162565" custLinFactNeighborY="-25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39EFD6-FECD-419C-9E2E-F8D818120152}" type="pres">
      <dgm:prSet presAssocID="{85FFE335-537A-4E8C-A01E-5DCBE835B658}" presName="sp" presStyleCnt="0"/>
      <dgm:spPr/>
    </dgm:pt>
    <dgm:pt modelId="{2F510DE0-2E33-4152-9BF0-13488D0C2ECE}" type="pres">
      <dgm:prSet presAssocID="{3BECBB2C-7D11-4734-AB10-9703A70AE21D}" presName="linNode" presStyleCnt="0"/>
      <dgm:spPr/>
    </dgm:pt>
    <dgm:pt modelId="{D792DD48-5097-42FD-AEAE-2D22257B96B1}" type="pres">
      <dgm:prSet presAssocID="{3BECBB2C-7D11-4734-AB10-9703A70AE21D}" presName="parentText" presStyleLbl="node1" presStyleIdx="5" presStyleCnt="7" custScaleX="29453" custScaleY="225123" custLinFactNeighborY="-159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90080-EA4C-458D-82C9-9A004A281274}" type="pres">
      <dgm:prSet presAssocID="{3BECBB2C-7D11-4734-AB10-9703A70AE21D}" presName="descendantText" presStyleLbl="alignAccFollowNode1" presStyleIdx="5" presStyleCnt="7" custScaleX="139820" custScaleY="274973" custLinFactNeighborY="-16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2BE8C-B0AC-44D8-A3EC-F36978AD49EF}" type="pres">
      <dgm:prSet presAssocID="{001703F7-8B58-4A23-8B2A-1DA9E1162391}" presName="sp" presStyleCnt="0"/>
      <dgm:spPr/>
    </dgm:pt>
    <dgm:pt modelId="{361995C2-74F0-44E4-9703-DA9C96C69317}" type="pres">
      <dgm:prSet presAssocID="{AFF3F92D-1028-45E7-82CA-A3C50B4CFBCA}" presName="linNode" presStyleCnt="0"/>
      <dgm:spPr/>
    </dgm:pt>
    <dgm:pt modelId="{DDBC515A-03B0-4C34-A733-650C7384BB2B}" type="pres">
      <dgm:prSet presAssocID="{AFF3F92D-1028-45E7-82CA-A3C50B4CFBCA}" presName="parentText" presStyleLbl="node1" presStyleIdx="6" presStyleCnt="7" custScaleX="29425" custLinFactNeighborY="-120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EB300-748D-4D40-8D5C-996E620779B4}" type="pres">
      <dgm:prSet presAssocID="{AFF3F92D-1028-45E7-82CA-A3C50B4CFBCA}" presName="descendantText" presStyleLbl="alignAccFollowNode1" presStyleIdx="6" presStyleCnt="7" custScaleX="139836" custLinFactNeighborY="-8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A68967-DE3C-4680-9417-30EADD7FD90B}" srcId="{16F6B25E-5D6B-4ECF-AF9D-EAA929C9A4C8}" destId="{30979618-10E9-4DF0-9BD2-C6FEAA185775}" srcOrd="4" destOrd="0" parTransId="{C9C27B8A-BB43-46E9-B43B-361DD00E8724}" sibTransId="{85FFE335-537A-4E8C-A01E-5DCBE835B658}"/>
    <dgm:cxn modelId="{66B7275F-63B4-48DC-B840-5E0F191C44BC}" srcId="{16F6B25E-5D6B-4ECF-AF9D-EAA929C9A4C8}" destId="{E3E52D60-FB37-44C2-A7ED-F8F42776443E}" srcOrd="0" destOrd="0" parTransId="{9624D9D2-43CC-450A-B34F-4B79F35E0161}" sibTransId="{4F278DB9-3D1F-4D2E-A6F3-A5505CD7A737}"/>
    <dgm:cxn modelId="{FA72BCF3-E922-4C37-A5F6-822CD9949A62}" type="presOf" srcId="{5DD621EF-41CF-448F-A782-480EA2260C24}" destId="{4D911F85-0A28-4509-8A5F-C41B4F08211B}" srcOrd="0" destOrd="0" presId="urn:microsoft.com/office/officeart/2005/8/layout/vList5"/>
    <dgm:cxn modelId="{F6DA00F4-B14E-465F-9418-B0F55D85E9A0}" type="presOf" srcId="{5B4450A5-B5D9-46F4-8CB8-CE7CC0BA5859}" destId="{58027FF2-3CA3-4746-AA39-77C4E2F36E4D}" srcOrd="0" destOrd="0" presId="urn:microsoft.com/office/officeart/2005/8/layout/vList5"/>
    <dgm:cxn modelId="{EF902FB5-32B3-446B-AE27-B04A4F01C759}" type="presOf" srcId="{EC4F5B58-7313-4AA4-A70B-1A8242C507ED}" destId="{C21EB300-748D-4D40-8D5C-996E620779B4}" srcOrd="0" destOrd="0" presId="urn:microsoft.com/office/officeart/2005/8/layout/vList5"/>
    <dgm:cxn modelId="{09ED4682-0696-4685-9B57-1993A822928E}" srcId="{16F6B25E-5D6B-4ECF-AF9D-EAA929C9A4C8}" destId="{9EAC05D9-FF2D-4BB4-9A16-8BAB2090DB2C}" srcOrd="2" destOrd="0" parTransId="{FCA4D730-EBD9-4F2E-AE5D-8CF9BA871015}" sibTransId="{B118BB03-4168-4DF3-8F53-0360F8DCDA92}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A4040838-E0FD-4DEC-AE39-38691E2584FC}" type="presOf" srcId="{16F6B25E-5D6B-4ECF-AF9D-EAA929C9A4C8}" destId="{6A598DE4-5F9A-442C-A71C-CB888B6D895A}" srcOrd="0" destOrd="0" presId="urn:microsoft.com/office/officeart/2005/8/layout/vList5"/>
    <dgm:cxn modelId="{72A60CB4-0B26-4FC0-ADD3-8E0947DF098B}" type="presOf" srcId="{AFF3F92D-1028-45E7-82CA-A3C50B4CFBCA}" destId="{DDBC515A-03B0-4C34-A733-650C7384BB2B}" srcOrd="0" destOrd="0" presId="urn:microsoft.com/office/officeart/2005/8/layout/vList5"/>
    <dgm:cxn modelId="{2ECAA345-A412-4B9F-955D-A6135FA5EE59}" type="presOf" srcId="{3BECBB2C-7D11-4734-AB10-9703A70AE21D}" destId="{D792DD48-5097-42FD-AEAE-2D22257B96B1}" srcOrd="0" destOrd="0" presId="urn:microsoft.com/office/officeart/2005/8/layout/vList5"/>
    <dgm:cxn modelId="{C411D21E-82F9-43E8-A634-862AB7564519}" srcId="{16F6B25E-5D6B-4ECF-AF9D-EAA929C9A4C8}" destId="{3BECBB2C-7D11-4734-AB10-9703A70AE21D}" srcOrd="5" destOrd="0" parTransId="{A78EC983-4E4D-455D-A459-746EB531900D}" sibTransId="{001703F7-8B58-4A23-8B2A-1DA9E1162391}"/>
    <dgm:cxn modelId="{AD43C299-43DD-4014-99DB-D70608FE8808}" type="presOf" srcId="{8CD09BF1-6B31-478E-8300-2C99193F576C}" destId="{8BC24923-25DE-4B1F-9EC6-FAEB41D5E090}" srcOrd="0" destOrd="0" presId="urn:microsoft.com/office/officeart/2005/8/layout/vList5"/>
    <dgm:cxn modelId="{4E95DF49-611A-4C7E-B5B7-119F2F78B4AA}" type="presOf" srcId="{F89A3B73-A9FD-4420-A653-FBDCE3C1D178}" destId="{69741657-687A-4F66-862C-14216AB5D97C}" srcOrd="0" destOrd="0" presId="urn:microsoft.com/office/officeart/2005/8/layout/vList5"/>
    <dgm:cxn modelId="{5298519F-3990-4BFB-9FF7-41B273030794}" type="presOf" srcId="{084EF88B-E0A0-4E7A-92D5-75E8D53FA831}" destId="{F762B9A2-7ED6-4FEF-92AF-E3766F315C5D}" srcOrd="0" destOrd="0" presId="urn:microsoft.com/office/officeart/2005/8/layout/vList5"/>
    <dgm:cxn modelId="{66FADB9F-C0F0-4CDA-AF4F-70CC62068876}" srcId="{3BECBB2C-7D11-4734-AB10-9703A70AE21D}" destId="{C22D490A-4CFE-4027-90AC-B34CEA122DE5}" srcOrd="0" destOrd="0" parTransId="{D72C6C3E-5D2B-4ABD-AF6D-8B0EFC34C1C3}" sibTransId="{B4E9E2BD-853E-4244-8094-9AFACBFFE357}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8B61789E-4AC8-43FF-AC39-15C8DA4847E6}" srcId="{16F6B25E-5D6B-4ECF-AF9D-EAA929C9A4C8}" destId="{AFF3F92D-1028-45E7-82CA-A3C50B4CFBCA}" srcOrd="6" destOrd="0" parTransId="{06EC2ACA-E503-4670-9980-B87EC9444C13}" sibTransId="{255BF2DC-C876-412A-86EE-B4BDD835D739}"/>
    <dgm:cxn modelId="{1FE63F91-37DA-4117-B1C0-835EBB920406}" type="presOf" srcId="{C22D490A-4CFE-4027-90AC-B34CEA122DE5}" destId="{77A90080-EA4C-458D-82C9-9A004A281274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0E9CBC6F-EC63-43FF-8BE1-E3591B9E518D}" type="presOf" srcId="{30979618-10E9-4DF0-9BD2-C6FEAA185775}" destId="{D28BBEE6-5CD2-4450-B9C1-DE6E9355D536}" srcOrd="0" destOrd="0" presId="urn:microsoft.com/office/officeart/2005/8/layout/vList5"/>
    <dgm:cxn modelId="{4F57F6CE-0EB7-4035-8BA9-FAACE58DB881}" type="presOf" srcId="{E3E52D60-FB37-44C2-A7ED-F8F42776443E}" destId="{3C94D313-2FA7-4078-BBC5-95F9E5421374}" srcOrd="0" destOrd="0" presId="urn:microsoft.com/office/officeart/2005/8/layout/vList5"/>
    <dgm:cxn modelId="{8A8D8FC5-C97E-4B25-AD33-7951EB3ECA99}" srcId="{16F6B25E-5D6B-4ECF-AF9D-EAA929C9A4C8}" destId="{A5C651E8-C66F-468A-90AA-0FEAEBDC3640}" srcOrd="3" destOrd="0" parTransId="{8E1DD43C-D8F7-46C4-A6AF-00D55F707AC7}" sibTransId="{59659ACE-BD4F-4027-A2B7-1F3014BF97F1}"/>
    <dgm:cxn modelId="{339EF198-62D9-407D-AE40-9DF8143E1B7F}" type="presOf" srcId="{9D8B6351-20C0-431F-94F2-F743EAC73230}" destId="{D5412C42-86AE-49B4-9A1C-154A1959E140}" srcOrd="0" destOrd="0" presId="urn:microsoft.com/office/officeart/2005/8/layout/vList5"/>
    <dgm:cxn modelId="{AD5C7392-651C-435A-B9E8-33F3047300F5}" srcId="{30979618-10E9-4DF0-9BD2-C6FEAA185775}" destId="{9D8B6351-20C0-431F-94F2-F743EAC73230}" srcOrd="0" destOrd="0" parTransId="{8B748584-B956-4ADF-BD86-AA7056EFD8C9}" sibTransId="{8F72CB8B-4EF1-4D36-8613-F69C786F79C6}"/>
    <dgm:cxn modelId="{7E38B6DC-90C0-4E6D-B86F-3B02C6DABF06}" srcId="{16F6B25E-5D6B-4ECF-AF9D-EAA929C9A4C8}" destId="{F89A3B73-A9FD-4420-A653-FBDCE3C1D178}" srcOrd="1" destOrd="0" parTransId="{CB483A67-6347-4449-9FCE-F4C4FCAC4820}" sibTransId="{08A27EE7-86E7-4EEE-892C-97871ED5493A}"/>
    <dgm:cxn modelId="{3DDA6080-A40F-45CF-996F-34BC3017E3A0}" srcId="{F89A3B73-A9FD-4420-A653-FBDCE3C1D178}" destId="{084EF88B-E0A0-4E7A-92D5-75E8D53FA831}" srcOrd="0" destOrd="0" parTransId="{1F4B5A4D-7BB5-4732-8325-C946B9A80643}" sibTransId="{C62E1F37-D169-4EEC-B1DF-75B9E1EDCC3F}"/>
    <dgm:cxn modelId="{61440C85-223C-4C77-A153-137A57B3B3EB}" srcId="{AFF3F92D-1028-45E7-82CA-A3C50B4CFBCA}" destId="{EC4F5B58-7313-4AA4-A70B-1A8242C507ED}" srcOrd="0" destOrd="0" parTransId="{1FCDFDB7-DFF8-438B-BE25-9F5C7BD91B81}" sibTransId="{6CBBFC41-B060-4579-B2FB-A8514CE4D63A}"/>
    <dgm:cxn modelId="{55B8413C-7D82-42EC-8D39-3D002C544D73}" type="presOf" srcId="{A5C651E8-C66F-468A-90AA-0FEAEBDC3640}" destId="{7C08314F-2955-4195-9CB9-FD09367BF161}" srcOrd="0" destOrd="0" presId="urn:microsoft.com/office/officeart/2005/8/layout/vList5"/>
    <dgm:cxn modelId="{17A8EB64-DBB2-4395-98AD-D3EB138F0E85}" type="presOf" srcId="{9EAC05D9-FF2D-4BB4-9A16-8BAB2090DB2C}" destId="{75B573CE-C075-413A-8674-BBB152F3F85B}" srcOrd="0" destOrd="0" presId="urn:microsoft.com/office/officeart/2005/8/layout/vList5"/>
    <dgm:cxn modelId="{A0D40D75-FA13-4AAB-A980-36A40F3A5CD2}" type="presParOf" srcId="{6A598DE4-5F9A-442C-A71C-CB888B6D895A}" destId="{6D457BDF-9C01-4558-88A9-4058CBE569F6}" srcOrd="0" destOrd="0" presId="urn:microsoft.com/office/officeart/2005/8/layout/vList5"/>
    <dgm:cxn modelId="{610EABE6-FFAB-4021-B3EB-161CB137A97E}" type="presParOf" srcId="{6D457BDF-9C01-4558-88A9-4058CBE569F6}" destId="{3C94D313-2FA7-4078-BBC5-95F9E5421374}" srcOrd="0" destOrd="0" presId="urn:microsoft.com/office/officeart/2005/8/layout/vList5"/>
    <dgm:cxn modelId="{AA7453FB-6D88-400A-86D4-28B896566CAE}" type="presParOf" srcId="{6D457BDF-9C01-4558-88A9-4058CBE569F6}" destId="{4D911F85-0A28-4509-8A5F-C41B4F08211B}" srcOrd="1" destOrd="0" presId="urn:microsoft.com/office/officeart/2005/8/layout/vList5"/>
    <dgm:cxn modelId="{7ADB23DB-F590-49B7-855D-24939CA1A6B3}" type="presParOf" srcId="{6A598DE4-5F9A-442C-A71C-CB888B6D895A}" destId="{CEEC8C25-837C-457E-A42D-CB10A814ADB2}" srcOrd="1" destOrd="0" presId="urn:microsoft.com/office/officeart/2005/8/layout/vList5"/>
    <dgm:cxn modelId="{A2FC5CD8-D8F6-4DDA-BC41-759C484A5BA4}" type="presParOf" srcId="{6A598DE4-5F9A-442C-A71C-CB888B6D895A}" destId="{9D3AB55C-92D8-4F87-84EC-1858242F23DF}" srcOrd="2" destOrd="0" presId="urn:microsoft.com/office/officeart/2005/8/layout/vList5"/>
    <dgm:cxn modelId="{79E2F1D7-C4B5-46C1-AA13-39047FB70A6C}" type="presParOf" srcId="{9D3AB55C-92D8-4F87-84EC-1858242F23DF}" destId="{69741657-687A-4F66-862C-14216AB5D97C}" srcOrd="0" destOrd="0" presId="urn:microsoft.com/office/officeart/2005/8/layout/vList5"/>
    <dgm:cxn modelId="{DDE54879-5FF4-4032-9318-1240FA8A5EDA}" type="presParOf" srcId="{9D3AB55C-92D8-4F87-84EC-1858242F23DF}" destId="{F762B9A2-7ED6-4FEF-92AF-E3766F315C5D}" srcOrd="1" destOrd="0" presId="urn:microsoft.com/office/officeart/2005/8/layout/vList5"/>
    <dgm:cxn modelId="{1FE9D0F2-555E-4359-B319-13F52666EB50}" type="presParOf" srcId="{6A598DE4-5F9A-442C-A71C-CB888B6D895A}" destId="{2D10A686-2AAE-43DA-90AD-314CA03DE3FB}" srcOrd="3" destOrd="0" presId="urn:microsoft.com/office/officeart/2005/8/layout/vList5"/>
    <dgm:cxn modelId="{9F785F89-3C7E-4B47-9DD7-A895B4EF3516}" type="presParOf" srcId="{6A598DE4-5F9A-442C-A71C-CB888B6D895A}" destId="{4ECC84BF-04C5-4518-A8F0-4DE3400C4B33}" srcOrd="4" destOrd="0" presId="urn:microsoft.com/office/officeart/2005/8/layout/vList5"/>
    <dgm:cxn modelId="{A933FF12-982E-4714-8C16-2C89FFBC1DC7}" type="presParOf" srcId="{4ECC84BF-04C5-4518-A8F0-4DE3400C4B33}" destId="{75B573CE-C075-413A-8674-BBB152F3F85B}" srcOrd="0" destOrd="0" presId="urn:microsoft.com/office/officeart/2005/8/layout/vList5"/>
    <dgm:cxn modelId="{BD2C4008-F716-4464-8C39-5F53D9B9E63B}" type="presParOf" srcId="{4ECC84BF-04C5-4518-A8F0-4DE3400C4B33}" destId="{58027FF2-3CA3-4746-AA39-77C4E2F36E4D}" srcOrd="1" destOrd="0" presId="urn:microsoft.com/office/officeart/2005/8/layout/vList5"/>
    <dgm:cxn modelId="{B3438C76-E3E9-43FD-AD45-7AE57E7EA190}" type="presParOf" srcId="{6A598DE4-5F9A-442C-A71C-CB888B6D895A}" destId="{75718872-32B4-4552-BEC2-F866B40C1B6A}" srcOrd="5" destOrd="0" presId="urn:microsoft.com/office/officeart/2005/8/layout/vList5"/>
    <dgm:cxn modelId="{5950728B-BB1A-488E-9DDE-DE7885A0CF21}" type="presParOf" srcId="{6A598DE4-5F9A-442C-A71C-CB888B6D895A}" destId="{2C148333-BA78-4EDE-B5F4-39D1EC75D87E}" srcOrd="6" destOrd="0" presId="urn:microsoft.com/office/officeart/2005/8/layout/vList5"/>
    <dgm:cxn modelId="{F0F2BC3E-AD6D-4E9C-AD53-7700F5105ED2}" type="presParOf" srcId="{2C148333-BA78-4EDE-B5F4-39D1EC75D87E}" destId="{7C08314F-2955-4195-9CB9-FD09367BF161}" srcOrd="0" destOrd="0" presId="urn:microsoft.com/office/officeart/2005/8/layout/vList5"/>
    <dgm:cxn modelId="{83418A73-311E-49FB-A01F-36D384C0722D}" type="presParOf" srcId="{2C148333-BA78-4EDE-B5F4-39D1EC75D87E}" destId="{8BC24923-25DE-4B1F-9EC6-FAEB41D5E090}" srcOrd="1" destOrd="0" presId="urn:microsoft.com/office/officeart/2005/8/layout/vList5"/>
    <dgm:cxn modelId="{B93E8814-B809-4DE3-88BD-8C6D0883D89D}" type="presParOf" srcId="{6A598DE4-5F9A-442C-A71C-CB888B6D895A}" destId="{39472593-7F6C-40C3-AB12-698C6E8A9E94}" srcOrd="7" destOrd="0" presId="urn:microsoft.com/office/officeart/2005/8/layout/vList5"/>
    <dgm:cxn modelId="{7AF9AF60-218F-4EEA-9CBD-CAFAC46483AD}" type="presParOf" srcId="{6A598DE4-5F9A-442C-A71C-CB888B6D895A}" destId="{C55C5DE8-4C33-4452-8285-FBC1CD66E960}" srcOrd="8" destOrd="0" presId="urn:microsoft.com/office/officeart/2005/8/layout/vList5"/>
    <dgm:cxn modelId="{25CA5AFB-6F97-473E-9D7A-9C7105DE9ABB}" type="presParOf" srcId="{C55C5DE8-4C33-4452-8285-FBC1CD66E960}" destId="{D28BBEE6-5CD2-4450-B9C1-DE6E9355D536}" srcOrd="0" destOrd="0" presId="urn:microsoft.com/office/officeart/2005/8/layout/vList5"/>
    <dgm:cxn modelId="{AD2513A4-3C50-43F7-85D0-C6C7FD0C2567}" type="presParOf" srcId="{C55C5DE8-4C33-4452-8285-FBC1CD66E960}" destId="{D5412C42-86AE-49B4-9A1C-154A1959E140}" srcOrd="1" destOrd="0" presId="urn:microsoft.com/office/officeart/2005/8/layout/vList5"/>
    <dgm:cxn modelId="{76382133-63A9-4DC6-8DC9-660E11665748}" type="presParOf" srcId="{6A598DE4-5F9A-442C-A71C-CB888B6D895A}" destId="{6C39EFD6-FECD-419C-9E2E-F8D818120152}" srcOrd="9" destOrd="0" presId="urn:microsoft.com/office/officeart/2005/8/layout/vList5"/>
    <dgm:cxn modelId="{20A66A15-93CA-4A8B-8536-7C0974390313}" type="presParOf" srcId="{6A598DE4-5F9A-442C-A71C-CB888B6D895A}" destId="{2F510DE0-2E33-4152-9BF0-13488D0C2ECE}" srcOrd="10" destOrd="0" presId="urn:microsoft.com/office/officeart/2005/8/layout/vList5"/>
    <dgm:cxn modelId="{74BF7E29-06D9-49BC-B19F-2760C76498FA}" type="presParOf" srcId="{2F510DE0-2E33-4152-9BF0-13488D0C2ECE}" destId="{D792DD48-5097-42FD-AEAE-2D22257B96B1}" srcOrd="0" destOrd="0" presId="urn:microsoft.com/office/officeart/2005/8/layout/vList5"/>
    <dgm:cxn modelId="{BD341950-6BE4-4639-A842-73494B29232E}" type="presParOf" srcId="{2F510DE0-2E33-4152-9BF0-13488D0C2ECE}" destId="{77A90080-EA4C-458D-82C9-9A004A281274}" srcOrd="1" destOrd="0" presId="urn:microsoft.com/office/officeart/2005/8/layout/vList5"/>
    <dgm:cxn modelId="{4F11CCF1-62B1-4FED-B4A8-FC75BBB8730C}" type="presParOf" srcId="{6A598DE4-5F9A-442C-A71C-CB888B6D895A}" destId="{A582BE8C-B0AC-44D8-A3EC-F36978AD49EF}" srcOrd="11" destOrd="0" presId="urn:microsoft.com/office/officeart/2005/8/layout/vList5"/>
    <dgm:cxn modelId="{150BB5BB-AA1B-42C4-8988-7CF9537F683C}" type="presParOf" srcId="{6A598DE4-5F9A-442C-A71C-CB888B6D895A}" destId="{361995C2-74F0-44E4-9703-DA9C96C69317}" srcOrd="12" destOrd="0" presId="urn:microsoft.com/office/officeart/2005/8/layout/vList5"/>
    <dgm:cxn modelId="{9AB19C6B-F844-40AF-87DF-58ED7570F927}" type="presParOf" srcId="{361995C2-74F0-44E4-9703-DA9C96C69317}" destId="{DDBC515A-03B0-4C34-A733-650C7384BB2B}" srcOrd="0" destOrd="0" presId="urn:microsoft.com/office/officeart/2005/8/layout/vList5"/>
    <dgm:cxn modelId="{94A5A9D5-8E90-4813-9133-ECACB71E607D}" type="presParOf" srcId="{361995C2-74F0-44E4-9703-DA9C96C69317}" destId="{C21EB300-748D-4D40-8D5C-996E620779B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74261063-C5C4-42A7-8EF1-BA3F4589BE2A}" type="presOf" srcId="{3CED5FFD-AAA2-4F32-9984-2931A9343EF4}" destId="{F8BFDAFD-525F-436C-B14B-2567CFE67020}" srcOrd="0" destOrd="0" presId="urn:microsoft.com/office/officeart/2005/8/layout/arrow2"/>
    <dgm:cxn modelId="{D7221A93-2396-4071-A1E9-802864B6661F}" type="presOf" srcId="{972020DB-F149-4227-9BEB-A0D49C73DC9B}" destId="{67B30F68-F664-49D0-B634-4E8BA04DBCF2}" srcOrd="0" destOrd="0" presId="urn:microsoft.com/office/officeart/2005/8/layout/arrow2"/>
    <dgm:cxn modelId="{8604F806-C2EF-47C8-A5F1-0366225D25DE}" type="presOf" srcId="{EB66B2BF-1C91-4390-887D-59AFDF2F5453}" destId="{EE42284D-07CC-4E60-9511-FD7FB20444B5}" srcOrd="0" destOrd="0" presId="urn:microsoft.com/office/officeart/2005/8/layout/arrow2"/>
    <dgm:cxn modelId="{185B8605-8529-49C9-8050-BB38ACFA4CA2}" type="presOf" srcId="{2584DB9A-784B-48F5-B86D-25FAFB3039D7}" destId="{EBA3EE16-9FDD-4C0D-A8C9-B38A905D9D21}" srcOrd="0" destOrd="0" presId="urn:microsoft.com/office/officeart/2005/8/layout/arrow2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7CB8A57F-9EFF-485D-9AE4-6A329832DB21}" type="presOf" srcId="{4DF7A849-7E3E-424B-AB6C-A90D1143B16A}" destId="{79055F36-FB44-4AFE-89C6-FD47523E4240}" srcOrd="0" destOrd="0" presId="urn:microsoft.com/office/officeart/2005/8/layout/arrow2"/>
    <dgm:cxn modelId="{F95D5F13-4B80-437E-B2AF-910929DEC36F}" type="presOf" srcId="{889517A7-6441-4483-B2EC-4040F04A8583}" destId="{A058D1BA-E84F-4FDE-83D5-6EB0E59373E3}" srcOrd="0" destOrd="0" presId="urn:microsoft.com/office/officeart/2005/8/layout/arrow2"/>
    <dgm:cxn modelId="{25AE4A8F-749E-474D-BAC1-4F14642854F7}" type="presParOf" srcId="{EE42284D-07CC-4E60-9511-FD7FB20444B5}" destId="{AEA8F65B-9A00-43C1-A4F9-A68D41146E29}" srcOrd="0" destOrd="0" presId="urn:microsoft.com/office/officeart/2005/8/layout/arrow2"/>
    <dgm:cxn modelId="{59B3F9FD-9D94-46FF-A619-6424A130C8DD}" type="presParOf" srcId="{EE42284D-07CC-4E60-9511-FD7FB20444B5}" destId="{8859FC13-5D8F-46C7-B2AA-092A21968C4B}" srcOrd="1" destOrd="0" presId="urn:microsoft.com/office/officeart/2005/8/layout/arrow2"/>
    <dgm:cxn modelId="{F114FFAE-6089-4E6F-A86B-FD072DE7684B}" type="presParOf" srcId="{8859FC13-5D8F-46C7-B2AA-092A21968C4B}" destId="{DFECD051-241E-4D49-90FE-79495E84D7B0}" srcOrd="0" destOrd="0" presId="urn:microsoft.com/office/officeart/2005/8/layout/arrow2"/>
    <dgm:cxn modelId="{198E1748-67A3-4696-B970-AF65EF50A6D0}" type="presParOf" srcId="{8859FC13-5D8F-46C7-B2AA-092A21968C4B}" destId="{67B30F68-F664-49D0-B634-4E8BA04DBCF2}" srcOrd="1" destOrd="0" presId="urn:microsoft.com/office/officeart/2005/8/layout/arrow2"/>
    <dgm:cxn modelId="{5E3B1435-C0FD-417F-9607-79E0B78EB3B0}" type="presParOf" srcId="{8859FC13-5D8F-46C7-B2AA-092A21968C4B}" destId="{BBEC6CA9-E41C-4CBB-BA49-850C00ADEA47}" srcOrd="2" destOrd="0" presId="urn:microsoft.com/office/officeart/2005/8/layout/arrow2"/>
    <dgm:cxn modelId="{4E5291D8-0D0A-4C4D-A59F-94DC3E19DEFE}" type="presParOf" srcId="{8859FC13-5D8F-46C7-B2AA-092A21968C4B}" destId="{F8BFDAFD-525F-436C-B14B-2567CFE67020}" srcOrd="3" destOrd="0" presId="urn:microsoft.com/office/officeart/2005/8/layout/arrow2"/>
    <dgm:cxn modelId="{BCF3C7FC-5621-42B5-85D5-A97B537D2544}" type="presParOf" srcId="{8859FC13-5D8F-46C7-B2AA-092A21968C4B}" destId="{00B64851-C59E-4DDB-9091-7A0B9F221FC0}" srcOrd="4" destOrd="0" presId="urn:microsoft.com/office/officeart/2005/8/layout/arrow2"/>
    <dgm:cxn modelId="{77010308-CEBC-40AD-9524-4E555A3F20EE}" type="presParOf" srcId="{8859FC13-5D8F-46C7-B2AA-092A21968C4B}" destId="{A058D1BA-E84F-4FDE-83D5-6EB0E59373E3}" srcOrd="5" destOrd="0" presId="urn:microsoft.com/office/officeart/2005/8/layout/arrow2"/>
    <dgm:cxn modelId="{488EEA18-156C-484F-8CA7-8A3ACDEE9F0D}" type="presParOf" srcId="{8859FC13-5D8F-46C7-B2AA-092A21968C4B}" destId="{6A1A9D43-13BA-492F-877E-6840D854D3C9}" srcOrd="6" destOrd="0" presId="urn:microsoft.com/office/officeart/2005/8/layout/arrow2"/>
    <dgm:cxn modelId="{B23BC910-B7B4-4DE9-A2A4-033B379F4654}" type="presParOf" srcId="{8859FC13-5D8F-46C7-B2AA-092A21968C4B}" destId="{EBA3EE16-9FDD-4C0D-A8C9-B38A905D9D21}" srcOrd="7" destOrd="0" presId="urn:microsoft.com/office/officeart/2005/8/layout/arrow2"/>
    <dgm:cxn modelId="{5E0817C9-A328-4F6C-860F-0EACB625C39B}" type="presParOf" srcId="{8859FC13-5D8F-46C7-B2AA-092A21968C4B}" destId="{75C4CAF9-F84A-4BA7-BF8B-1C7B7B03A35E}" srcOrd="8" destOrd="0" presId="urn:microsoft.com/office/officeart/2005/8/layout/arrow2"/>
    <dgm:cxn modelId="{B0D7F0B5-B9A1-4125-B79D-5D177A139A7A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327157">
          <a:off x="1619886" y="3693751"/>
          <a:ext cx="421127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421127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2243675">
          <a:off x="2392332" y="3694454"/>
          <a:ext cx="1043288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1043288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171152">
          <a:off x="2407958" y="3713272"/>
          <a:ext cx="3187260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3187260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532502">
          <a:off x="2415908" y="2322110"/>
          <a:ext cx="3497502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3497502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1566709">
          <a:off x="2499495" y="2995706"/>
          <a:ext cx="2107687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2107687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9108893">
          <a:off x="2397414" y="2315970"/>
          <a:ext cx="812953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812953" y="13095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254482" y="945958"/>
          <a:ext cx="2950977" cy="282198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2398986" y="191228"/>
          <a:ext cx="3319920" cy="205347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навчання табличного множення та ділення?</a:t>
          </a:r>
          <a:endParaRPr lang="ru-RU" sz="1800" kern="1200" spc="-70" baseline="0" dirty="0"/>
        </a:p>
      </dsp:txBody>
      <dsp:txXfrm>
        <a:off x="2398986" y="191228"/>
        <a:ext cx="3319920" cy="2053476"/>
      </dsp:txXfrm>
    </dsp:sp>
    <dsp:sp modelId="{2E62FA2E-99B9-41C6-B04F-C8F40ED9EF95}">
      <dsp:nvSpPr>
        <dsp:cNvPr id="0" name=""/>
        <dsp:cNvSpPr/>
      </dsp:nvSpPr>
      <dsp:spPr>
        <a:xfrm>
          <a:off x="4606899" y="1928830"/>
          <a:ext cx="3537007" cy="210528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4606899" y="1928830"/>
        <a:ext cx="3537007" cy="2105284"/>
      </dsp:txXfrm>
    </dsp:sp>
    <dsp:sp modelId="{2B05C3DE-A3BE-4A97-9B99-8C391FDBFBEE}">
      <dsp:nvSpPr>
        <dsp:cNvPr id="0" name=""/>
        <dsp:cNvSpPr/>
      </dsp:nvSpPr>
      <dsp:spPr>
        <a:xfrm>
          <a:off x="5500694" y="349278"/>
          <a:ext cx="3892369" cy="18653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500694" y="349278"/>
        <a:ext cx="3892369" cy="1865302"/>
      </dsp:txXfrm>
    </dsp:sp>
    <dsp:sp modelId="{33CAB849-1A6D-4304-842C-36E06967567F}">
      <dsp:nvSpPr>
        <dsp:cNvPr id="0" name=""/>
        <dsp:cNvSpPr/>
      </dsp:nvSpPr>
      <dsp:spPr>
        <a:xfrm>
          <a:off x="5037347" y="3876668"/>
          <a:ext cx="4392436" cy="19908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037347" y="3876668"/>
        <a:ext cx="4392436" cy="1990842"/>
      </dsp:txXfrm>
    </dsp:sp>
    <dsp:sp modelId="{70F5BD76-5989-4032-94B3-558D2DDF0016}">
      <dsp:nvSpPr>
        <dsp:cNvPr id="0" name=""/>
        <dsp:cNvSpPr/>
      </dsp:nvSpPr>
      <dsp:spPr>
        <a:xfrm>
          <a:off x="2880416" y="3821933"/>
          <a:ext cx="2565975" cy="16813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880416" y="3821933"/>
        <a:ext cx="2565975" cy="1681377"/>
      </dsp:txXfrm>
    </dsp:sp>
    <dsp:sp modelId="{6FC95440-AED4-47D0-A870-9B2006FFCAB4}">
      <dsp:nvSpPr>
        <dsp:cNvPr id="0" name=""/>
        <dsp:cNvSpPr/>
      </dsp:nvSpPr>
      <dsp:spPr>
        <a:xfrm>
          <a:off x="224411" y="3893372"/>
          <a:ext cx="2606520" cy="18175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 чому особливість процесу формування обчислювальних навичок табличного множення та ділення?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24411" y="3893372"/>
        <a:ext cx="2606520" cy="18175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С.250 – 269.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105 - 131.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«</a:t>
          </a:r>
          <a:r>
            <a:rPr lang="ru-RU" sz="2400" kern="1200" dirty="0" err="1" smtClean="0"/>
            <a:t>Освіта</a:t>
          </a:r>
          <a:r>
            <a:rPr lang="ru-RU" sz="2400" kern="1200" dirty="0" smtClean="0"/>
            <a:t>», 2011. – 392 с. – С. 144 – 145.</a:t>
          </a:r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Богданович М.В., Козак М.В., Король Я.А.</a:t>
          </a:r>
          <a:r>
            <a:rPr lang="uk-UA" sz="2400" kern="1200" noProof="0" dirty="0" smtClean="0"/>
            <a:t> Методика викладання математики в початкових класах: </a:t>
          </a:r>
          <a:r>
            <a:rPr lang="uk-UA" sz="2400" kern="1200" noProof="0" dirty="0" err="1" smtClean="0"/>
            <a:t>Навч</a:t>
          </a:r>
          <a:r>
            <a:rPr lang="uk-UA" sz="2400" kern="1200" noProof="0" dirty="0" smtClean="0"/>
            <a:t>. </a:t>
          </a:r>
          <a:r>
            <a:rPr lang="uk-UA" sz="2400" kern="1200" noProof="0" dirty="0" err="1" smtClean="0"/>
            <a:t>пос</a:t>
          </a:r>
          <a:r>
            <a:rPr lang="uk-UA" sz="2400" kern="1200" noProof="0" dirty="0" smtClean="0"/>
            <a:t>. — К.: А.С.К., 1988. — 352 с. – С.  127 - 135.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97138" y="-3780103"/>
          <a:ext cx="363644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kern="1200" dirty="0"/>
        </a:p>
      </dsp:txBody>
      <dsp:txXfrm rot="5400000">
        <a:off x="4797138" y="-3780103"/>
        <a:ext cx="363644" cy="8039285"/>
      </dsp:txXfrm>
    </dsp:sp>
    <dsp:sp modelId="{6C2BB375-6319-4214-89A9-B3927C2E39A5}">
      <dsp:nvSpPr>
        <dsp:cNvPr id="0" name=""/>
        <dsp:cNvSpPr/>
      </dsp:nvSpPr>
      <dsp:spPr>
        <a:xfrm>
          <a:off x="0" y="2937"/>
          <a:ext cx="956765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2937"/>
        <a:ext cx="956765" cy="473204"/>
      </dsp:txXfrm>
    </dsp:sp>
    <dsp:sp modelId="{7FEF13FF-D5A8-4E07-B48F-B928D054DB5E}">
      <dsp:nvSpPr>
        <dsp:cNvPr id="0" name=""/>
        <dsp:cNvSpPr/>
      </dsp:nvSpPr>
      <dsp:spPr>
        <a:xfrm rot="5400000">
          <a:off x="4693685" y="-3253045"/>
          <a:ext cx="485913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693685" y="-3253045"/>
        <a:ext cx="485913" cy="7991609"/>
      </dsp:txXfrm>
    </dsp:sp>
    <dsp:sp modelId="{192A2AE8-BBDA-4C81-BCB8-9C08B1E69721}">
      <dsp:nvSpPr>
        <dsp:cNvPr id="0" name=""/>
        <dsp:cNvSpPr/>
      </dsp:nvSpPr>
      <dsp:spPr>
        <a:xfrm>
          <a:off x="2552" y="506156"/>
          <a:ext cx="904779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2552" y="506156"/>
        <a:ext cx="904779" cy="473204"/>
      </dsp:txXfrm>
    </dsp:sp>
    <dsp:sp modelId="{4D911F85-0A28-4509-8A5F-C41B4F08211B}">
      <dsp:nvSpPr>
        <dsp:cNvPr id="0" name=""/>
        <dsp:cNvSpPr/>
      </dsp:nvSpPr>
      <dsp:spPr>
        <a:xfrm rot="5400000">
          <a:off x="4789678" y="-2773664"/>
          <a:ext cx="378563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89678" y="-2773664"/>
        <a:ext cx="378563" cy="8039285"/>
      </dsp:txXfrm>
    </dsp:sp>
    <dsp:sp modelId="{3C94D313-2FA7-4078-BBC5-95F9E5421374}">
      <dsp:nvSpPr>
        <dsp:cNvPr id="0" name=""/>
        <dsp:cNvSpPr/>
      </dsp:nvSpPr>
      <dsp:spPr>
        <a:xfrm>
          <a:off x="0" y="1009375"/>
          <a:ext cx="956765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009375"/>
        <a:ext cx="956765" cy="473204"/>
      </dsp:txXfrm>
    </dsp:sp>
    <dsp:sp modelId="{58027FF2-3CA3-4746-AA39-77C4E2F36E4D}">
      <dsp:nvSpPr>
        <dsp:cNvPr id="0" name=""/>
        <dsp:cNvSpPr/>
      </dsp:nvSpPr>
      <dsp:spPr>
        <a:xfrm rot="5400000">
          <a:off x="4788845" y="-2276799"/>
          <a:ext cx="380229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788845" y="-2276799"/>
        <a:ext cx="380229" cy="8039285"/>
      </dsp:txXfrm>
    </dsp:sp>
    <dsp:sp modelId="{75B573CE-C075-413A-8674-BBB152F3F85B}">
      <dsp:nvSpPr>
        <dsp:cNvPr id="0" name=""/>
        <dsp:cNvSpPr/>
      </dsp:nvSpPr>
      <dsp:spPr>
        <a:xfrm>
          <a:off x="0" y="1506240"/>
          <a:ext cx="956765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0" y="1506240"/>
        <a:ext cx="956765" cy="473204"/>
      </dsp:txXfrm>
    </dsp:sp>
    <dsp:sp modelId="{8BC24923-25DE-4B1F-9EC6-FAEB41D5E090}">
      <dsp:nvSpPr>
        <dsp:cNvPr id="0" name=""/>
        <dsp:cNvSpPr/>
      </dsp:nvSpPr>
      <dsp:spPr>
        <a:xfrm rot="5400000">
          <a:off x="4621173" y="-1639243"/>
          <a:ext cx="705855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Підготовча робота до введення  арифметичних дій множення та ділення.</a:t>
          </a:r>
          <a:endParaRPr lang="uk-UA" sz="2400" kern="1200" dirty="0" smtClean="0"/>
        </a:p>
      </dsp:txBody>
      <dsp:txXfrm rot="5400000">
        <a:off x="4621173" y="-1639243"/>
        <a:ext cx="705855" cy="8031434"/>
      </dsp:txXfrm>
    </dsp:sp>
    <dsp:sp modelId="{7C08314F-2955-4195-9CB9-FD09367BF161}">
      <dsp:nvSpPr>
        <dsp:cNvPr id="0" name=""/>
        <dsp:cNvSpPr/>
      </dsp:nvSpPr>
      <dsp:spPr>
        <a:xfrm>
          <a:off x="0" y="2003105"/>
          <a:ext cx="955830" cy="74673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0" y="2003105"/>
        <a:ext cx="955830" cy="746736"/>
      </dsp:txXfrm>
    </dsp:sp>
    <dsp:sp modelId="{D5412C42-86AE-49B4-9A1C-154A1959E140}">
      <dsp:nvSpPr>
        <dsp:cNvPr id="0" name=""/>
        <dsp:cNvSpPr/>
      </dsp:nvSpPr>
      <dsp:spPr>
        <a:xfrm rot="5400000">
          <a:off x="4778458" y="-1020476"/>
          <a:ext cx="378563" cy="806116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Ознайомлення з арифметичною дією множення.</a:t>
          </a:r>
          <a:endParaRPr lang="uk-UA" sz="2400" kern="1200" dirty="0" smtClean="0"/>
        </a:p>
      </dsp:txBody>
      <dsp:txXfrm rot="5400000">
        <a:off x="4778458" y="-1020476"/>
        <a:ext cx="378563" cy="8061162"/>
      </dsp:txXfrm>
    </dsp:sp>
    <dsp:sp modelId="{D28BBEE6-5CD2-4450-B9C1-DE6E9355D536}">
      <dsp:nvSpPr>
        <dsp:cNvPr id="0" name=""/>
        <dsp:cNvSpPr/>
      </dsp:nvSpPr>
      <dsp:spPr>
        <a:xfrm>
          <a:off x="2552" y="2773502"/>
          <a:ext cx="934606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2773502"/>
        <a:ext cx="934606" cy="473204"/>
      </dsp:txXfrm>
    </dsp:sp>
    <dsp:sp modelId="{901264F2-1556-40BB-9B4E-6D7D2A4C5889}">
      <dsp:nvSpPr>
        <dsp:cNvPr id="0" name=""/>
        <dsp:cNvSpPr/>
      </dsp:nvSpPr>
      <dsp:spPr>
        <a:xfrm rot="5400000">
          <a:off x="4686959" y="-465015"/>
          <a:ext cx="465395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Ознайомлення з арифметичною дією ділення на вміщення.</a:t>
          </a:r>
          <a:endParaRPr lang="uk-UA" sz="2400" kern="1200" dirty="0" smtClean="0"/>
        </a:p>
      </dsp:txBody>
      <dsp:txXfrm rot="5400000">
        <a:off x="4686959" y="-465015"/>
        <a:ext cx="465395" cy="8003349"/>
      </dsp:txXfrm>
    </dsp:sp>
    <dsp:sp modelId="{5F39C7BD-BD59-447F-ABA9-26E913413CB1}">
      <dsp:nvSpPr>
        <dsp:cNvPr id="0" name=""/>
        <dsp:cNvSpPr/>
      </dsp:nvSpPr>
      <dsp:spPr>
        <a:xfrm>
          <a:off x="2552" y="3270367"/>
          <a:ext cx="915430" cy="53258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3270367"/>
        <a:ext cx="915430" cy="532582"/>
      </dsp:txXfrm>
    </dsp:sp>
    <dsp:sp modelId="{AF0146A9-0EB2-4435-A9C3-1B21667E0323}">
      <dsp:nvSpPr>
        <dsp:cNvPr id="0" name=""/>
        <dsp:cNvSpPr/>
      </dsp:nvSpPr>
      <dsp:spPr>
        <a:xfrm rot="5400000">
          <a:off x="4682284" y="84001"/>
          <a:ext cx="483638" cy="80389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Назви компонентів та результатів арифметичних дій множення та ділення.</a:t>
          </a:r>
          <a:endParaRPr lang="uk-UA" sz="2400" kern="1200" dirty="0" smtClean="0"/>
        </a:p>
      </dsp:txBody>
      <dsp:txXfrm rot="5400000">
        <a:off x="4682284" y="84001"/>
        <a:ext cx="483638" cy="8038916"/>
      </dsp:txXfrm>
    </dsp:sp>
    <dsp:sp modelId="{8C55C830-7270-46C7-9B9B-A605F1AEFAC7}">
      <dsp:nvSpPr>
        <dsp:cNvPr id="0" name=""/>
        <dsp:cNvSpPr/>
      </dsp:nvSpPr>
      <dsp:spPr>
        <a:xfrm>
          <a:off x="2552" y="3800465"/>
          <a:ext cx="902092" cy="60598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3800465"/>
        <a:ext cx="902092" cy="605986"/>
      </dsp:txXfrm>
    </dsp:sp>
    <dsp:sp modelId="{205FA77F-CD80-4A60-A83E-6A4CFBE0F6C6}">
      <dsp:nvSpPr>
        <dsp:cNvPr id="0" name=""/>
        <dsp:cNvSpPr/>
      </dsp:nvSpPr>
      <dsp:spPr>
        <a:xfrm rot="5400000">
          <a:off x="4788319" y="623346"/>
          <a:ext cx="378563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8" action="ppaction://hlinkpres?slideindex=1&amp;slidetitle="/>
            </a:rPr>
            <a:t>Переставний закон множення.</a:t>
          </a:r>
          <a:endParaRPr lang="uk-UA" sz="2400" kern="1200" dirty="0" smtClean="0"/>
        </a:p>
      </dsp:txBody>
      <dsp:txXfrm rot="5400000">
        <a:off x="4788319" y="623346"/>
        <a:ext cx="378563" cy="8041281"/>
      </dsp:txXfrm>
    </dsp:sp>
    <dsp:sp modelId="{C60916DB-26D6-46E7-85E4-D7D721424487}">
      <dsp:nvSpPr>
        <dsp:cNvPr id="0" name=""/>
        <dsp:cNvSpPr/>
      </dsp:nvSpPr>
      <dsp:spPr>
        <a:xfrm>
          <a:off x="2552" y="4407379"/>
          <a:ext cx="954408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4407379"/>
        <a:ext cx="954408" cy="473204"/>
      </dsp:txXfrm>
    </dsp:sp>
    <dsp:sp modelId="{024A9F1C-C90A-4F13-9A33-F12E218CB2F3}">
      <dsp:nvSpPr>
        <dsp:cNvPr id="0" name=""/>
        <dsp:cNvSpPr/>
      </dsp:nvSpPr>
      <dsp:spPr>
        <a:xfrm rot="5400000">
          <a:off x="4717100" y="1193523"/>
          <a:ext cx="378563" cy="79090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9" action="ppaction://hlinkpres?slideindex=1&amp;slidetitle="/>
            </a:rPr>
            <a:t>Взаємозв'язок арифметичних дій множення та ділення.</a:t>
          </a:r>
          <a:endParaRPr lang="uk-UA" sz="2400" kern="1200" dirty="0" smtClean="0"/>
        </a:p>
      </dsp:txBody>
      <dsp:txXfrm rot="5400000">
        <a:off x="4717100" y="1193523"/>
        <a:ext cx="378563" cy="7909034"/>
      </dsp:txXfrm>
    </dsp:sp>
    <dsp:sp modelId="{B751CF84-42D5-4C26-8E24-F6886F8A8394}">
      <dsp:nvSpPr>
        <dsp:cNvPr id="0" name=""/>
        <dsp:cNvSpPr/>
      </dsp:nvSpPr>
      <dsp:spPr>
        <a:xfrm>
          <a:off x="2552" y="4911437"/>
          <a:ext cx="949312" cy="47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4911437"/>
        <a:ext cx="949312" cy="47320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911F85-0A28-4509-8A5F-C41B4F08211B}">
      <dsp:nvSpPr>
        <dsp:cNvPr id="0" name=""/>
        <dsp:cNvSpPr/>
      </dsp:nvSpPr>
      <dsp:spPr>
        <a:xfrm rot="5400000">
          <a:off x="4492191" y="-3535923"/>
          <a:ext cx="959587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Властивості множення та ділення на 1, 10; множення на нуль, нуля на число; ділення нуля на число. Неможливість ділення на нуль. Ділення рівних чисел.</a:t>
          </a:r>
          <a:endParaRPr lang="ru-RU" sz="2400" kern="1200" dirty="0"/>
        </a:p>
      </dsp:txBody>
      <dsp:txXfrm rot="5400000">
        <a:off x="4492191" y="-3535923"/>
        <a:ext cx="959587" cy="8031434"/>
      </dsp:txXfrm>
    </dsp:sp>
    <dsp:sp modelId="{3C94D313-2FA7-4078-BBC5-95F9E5421374}">
      <dsp:nvSpPr>
        <dsp:cNvPr id="0" name=""/>
        <dsp:cNvSpPr/>
      </dsp:nvSpPr>
      <dsp:spPr>
        <a:xfrm>
          <a:off x="0" y="0"/>
          <a:ext cx="955830" cy="94604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</a:t>
          </a:r>
          <a:endParaRPr lang="ru-RU" sz="2400" b="1" kern="1200" dirty="0"/>
        </a:p>
      </dsp:txBody>
      <dsp:txXfrm>
        <a:off x="0" y="0"/>
        <a:ext cx="955830" cy="946044"/>
      </dsp:txXfrm>
    </dsp:sp>
    <dsp:sp modelId="{F762B9A2-7ED6-4FEF-92AF-E3766F315C5D}">
      <dsp:nvSpPr>
        <dsp:cNvPr id="0" name=""/>
        <dsp:cNvSpPr/>
      </dsp:nvSpPr>
      <dsp:spPr>
        <a:xfrm rot="5400000">
          <a:off x="4581135" y="-2603925"/>
          <a:ext cx="684581" cy="798947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Ознайомлення з арифметичною дією ділення на рівні частини.</a:t>
          </a:r>
          <a:endParaRPr lang="ru-RU" sz="2400" kern="1200" dirty="0"/>
        </a:p>
      </dsp:txBody>
      <dsp:txXfrm rot="5400000">
        <a:off x="4581135" y="-2603925"/>
        <a:ext cx="684581" cy="7989479"/>
      </dsp:txXfrm>
    </dsp:sp>
    <dsp:sp modelId="{69741657-687A-4F66-862C-14216AB5D97C}">
      <dsp:nvSpPr>
        <dsp:cNvPr id="0" name=""/>
        <dsp:cNvSpPr/>
      </dsp:nvSpPr>
      <dsp:spPr>
        <a:xfrm>
          <a:off x="436" y="952879"/>
          <a:ext cx="952593" cy="82790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436" y="952879"/>
        <a:ext cx="952593" cy="827907"/>
      </dsp:txXfrm>
    </dsp:sp>
    <dsp:sp modelId="{58027FF2-3CA3-4746-AA39-77C4E2F36E4D}">
      <dsp:nvSpPr>
        <dsp:cNvPr id="0" name=""/>
        <dsp:cNvSpPr/>
      </dsp:nvSpPr>
      <dsp:spPr>
        <a:xfrm rot="5400000">
          <a:off x="4745576" y="-1967070"/>
          <a:ext cx="452816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Таблиці множення та ділення:</a:t>
          </a:r>
          <a:endParaRPr lang="ru-RU" sz="2400" kern="1200" dirty="0"/>
        </a:p>
      </dsp:txBody>
      <dsp:txXfrm rot="5400000">
        <a:off x="4745576" y="-1967070"/>
        <a:ext cx="452816" cy="8031434"/>
      </dsp:txXfrm>
    </dsp:sp>
    <dsp:sp modelId="{75B573CE-C075-413A-8674-BBB152F3F85B}">
      <dsp:nvSpPr>
        <dsp:cNvPr id="0" name=""/>
        <dsp:cNvSpPr/>
      </dsp:nvSpPr>
      <dsp:spPr>
        <a:xfrm>
          <a:off x="0" y="1735713"/>
          <a:ext cx="955830" cy="66397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4.1</a:t>
          </a:r>
          <a:endParaRPr lang="ru-RU" sz="2400" b="1" kern="1200" dirty="0"/>
        </a:p>
      </dsp:txBody>
      <dsp:txXfrm>
        <a:off x="0" y="1735713"/>
        <a:ext cx="955830" cy="663974"/>
      </dsp:txXfrm>
    </dsp:sp>
    <dsp:sp modelId="{8BC24923-25DE-4B1F-9EC6-FAEB41D5E090}">
      <dsp:nvSpPr>
        <dsp:cNvPr id="0" name=""/>
        <dsp:cNvSpPr/>
      </dsp:nvSpPr>
      <dsp:spPr>
        <a:xfrm rot="5400000">
          <a:off x="4615671" y="-1276080"/>
          <a:ext cx="712626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Методика складання та запам'ятовування таблиць множення та ділення.</a:t>
          </a:r>
          <a:endParaRPr lang="uk-UA" sz="2400" kern="1200" dirty="0" smtClean="0"/>
        </a:p>
      </dsp:txBody>
      <dsp:txXfrm rot="5400000">
        <a:off x="4615671" y="-1276080"/>
        <a:ext cx="712626" cy="8031434"/>
      </dsp:txXfrm>
    </dsp:sp>
    <dsp:sp modelId="{7C08314F-2955-4195-9CB9-FD09367BF161}">
      <dsp:nvSpPr>
        <dsp:cNvPr id="0" name=""/>
        <dsp:cNvSpPr/>
      </dsp:nvSpPr>
      <dsp:spPr>
        <a:xfrm>
          <a:off x="0" y="2399688"/>
          <a:ext cx="955830" cy="7262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0" y="2399688"/>
        <a:ext cx="955830" cy="726250"/>
      </dsp:txXfrm>
    </dsp:sp>
    <dsp:sp modelId="{D5412C42-86AE-49B4-9A1C-154A1959E140}">
      <dsp:nvSpPr>
        <dsp:cNvPr id="0" name=""/>
        <dsp:cNvSpPr/>
      </dsp:nvSpPr>
      <dsp:spPr>
        <a:xfrm rot="5400000">
          <a:off x="4673001" y="-529615"/>
          <a:ext cx="585245" cy="806116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Залежність добутку від зміни одного множника при сталому іншому множнику.</a:t>
          </a:r>
          <a:endParaRPr lang="uk-UA" sz="2400" kern="1200" dirty="0" smtClean="0"/>
        </a:p>
      </dsp:txBody>
      <dsp:txXfrm rot="5400000">
        <a:off x="4673001" y="-529615"/>
        <a:ext cx="585245" cy="8061162"/>
      </dsp:txXfrm>
    </dsp:sp>
    <dsp:sp modelId="{D28BBEE6-5CD2-4450-B9C1-DE6E9355D536}">
      <dsp:nvSpPr>
        <dsp:cNvPr id="0" name=""/>
        <dsp:cNvSpPr/>
      </dsp:nvSpPr>
      <dsp:spPr>
        <a:xfrm>
          <a:off x="436" y="3173315"/>
          <a:ext cx="934606" cy="64854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36" y="3173315"/>
        <a:ext cx="934606" cy="648543"/>
      </dsp:txXfrm>
    </dsp:sp>
    <dsp:sp modelId="{77A90080-EA4C-458D-82C9-9A004A281274}">
      <dsp:nvSpPr>
        <dsp:cNvPr id="0" name=""/>
        <dsp:cNvSpPr/>
      </dsp:nvSpPr>
      <dsp:spPr>
        <a:xfrm rot="5400000">
          <a:off x="4482343" y="365056"/>
          <a:ext cx="989921" cy="8046800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Залежність частки від зміни діленого або дільника.</a:t>
          </a:r>
          <a:endParaRPr lang="uk-UA" sz="2400" kern="1200" dirty="0" smtClean="0"/>
        </a:p>
      </dsp:txBody>
      <dsp:txXfrm rot="5400000">
        <a:off x="4482343" y="365056"/>
        <a:ext cx="989921" cy="8046800"/>
      </dsp:txXfrm>
    </dsp:sp>
    <dsp:sp modelId="{D792DD48-5097-42FD-AEAE-2D22257B96B1}">
      <dsp:nvSpPr>
        <dsp:cNvPr id="0" name=""/>
        <dsp:cNvSpPr/>
      </dsp:nvSpPr>
      <dsp:spPr>
        <a:xfrm>
          <a:off x="436" y="3869578"/>
          <a:ext cx="953467" cy="101307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36" y="3869578"/>
        <a:ext cx="953467" cy="1013072"/>
      </dsp:txXfrm>
    </dsp:sp>
    <dsp:sp modelId="{C21EB300-748D-4D40-8D5C-996E620779B4}">
      <dsp:nvSpPr>
        <dsp:cNvPr id="0" name=""/>
        <dsp:cNvSpPr/>
      </dsp:nvSpPr>
      <dsp:spPr>
        <a:xfrm rot="5400000">
          <a:off x="4796855" y="1146922"/>
          <a:ext cx="360006" cy="804772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Перевірка множення та ділення.</a:t>
          </a:r>
          <a:endParaRPr lang="uk-UA" sz="2400" kern="1200" dirty="0" smtClean="0"/>
        </a:p>
      </dsp:txBody>
      <dsp:txXfrm rot="5400000">
        <a:off x="4796855" y="1146922"/>
        <a:ext cx="360006" cy="8047721"/>
      </dsp:txXfrm>
    </dsp:sp>
    <dsp:sp modelId="{DDBC515A-03B0-4C34-A733-650C7384BB2B}">
      <dsp:nvSpPr>
        <dsp:cNvPr id="0" name=""/>
        <dsp:cNvSpPr/>
      </dsp:nvSpPr>
      <dsp:spPr>
        <a:xfrm>
          <a:off x="436" y="4922746"/>
          <a:ext cx="952561" cy="45000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36" y="4922746"/>
        <a:ext cx="952561" cy="45000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42589-1098-4B75-B568-A6734D4A3FFF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1A707-E4F9-4E31-8F46-69FE40E05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554C8D2-77E1-4B4B-A7FC-B7A6D269FB7E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uk-UA" sz="4800" dirty="0">
                <a:solidFill>
                  <a:srgbClr val="FFC000"/>
                </a:solidFill>
              </a:rPr>
              <a:t> </a:t>
            </a:r>
            <a:r>
              <a:rPr lang="uk-UA" sz="4800" b="1" dirty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формування обчислювальних навичок </a:t>
            </a:r>
            <a: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табличного множення та ділення</a:t>
            </a:r>
            <a:endParaRPr lang="ru-RU" sz="48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206388"/>
            <a:ext cx="8186766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348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55C830-7270-46C7-9B9B-A605F1AEFA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8C55C830-7270-46C7-9B9B-A605F1AEFA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0146A9-0EB2-4435-A9C3-1B21667E0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AF0146A9-0EB2-4435-A9C3-1B21667E0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51CF84-42D5-4C26-8E24-F6886F8A8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B751CF84-42D5-4C26-8E24-F6886F8A8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4A9F1C-C90A-4F13-9A33-F12E218CB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024A9F1C-C90A-4F13-9A33-F12E218CB2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92DD48-5097-42FD-AEAE-2D22257B96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792DD48-5097-42FD-AEAE-2D22257B96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A90080-EA4C-458D-82C9-9A004A281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77A90080-EA4C-458D-82C9-9A004A281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BC515A-03B0-4C34-A733-650C7384BB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DDBC515A-03B0-4C34-A733-650C7384BB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1EB300-748D-4D40-8D5C-996E620779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C21EB300-748D-4D40-8D5C-996E620779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2898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 descr="богданович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82969">
            <a:off x="571472" y="1889426"/>
            <a:ext cx="3050723" cy="450057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1805">
            <a:off x="2789576" y="1680329"/>
            <a:ext cx="3357586" cy="490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89103">
            <a:off x="5393997" y="2655422"/>
            <a:ext cx="3154374" cy="42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952b864ec46241768bfa8dd2e487ea4517d3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9464</TotalTime>
  <Words>475</Words>
  <Application>Microsoft Office PowerPoint</Application>
  <PresentationFormat>Экран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  Методика формування обчислювальних навичок табличного множення та ділення</vt:lpstr>
      <vt:lpstr>Проблемні питання</vt:lpstr>
      <vt:lpstr>Література</vt:lpstr>
      <vt:lpstr>План</vt:lpstr>
      <vt:lpstr>План</vt:lpstr>
      <vt:lpstr>Рефлексія</vt:lpstr>
      <vt:lpstr>Дякую за увагу!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9.   Методика формування обчислювальних навичок табличного множення та ділення</dc:title>
  <dc:creator>Светлана</dc:creator>
  <cp:lastModifiedBy>Marinochka</cp:lastModifiedBy>
  <cp:revision>471</cp:revision>
  <dcterms:created xsi:type="dcterms:W3CDTF">2013-03-24T06:26:47Z</dcterms:created>
  <dcterms:modified xsi:type="dcterms:W3CDTF">2016-07-29T10:53:06Z</dcterms:modified>
</cp:coreProperties>
</file>