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393" r:id="rId2"/>
    <p:sldId id="394" r:id="rId3"/>
    <p:sldId id="395" r:id="rId4"/>
    <p:sldId id="397" r:id="rId5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F0066"/>
    <a:srgbClr val="56E507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87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42589-1098-4B75-B568-A6734D4A3FFF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1A707-E4F9-4E31-8F46-69FE40E05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554C8D2-77E1-4B4B-A7FC-B7A6D269FB7E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6;&#1110;&#1074;&#1082;&#1110;&#1085;&#1076;%20&#1060;.%202%20&#1082;&#1083;.(&#1057;.91-154).exe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41;&#1086;&#1075;&#1076;&#1072;&#1085;&#1086;&#1074;&#1080;&#1095;%20&#1052;.%202%20&#1082;&#1083;.%20(&#1057;.%2066-152).ex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7;&#1082;&#1074;&#1086;&#1088;&#1094;&#1086;&#1074;&#1072;%20&#1057;.%202%20&#1082;&#1083;.%20&#1053;&#1047;%20&#1063;.3%20(&#1057;.18-84).ex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043890" cy="1320594"/>
          </a:xfrm>
        </p:spPr>
        <p:txBody>
          <a:bodyPr>
            <a:noAutofit/>
          </a:bodyPr>
          <a:lstStyle/>
          <a:p>
            <a:pPr algn="ctr">
              <a:lnSpc>
                <a:spcPts val="4300"/>
              </a:lnSpc>
            </a:pP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Порядок вивчення теми</a:t>
            </a:r>
            <a:r>
              <a:rPr lang="uk-UA" sz="3600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</a:t>
            </a: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чинними підручниками </a:t>
            </a:r>
            <a:endParaRPr lang="ru-RU" sz="3600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C000"/>
              </a:solidFill>
            </a:endParaRPr>
          </a:p>
        </p:txBody>
      </p:sp>
      <p:pic>
        <p:nvPicPr>
          <p:cNvPr id="11" name="Рисунок 10" descr="богданович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82969">
            <a:off x="571472" y="1889426"/>
            <a:ext cx="3050723" cy="450057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5" y="1452710"/>
            <a:ext cx="3357586" cy="490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73532">
            <a:off x="5493010" y="1877942"/>
            <a:ext cx="3474993" cy="448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</a:t>
            </a:r>
            <a:br>
              <a:rPr lang="uk-UA" sz="3600" dirty="0" smtClean="0"/>
            </a:br>
            <a:r>
              <a:rPr lang="uk-UA" sz="3600" dirty="0" smtClean="0"/>
              <a:t> Ф.</a:t>
            </a:r>
            <a:r>
              <a:rPr lang="uk-UA" sz="3600" dirty="0" err="1" smtClean="0"/>
              <a:t>Рівкінд</a:t>
            </a:r>
            <a:r>
              <a:rPr lang="uk-UA" sz="3600" dirty="0" smtClean="0"/>
              <a:t>, Л. </a:t>
            </a:r>
            <a:r>
              <a:rPr lang="uk-UA" sz="3600" dirty="0" err="1" smtClean="0"/>
              <a:t>Оляницької</a:t>
            </a:r>
            <a:endParaRPr lang="ru-RU" sz="3600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ривкинд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462" y="-14058"/>
            <a:ext cx="1071570" cy="1542804"/>
          </a:xfrm>
          <a:prstGeom prst="rect">
            <a:avLst/>
          </a:prstGeom>
        </p:spPr>
      </p:pic>
      <p:pic>
        <p:nvPicPr>
          <p:cNvPr id="409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0224" y="1428736"/>
            <a:ext cx="3716287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М.Богдановича, Г. </a:t>
            </a:r>
            <a:r>
              <a:rPr lang="uk-UA" sz="3600" dirty="0" err="1" smtClean="0"/>
              <a:t>Лишенка</a:t>
            </a:r>
            <a:endParaRPr lang="ru-RU" sz="3600" dirty="0"/>
          </a:p>
        </p:txBody>
      </p:sp>
      <p:pic>
        <p:nvPicPr>
          <p:cNvPr id="8" name="Рисунок 7" descr="богданович 2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1483200"/>
            <a:ext cx="3643338" cy="5374824"/>
          </a:xfrm>
          <a:prstGeom prst="rect">
            <a:avLst/>
          </a:prstGeom>
        </p:spPr>
      </p:pic>
      <p:pic>
        <p:nvPicPr>
          <p:cNvPr id="9" name="Рисунок 8" descr="богданович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48852" y="-24"/>
            <a:ext cx="995180" cy="146813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С.</a:t>
            </a:r>
            <a:r>
              <a:rPr lang="uk-UA" sz="3600" dirty="0" err="1" smtClean="0"/>
              <a:t>Скворцової</a:t>
            </a:r>
            <a:r>
              <a:rPr lang="uk-UA" sz="3600" dirty="0" smtClean="0"/>
              <a:t>, О. </a:t>
            </a:r>
            <a:r>
              <a:rPr lang="uk-UA" sz="3600" dirty="0" err="1" smtClean="0"/>
              <a:t>Онопрієнко</a:t>
            </a:r>
            <a:endParaRPr lang="ru-RU" sz="36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858016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5550" y="1500174"/>
            <a:ext cx="41529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5342" y="1"/>
            <a:ext cx="1078657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952b864ec46241768bfa8dd2e487ea4517d3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9495</TotalTime>
  <Words>52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Модульная</vt:lpstr>
      <vt:lpstr>Порядок вивчення теми за чинними підручниками </vt:lpstr>
      <vt:lpstr>Зміст теми за підручником  Ф.Рівкінд, Л. Оляницької</vt:lpstr>
      <vt:lpstr>Зміст теми за підручником М.Богдановича, Г. Лишенка</vt:lpstr>
      <vt:lpstr>Зміст теми за підручником С.Скворцової, О. Онопрієнко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9.   Методика формування обчислювальних навичок табличного множення та ділення</dc:title>
  <dc:creator>Светлана</dc:creator>
  <cp:lastModifiedBy>Marinochka</cp:lastModifiedBy>
  <cp:revision>471</cp:revision>
  <dcterms:created xsi:type="dcterms:W3CDTF">2013-03-24T06:26:47Z</dcterms:created>
  <dcterms:modified xsi:type="dcterms:W3CDTF">2015-09-02T09:56:13Z</dcterms:modified>
</cp:coreProperties>
</file>