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84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2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табличного множення та ділення?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обчислювальних навичок табличного множення та ділення?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7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7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6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7" custScaleX="403263" custScaleY="249431" custLinFactNeighborX="55582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6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7" custScaleX="429632" custScaleY="255724" custLinFactX="100000" custLinFactY="93957" custLinFactNeighborX="15961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6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7" custScaleX="472797" custScaleY="226574" custLinFactX="152759" custLinFactY="-42965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3" presStyleCnt="6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4" presStyleCnt="7" custScaleX="533539" custScaleY="241823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4" presStyleCnt="6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5" presStyleCnt="7" custScaleX="311683" custScaleY="204233" custLinFactNeighborX="-23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5" presStyleCnt="6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6" presStyleCnt="7" custScaleX="316608" custScaleY="220774" custLinFactX="-100000" custLinFactNeighborX="-162718" custLinFactNeighborY="-94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7C7EB3-DFBE-48B4-997C-9B630D7DB17C}" type="presOf" srcId="{B1EFA201-F789-4599-9DB0-477AB4902ECD}" destId="{217D8D54-1A76-41BE-A06A-CE665989668E}" srcOrd="0" destOrd="0" presId="urn:microsoft.com/office/officeart/2005/8/layout/radial2"/>
    <dgm:cxn modelId="{68F640B0-62EC-4C74-9167-A5EC239C0838}" type="presOf" srcId="{C6A2650D-4592-450F-B12C-205BBA6DC16B}" destId="{24160CFB-9785-4F36-8FCF-3BE5E7FAF334}" srcOrd="0" destOrd="0" presId="urn:microsoft.com/office/officeart/2005/8/layout/radial2"/>
    <dgm:cxn modelId="{CCA58AA3-B0E9-4B4F-B1D9-7BBB75E56656}" type="presOf" srcId="{BA568947-F2B3-46F0-A188-75CC8F331763}" destId="{21DE704B-54BD-4A74-8961-1222F18D39D5}" srcOrd="0" destOrd="0" presId="urn:microsoft.com/office/officeart/2005/8/layout/radial2"/>
    <dgm:cxn modelId="{B5FF4773-BF59-473F-8211-44BF70C2249E}" type="presOf" srcId="{575A2D70-1B91-4758-BA8F-3CF425C8FF8C}" destId="{38679AB5-E0F1-40D2-B5FE-1BF9C8A55EAD}" srcOrd="0" destOrd="0" presId="urn:microsoft.com/office/officeart/2005/8/layout/radial2"/>
    <dgm:cxn modelId="{05FE977F-8EEC-417B-A8CC-740B16D7D136}" type="presOf" srcId="{88F48A50-D5AF-4B10-9843-ED9B35349155}" destId="{B7B82133-1255-4D7C-9773-CDD7AC565850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68ED515C-919B-4BA7-8B46-4C172CF625FA}" type="presOf" srcId="{0E019FB5-439C-4B38-A23D-DA100B86E997}" destId="{2B05C3DE-A3BE-4A97-9B99-8C391FDBFBEE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6C67B7BB-05EB-4BB4-85F5-DC4D40A786D9}" type="presOf" srcId="{01346AEA-7245-4334-8B22-FBEE0259D948}" destId="{33CAB849-1A6D-4304-842C-36E06967567F}" srcOrd="0" destOrd="0" presId="urn:microsoft.com/office/officeart/2005/8/layout/radial2"/>
    <dgm:cxn modelId="{8650B9B3-0406-4ACF-ADBA-933CA472A707}" srcId="{61230914-E411-496F-8FF9-20F1836C95CC}" destId="{620FB3FB-1FA8-42C7-8FBF-78BFDE65D5F0}" srcOrd="4" destOrd="0" parTransId="{C6A2650D-4592-450F-B12C-205BBA6DC16B}" sibTransId="{B95ACB76-2121-4A52-887F-C25BE76497C4}"/>
    <dgm:cxn modelId="{B7AB8775-E655-407A-8A89-B920F62DC312}" type="presOf" srcId="{620FB3FB-1FA8-42C7-8FBF-78BFDE65D5F0}" destId="{70F5BD76-5989-4032-94B3-558D2DDF0016}" srcOrd="0" destOrd="0" presId="urn:microsoft.com/office/officeart/2005/8/layout/radial2"/>
    <dgm:cxn modelId="{F3EB38C2-4048-4F44-BB08-CB8128FE4FEF}" type="presOf" srcId="{09321470-69F7-4A57-87BF-D382AAE46F15}" destId="{7B67D409-41C8-4462-B703-15295BDE973B}" srcOrd="0" destOrd="0" presId="urn:microsoft.com/office/officeart/2005/8/layout/radial2"/>
    <dgm:cxn modelId="{D5995CE1-62C5-4698-BEB4-8BCF6A681336}" type="presOf" srcId="{42A06D5D-24DE-46FC-B291-36ACC78F29A4}" destId="{780418A7-920D-49D0-984B-81E7C2C1F533}" srcOrd="0" destOrd="0" presId="urn:microsoft.com/office/officeart/2005/8/layout/radial2"/>
    <dgm:cxn modelId="{6875A82F-9D05-49E0-B41B-83685ECBB35F}" srcId="{61230914-E411-496F-8FF9-20F1836C95CC}" destId="{4742ECFC-42DA-49EA-B76A-3982838904A1}" srcOrd="5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2F53D86E-975E-4AD3-BCCB-E9A506105CC8}" type="presOf" srcId="{9747C16B-5A0E-4F01-8F15-B107E19254FC}" destId="{2E62FA2E-99B9-41C6-B04F-C8F40ED9EF95}" srcOrd="0" destOrd="0" presId="urn:microsoft.com/office/officeart/2005/8/layout/radial2"/>
    <dgm:cxn modelId="{7953B747-C3E2-49DE-9523-225FBBFE2D5D}" type="presOf" srcId="{4742ECFC-42DA-49EA-B76A-3982838904A1}" destId="{6FC95440-AED4-47D0-A870-9B2006FFCAB4}" srcOrd="0" destOrd="0" presId="urn:microsoft.com/office/officeart/2005/8/layout/radial2"/>
    <dgm:cxn modelId="{F6E6C4F1-3D9F-409D-B1C4-4DE1A05887A9}" srcId="{61230914-E411-496F-8FF9-20F1836C95CC}" destId="{01346AEA-7245-4334-8B22-FBEE0259D948}" srcOrd="3" destOrd="0" parTransId="{B1EFA201-F789-4599-9DB0-477AB4902ECD}" sibTransId="{56ADA7DC-90D7-4A8B-A4B2-1DDEC85F4CCE}"/>
    <dgm:cxn modelId="{75E197AB-3611-48A6-A20A-FD4D86C42563}" type="presOf" srcId="{61230914-E411-496F-8FF9-20F1836C95CC}" destId="{517435A2-9728-4C97-A0CA-EBF3CCBC97B9}" srcOrd="0" destOrd="0" presId="urn:microsoft.com/office/officeart/2005/8/layout/radial2"/>
    <dgm:cxn modelId="{176A49AF-4423-40D2-8027-C8D15B7972B8}" type="presParOf" srcId="{517435A2-9728-4C97-A0CA-EBF3CCBC97B9}" destId="{3890A4CB-85FF-4F05-8C2A-97F650C50960}" srcOrd="0" destOrd="0" presId="urn:microsoft.com/office/officeart/2005/8/layout/radial2"/>
    <dgm:cxn modelId="{3B5A0C53-219B-4DEC-B72C-1D97D9CC79F3}" type="presParOf" srcId="{3890A4CB-85FF-4F05-8C2A-97F650C50960}" destId="{1F70D46B-10A1-4CE4-846A-A1D410163204}" srcOrd="0" destOrd="0" presId="urn:microsoft.com/office/officeart/2005/8/layout/radial2"/>
    <dgm:cxn modelId="{1F3276B2-1324-42E3-8F61-CF15B3ECE5A7}" type="presParOf" srcId="{1F70D46B-10A1-4CE4-846A-A1D410163204}" destId="{D43D0A7A-A69D-4377-9419-126878B6DF65}" srcOrd="0" destOrd="0" presId="urn:microsoft.com/office/officeart/2005/8/layout/radial2"/>
    <dgm:cxn modelId="{BF2A0117-A7D7-43C1-B404-D0C8103DBBA9}" type="presParOf" srcId="{1F70D46B-10A1-4CE4-846A-A1D410163204}" destId="{604AB985-1F49-46AA-A08C-C88FE1AF056C}" srcOrd="1" destOrd="0" presId="urn:microsoft.com/office/officeart/2005/8/layout/radial2"/>
    <dgm:cxn modelId="{A1A62866-89A2-4B17-86F2-4E96A368CF10}" type="presParOf" srcId="{3890A4CB-85FF-4F05-8C2A-97F650C50960}" destId="{B7B82133-1255-4D7C-9773-CDD7AC565850}" srcOrd="1" destOrd="0" presId="urn:microsoft.com/office/officeart/2005/8/layout/radial2"/>
    <dgm:cxn modelId="{3DE8924F-8A94-4A38-9DD9-F5FBF1DFB095}" type="presParOf" srcId="{3890A4CB-85FF-4F05-8C2A-97F650C50960}" destId="{09B93B01-6E1E-4897-955B-1881155796B6}" srcOrd="2" destOrd="0" presId="urn:microsoft.com/office/officeart/2005/8/layout/radial2"/>
    <dgm:cxn modelId="{0B092BEB-CB78-45ED-816A-FFE0499362F0}" type="presParOf" srcId="{09B93B01-6E1E-4897-955B-1881155796B6}" destId="{38679AB5-E0F1-40D2-B5FE-1BF9C8A55EAD}" srcOrd="0" destOrd="0" presId="urn:microsoft.com/office/officeart/2005/8/layout/radial2"/>
    <dgm:cxn modelId="{8C6B8BEE-1E16-4A36-BFFA-76F7D93706B5}" type="presParOf" srcId="{09B93B01-6E1E-4897-955B-1881155796B6}" destId="{355589E8-269A-446E-826B-D0CEA345C5CD}" srcOrd="1" destOrd="0" presId="urn:microsoft.com/office/officeart/2005/8/layout/radial2"/>
    <dgm:cxn modelId="{55D02B18-8987-4D08-923F-0A66B3CC3E6F}" type="presParOf" srcId="{3890A4CB-85FF-4F05-8C2A-97F650C50960}" destId="{7B67D409-41C8-4462-B703-15295BDE973B}" srcOrd="3" destOrd="0" presId="urn:microsoft.com/office/officeart/2005/8/layout/radial2"/>
    <dgm:cxn modelId="{03ADD19C-C162-46BF-AAEF-1B299FFE3517}" type="presParOf" srcId="{3890A4CB-85FF-4F05-8C2A-97F650C50960}" destId="{F586470D-EF85-49EE-B17C-778F327944AB}" srcOrd="4" destOrd="0" presId="urn:microsoft.com/office/officeart/2005/8/layout/radial2"/>
    <dgm:cxn modelId="{EDF4D575-8F77-4845-A58C-0993AC46E856}" type="presParOf" srcId="{F586470D-EF85-49EE-B17C-778F327944AB}" destId="{2E62FA2E-99B9-41C6-B04F-C8F40ED9EF95}" srcOrd="0" destOrd="0" presId="urn:microsoft.com/office/officeart/2005/8/layout/radial2"/>
    <dgm:cxn modelId="{AE8B1365-A16B-4770-B43F-A3A33DCF43A3}" type="presParOf" srcId="{F586470D-EF85-49EE-B17C-778F327944AB}" destId="{2F967FC5-8322-4AC3-9AD1-B6D008376512}" srcOrd="1" destOrd="0" presId="urn:microsoft.com/office/officeart/2005/8/layout/radial2"/>
    <dgm:cxn modelId="{B44B6769-0ABE-496B-9C3A-4894B706E7D0}" type="presParOf" srcId="{3890A4CB-85FF-4F05-8C2A-97F650C50960}" destId="{780418A7-920D-49D0-984B-81E7C2C1F533}" srcOrd="5" destOrd="0" presId="urn:microsoft.com/office/officeart/2005/8/layout/radial2"/>
    <dgm:cxn modelId="{848C6BA7-51E0-4DCB-B41A-1C25B3A1DF94}" type="presParOf" srcId="{3890A4CB-85FF-4F05-8C2A-97F650C50960}" destId="{850773E5-7A1B-458F-86F8-DB6CC37ABFF1}" srcOrd="6" destOrd="0" presId="urn:microsoft.com/office/officeart/2005/8/layout/radial2"/>
    <dgm:cxn modelId="{CAFE0208-787B-4D67-9921-993F88F72E46}" type="presParOf" srcId="{850773E5-7A1B-458F-86F8-DB6CC37ABFF1}" destId="{2B05C3DE-A3BE-4A97-9B99-8C391FDBFBEE}" srcOrd="0" destOrd="0" presId="urn:microsoft.com/office/officeart/2005/8/layout/radial2"/>
    <dgm:cxn modelId="{692D6D6C-42AF-40F2-9654-0D5013A91178}" type="presParOf" srcId="{850773E5-7A1B-458F-86F8-DB6CC37ABFF1}" destId="{55E3D1E2-FA68-4D38-B45A-3FB72BFD2484}" srcOrd="1" destOrd="0" presId="urn:microsoft.com/office/officeart/2005/8/layout/radial2"/>
    <dgm:cxn modelId="{6649B1CA-4A11-4BC1-B802-093C95ECF3C4}" type="presParOf" srcId="{3890A4CB-85FF-4F05-8C2A-97F650C50960}" destId="{217D8D54-1A76-41BE-A06A-CE665989668E}" srcOrd="7" destOrd="0" presId="urn:microsoft.com/office/officeart/2005/8/layout/radial2"/>
    <dgm:cxn modelId="{DEE11283-B773-40C6-87FE-B1FB1276D503}" type="presParOf" srcId="{3890A4CB-85FF-4F05-8C2A-97F650C50960}" destId="{8CC17502-C6E8-4394-A9C5-BBD50CDA0FC2}" srcOrd="8" destOrd="0" presId="urn:microsoft.com/office/officeart/2005/8/layout/radial2"/>
    <dgm:cxn modelId="{C60AC2D6-DECB-40A5-99B0-E9D0348457A0}" type="presParOf" srcId="{8CC17502-C6E8-4394-A9C5-BBD50CDA0FC2}" destId="{33CAB849-1A6D-4304-842C-36E06967567F}" srcOrd="0" destOrd="0" presId="urn:microsoft.com/office/officeart/2005/8/layout/radial2"/>
    <dgm:cxn modelId="{46265824-DA38-4B6B-805A-CFA66A718824}" type="presParOf" srcId="{8CC17502-C6E8-4394-A9C5-BBD50CDA0FC2}" destId="{56FB0C8A-12DE-4DD2-9A5E-C11DA5A6D98E}" srcOrd="1" destOrd="0" presId="urn:microsoft.com/office/officeart/2005/8/layout/radial2"/>
    <dgm:cxn modelId="{E432ABE4-796C-4EFE-B43B-85A1CAC79723}" type="presParOf" srcId="{3890A4CB-85FF-4F05-8C2A-97F650C50960}" destId="{24160CFB-9785-4F36-8FCF-3BE5E7FAF334}" srcOrd="9" destOrd="0" presId="urn:microsoft.com/office/officeart/2005/8/layout/radial2"/>
    <dgm:cxn modelId="{B83C5826-9A42-42C9-BDCE-9DDF0A21EB06}" type="presParOf" srcId="{3890A4CB-85FF-4F05-8C2A-97F650C50960}" destId="{9C37B37E-0B08-41BF-8B41-5AB3B8695ACB}" srcOrd="10" destOrd="0" presId="urn:microsoft.com/office/officeart/2005/8/layout/radial2"/>
    <dgm:cxn modelId="{163A61A5-7996-4DCF-A434-87FAEECAD6FF}" type="presParOf" srcId="{9C37B37E-0B08-41BF-8B41-5AB3B8695ACB}" destId="{70F5BD76-5989-4032-94B3-558D2DDF0016}" srcOrd="0" destOrd="0" presId="urn:microsoft.com/office/officeart/2005/8/layout/radial2"/>
    <dgm:cxn modelId="{91FB5CCF-397A-4259-AA3B-198A5EEDC06B}" type="presParOf" srcId="{9C37B37E-0B08-41BF-8B41-5AB3B8695ACB}" destId="{7F442250-5913-4924-9E9C-F5A1A3A4C59C}" srcOrd="1" destOrd="0" presId="urn:microsoft.com/office/officeart/2005/8/layout/radial2"/>
    <dgm:cxn modelId="{889F6707-F2E2-410C-B81B-1AB77D27676F}" type="presParOf" srcId="{3890A4CB-85FF-4F05-8C2A-97F650C50960}" destId="{21DE704B-54BD-4A74-8961-1222F18D39D5}" srcOrd="11" destOrd="0" presId="urn:microsoft.com/office/officeart/2005/8/layout/radial2"/>
    <dgm:cxn modelId="{0653AD36-5AC1-49EE-838B-963380A94F48}" type="presParOf" srcId="{3890A4CB-85FF-4F05-8C2A-97F650C50960}" destId="{6B10B437-283F-4A40-8C3A-A2BAB757EBAA}" srcOrd="12" destOrd="0" presId="urn:microsoft.com/office/officeart/2005/8/layout/radial2"/>
    <dgm:cxn modelId="{6676F74B-9843-4ED9-B875-4A4860F4A22F}" type="presParOf" srcId="{6B10B437-283F-4A40-8C3A-A2BAB757EBAA}" destId="{6FC95440-AED4-47D0-A870-9B2006FFCAB4}" srcOrd="0" destOrd="0" presId="urn:microsoft.com/office/officeart/2005/8/layout/radial2"/>
    <dgm:cxn modelId="{02D7102D-1D34-451C-9147-1219795303D8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327157">
          <a:off x="1619886" y="3693751"/>
          <a:ext cx="42112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42112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243675">
          <a:off x="2392332" y="3694454"/>
          <a:ext cx="1043288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043288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71152">
          <a:off x="2407958" y="3713272"/>
          <a:ext cx="3187260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3187260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532502">
          <a:off x="2415908" y="2322110"/>
          <a:ext cx="3497502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3497502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1566709">
          <a:off x="2499495" y="2995706"/>
          <a:ext cx="2107687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2107687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9108893">
          <a:off x="2397414" y="2315970"/>
          <a:ext cx="812953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812953" y="1309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254482" y="945958"/>
          <a:ext cx="2950977" cy="28219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2398986" y="191228"/>
          <a:ext cx="3319920" cy="2053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табличного множення та ділення?</a:t>
          </a:r>
          <a:endParaRPr lang="ru-RU" sz="1800" kern="1200" spc="-70" baseline="0" dirty="0"/>
        </a:p>
      </dsp:txBody>
      <dsp:txXfrm>
        <a:off x="2398986" y="191228"/>
        <a:ext cx="3319920" cy="2053476"/>
      </dsp:txXfrm>
    </dsp:sp>
    <dsp:sp modelId="{2E62FA2E-99B9-41C6-B04F-C8F40ED9EF95}">
      <dsp:nvSpPr>
        <dsp:cNvPr id="0" name=""/>
        <dsp:cNvSpPr/>
      </dsp:nvSpPr>
      <dsp:spPr>
        <a:xfrm>
          <a:off x="4606899" y="1928830"/>
          <a:ext cx="3537007" cy="21052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4606899" y="1928830"/>
        <a:ext cx="3537007" cy="2105284"/>
      </dsp:txXfrm>
    </dsp:sp>
    <dsp:sp modelId="{2B05C3DE-A3BE-4A97-9B99-8C391FDBFBEE}">
      <dsp:nvSpPr>
        <dsp:cNvPr id="0" name=""/>
        <dsp:cNvSpPr/>
      </dsp:nvSpPr>
      <dsp:spPr>
        <a:xfrm>
          <a:off x="5500694" y="349278"/>
          <a:ext cx="3892369" cy="18653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500694" y="349278"/>
        <a:ext cx="3892369" cy="1865302"/>
      </dsp:txXfrm>
    </dsp:sp>
    <dsp:sp modelId="{33CAB849-1A6D-4304-842C-36E06967567F}">
      <dsp:nvSpPr>
        <dsp:cNvPr id="0" name=""/>
        <dsp:cNvSpPr/>
      </dsp:nvSpPr>
      <dsp:spPr>
        <a:xfrm>
          <a:off x="5037347" y="3876668"/>
          <a:ext cx="4392436" cy="19908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037347" y="3876668"/>
        <a:ext cx="4392436" cy="1990842"/>
      </dsp:txXfrm>
    </dsp:sp>
    <dsp:sp modelId="{70F5BD76-5989-4032-94B3-558D2DDF0016}">
      <dsp:nvSpPr>
        <dsp:cNvPr id="0" name=""/>
        <dsp:cNvSpPr/>
      </dsp:nvSpPr>
      <dsp:spPr>
        <a:xfrm>
          <a:off x="2880416" y="3821933"/>
          <a:ext cx="2565975" cy="16813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80416" y="3821933"/>
        <a:ext cx="2565975" cy="1681377"/>
      </dsp:txXfrm>
    </dsp:sp>
    <dsp:sp modelId="{6FC95440-AED4-47D0-A870-9B2006FFCAB4}">
      <dsp:nvSpPr>
        <dsp:cNvPr id="0" name=""/>
        <dsp:cNvSpPr/>
      </dsp:nvSpPr>
      <dsp:spPr>
        <a:xfrm>
          <a:off x="224411" y="3893372"/>
          <a:ext cx="2606520" cy="18175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обчислювальних навичок табличного множення та ділення?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24411" y="3893372"/>
        <a:ext cx="2606520" cy="181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9464</TotalTime>
  <Words>83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Веталь</cp:lastModifiedBy>
  <cp:revision>472</cp:revision>
  <dcterms:created xsi:type="dcterms:W3CDTF">2013-03-24T06:26:47Z</dcterms:created>
  <dcterms:modified xsi:type="dcterms:W3CDTF">2016-12-25T21:44:33Z</dcterms:modified>
</cp:coreProperties>
</file>