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384" r:id="rId2"/>
  </p:sldIdLst>
  <p:sldSz cx="9144000" cy="6858000" type="screen4x3"/>
  <p:notesSz cx="6858000" cy="9144000"/>
  <p:custDataLst>
    <p:tags r:id="rId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56E507"/>
    <a:srgbClr val="FFCC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2202" y="-6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230914-E411-496F-8FF9-20F1836C95CC}" type="doc">
      <dgm:prSet loTypeId="urn:microsoft.com/office/officeart/2005/8/layout/radial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5A2D70-1B91-4758-BA8F-3CF425C8FF8C}">
      <dgm:prSet phldrT="[Текст]" custT="1"/>
      <dgm:spPr/>
      <dgm:t>
        <a:bodyPr/>
        <a:lstStyle/>
        <a:p>
          <a:pPr>
            <a:lnSpc>
              <a:spcPct val="70000"/>
            </a:lnSpc>
          </a:pPr>
          <a:r>
            <a:rPr lang="uk-UA" sz="1800" dirty="0" smtClean="0"/>
            <a:t>Чому вчителю початкових класів потрібно знати методику навчання табличного множення та ділення?</a:t>
          </a:r>
          <a:endParaRPr lang="ru-RU" sz="1800" spc="-70" baseline="0" dirty="0"/>
        </a:p>
      </dgm:t>
    </dgm:pt>
    <dgm:pt modelId="{88F48A50-D5AF-4B10-9843-ED9B35349155}" type="parTrans" cxnId="{720F9439-68BE-435C-874D-FD59AD2FA818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34146FE5-FB44-4CD1-992D-B07F1F9E7EC2}" type="sibTrans" cxnId="{720F9439-68BE-435C-874D-FD59AD2FA818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0E019FB5-439C-4B38-A23D-DA100B86E997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7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dirty="0" smtClean="0"/>
            <a:t>У чому полягають цілі і завдання вивчення теми? Як вони реалізуються?</a:t>
          </a:r>
          <a:endParaRPr lang="ru-RU" sz="1800" spc="-70" baseline="0" dirty="0"/>
        </a:p>
      </dgm:t>
    </dgm:pt>
    <dgm:pt modelId="{42A06D5D-24DE-46FC-B291-36ACC78F29A4}" type="parTrans" cxnId="{274D33F1-A193-49DC-AFD4-1246E750323D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4C43BE77-F843-4343-AF1A-73F8147C15B9}" type="sibTrans" cxnId="{274D33F1-A193-49DC-AFD4-1246E750323D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9747C16B-5A0E-4F01-8F15-B107E19254FC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spc="0" dirty="0" smtClean="0"/>
            <a:t>Чому важливо, передусім, вивчити нормативні документи? Які документи визначають зміст цієї теми?</a:t>
          </a:r>
          <a:endParaRPr lang="ru-RU" sz="1800" spc="0" baseline="0" dirty="0"/>
        </a:p>
      </dgm:t>
    </dgm:pt>
    <dgm:pt modelId="{09321470-69F7-4A57-87BF-D382AAE46F15}" type="parTrans" cxnId="{33AE808B-564B-4A60-B093-04E16CCDA788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94AB719B-4E30-4CE0-AA13-2F326ED01479}" type="sibTrans" cxnId="{33AE808B-564B-4A60-B093-04E16CCDA788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01346AEA-7245-4334-8B22-FBEE0259D948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7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dirty="0" smtClean="0"/>
            <a:t>Як реалізований зміст програми у підручниках авторських колективів, що є чинними на сучасному етапі розвитку початкової школи?</a:t>
          </a:r>
          <a:endParaRPr lang="uk-UA" sz="1800" spc="-70" baseline="0" dirty="0" smtClean="0"/>
        </a:p>
      </dgm:t>
    </dgm:pt>
    <dgm:pt modelId="{B1EFA201-F789-4599-9DB0-477AB4902ECD}" type="parTrans" cxnId="{F6E6C4F1-3D9F-409D-B1C4-4DE1A05887A9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56ADA7DC-90D7-4A8B-A4B2-1DDEC85F4CCE}" type="sibTrans" cxnId="{F6E6C4F1-3D9F-409D-B1C4-4DE1A05887A9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620FB3FB-1FA8-42C7-8FBF-78BFDE65D5F0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dirty="0" smtClean="0"/>
            <a:t>Який підручник найбільшою мірою реалізує зміст програми? </a:t>
          </a:r>
          <a:endParaRPr lang="uk-UA" sz="1800" spc="-70" baseline="0" dirty="0" smtClean="0">
            <a:latin typeface="Times New Roman" pitchFamily="18" charset="0"/>
            <a:cs typeface="Times New Roman" pitchFamily="18" charset="0"/>
          </a:endParaRPr>
        </a:p>
      </dgm:t>
    </dgm:pt>
    <dgm:pt modelId="{C6A2650D-4592-450F-B12C-205BBA6DC16B}" type="parTrans" cxnId="{8650B9B3-0406-4ACF-ADBA-933CA472A707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B95ACB76-2121-4A52-887F-C25BE76497C4}" type="sibTrans" cxnId="{8650B9B3-0406-4ACF-ADBA-933CA472A707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4742ECFC-42DA-49EA-B76A-3982838904A1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dirty="0" smtClean="0"/>
            <a:t>У чому особливість процесу формування обчислювальних навичок табличного множення та ділення? </a:t>
          </a:r>
          <a:endParaRPr lang="ru-RU" sz="1800" spc="-70" baseline="0" dirty="0">
            <a:latin typeface="Times New Roman" pitchFamily="18" charset="0"/>
            <a:cs typeface="Times New Roman" pitchFamily="18" charset="0"/>
          </a:endParaRPr>
        </a:p>
      </dgm:t>
    </dgm:pt>
    <dgm:pt modelId="{BA568947-F2B3-46F0-A188-75CC8F331763}" type="parTrans" cxnId="{6875A82F-9D05-49E0-B41B-83685ECBB35F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F66A293C-7E5E-41DF-AC19-FEBEFD98872C}" type="sibTrans" cxnId="{6875A82F-9D05-49E0-B41B-83685ECBB35F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517435A2-9728-4C97-A0CA-EBF3CCBC97B9}" type="pres">
      <dgm:prSet presAssocID="{61230914-E411-496F-8FF9-20F1836C95CC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90A4CB-85FF-4F05-8C2A-97F650C50960}" type="pres">
      <dgm:prSet presAssocID="{61230914-E411-496F-8FF9-20F1836C95CC}" presName="cycle" presStyleCnt="0"/>
      <dgm:spPr/>
      <dgm:t>
        <a:bodyPr/>
        <a:lstStyle/>
        <a:p>
          <a:endParaRPr lang="ru-RU"/>
        </a:p>
      </dgm:t>
    </dgm:pt>
    <dgm:pt modelId="{1F70D46B-10A1-4CE4-846A-A1D410163204}" type="pres">
      <dgm:prSet presAssocID="{61230914-E411-496F-8FF9-20F1836C95CC}" presName="centerShape" presStyleCnt="0"/>
      <dgm:spPr/>
      <dgm:t>
        <a:bodyPr/>
        <a:lstStyle/>
        <a:p>
          <a:endParaRPr lang="ru-RU"/>
        </a:p>
      </dgm:t>
    </dgm:pt>
    <dgm:pt modelId="{D43D0A7A-A69D-4377-9419-126878B6DF65}" type="pres">
      <dgm:prSet presAssocID="{61230914-E411-496F-8FF9-20F1836C95CC}" presName="connSite" presStyleLbl="node1" presStyleIdx="0" presStyleCnt="7"/>
      <dgm:spPr/>
      <dgm:t>
        <a:bodyPr/>
        <a:lstStyle/>
        <a:p>
          <a:endParaRPr lang="ru-RU"/>
        </a:p>
      </dgm:t>
    </dgm:pt>
    <dgm:pt modelId="{604AB985-1F49-46AA-A08C-C88FE1AF056C}" type="pres">
      <dgm:prSet presAssocID="{61230914-E411-496F-8FF9-20F1836C95CC}" presName="visible" presStyleLbl="node1" presStyleIdx="0" presStyleCnt="7" custScaleX="215069" custScaleY="205668" custLinFactNeighborX="-21087" custLinFactNeighborY="-4859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7B82133-1255-4D7C-9773-CDD7AC565850}" type="pres">
      <dgm:prSet presAssocID="{88F48A50-D5AF-4B10-9843-ED9B35349155}" presName="Name25" presStyleLbl="parChTrans1D1" presStyleIdx="0" presStyleCnt="6"/>
      <dgm:spPr/>
      <dgm:t>
        <a:bodyPr/>
        <a:lstStyle/>
        <a:p>
          <a:endParaRPr lang="ru-RU"/>
        </a:p>
      </dgm:t>
    </dgm:pt>
    <dgm:pt modelId="{09B93B01-6E1E-4897-955B-1881155796B6}" type="pres">
      <dgm:prSet presAssocID="{575A2D70-1B91-4758-BA8F-3CF425C8FF8C}" presName="node" presStyleCnt="0"/>
      <dgm:spPr/>
      <dgm:t>
        <a:bodyPr/>
        <a:lstStyle/>
        <a:p>
          <a:endParaRPr lang="ru-RU"/>
        </a:p>
      </dgm:t>
    </dgm:pt>
    <dgm:pt modelId="{38679AB5-E0F1-40D2-B5FE-1BF9C8A55EAD}" type="pres">
      <dgm:prSet presAssocID="{575A2D70-1B91-4758-BA8F-3CF425C8FF8C}" presName="parentNode" presStyleLbl="node1" presStyleIdx="1" presStyleCnt="7" custScaleX="403263" custScaleY="249431" custLinFactNeighborX="55582" custLinFactNeighborY="9074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5589E8-269A-446E-826B-D0CEA345C5CD}" type="pres">
      <dgm:prSet presAssocID="{575A2D70-1B91-4758-BA8F-3CF425C8FF8C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67D409-41C8-4462-B703-15295BDE973B}" type="pres">
      <dgm:prSet presAssocID="{09321470-69F7-4A57-87BF-D382AAE46F15}" presName="Name25" presStyleLbl="parChTrans1D1" presStyleIdx="1" presStyleCnt="6"/>
      <dgm:spPr/>
      <dgm:t>
        <a:bodyPr/>
        <a:lstStyle/>
        <a:p>
          <a:endParaRPr lang="ru-RU"/>
        </a:p>
      </dgm:t>
    </dgm:pt>
    <dgm:pt modelId="{F586470D-EF85-49EE-B17C-778F327944AB}" type="pres">
      <dgm:prSet presAssocID="{9747C16B-5A0E-4F01-8F15-B107E19254FC}" presName="node" presStyleCnt="0"/>
      <dgm:spPr/>
      <dgm:t>
        <a:bodyPr/>
        <a:lstStyle/>
        <a:p>
          <a:endParaRPr lang="ru-RU"/>
        </a:p>
      </dgm:t>
    </dgm:pt>
    <dgm:pt modelId="{2E62FA2E-99B9-41C6-B04F-C8F40ED9EF95}" type="pres">
      <dgm:prSet presAssocID="{9747C16B-5A0E-4F01-8F15-B107E19254FC}" presName="parentNode" presStyleLbl="node1" presStyleIdx="2" presStyleCnt="7" custScaleX="429632" custScaleY="255724" custLinFactX="100000" custLinFactY="93957" custLinFactNeighborX="159610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967FC5-8322-4AC3-9AD1-B6D008376512}" type="pres">
      <dgm:prSet presAssocID="{9747C16B-5A0E-4F01-8F15-B107E19254FC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0418A7-920D-49D0-984B-81E7C2C1F533}" type="pres">
      <dgm:prSet presAssocID="{42A06D5D-24DE-46FC-B291-36ACC78F29A4}" presName="Name25" presStyleLbl="parChTrans1D1" presStyleIdx="2" presStyleCnt="6"/>
      <dgm:spPr/>
      <dgm:t>
        <a:bodyPr/>
        <a:lstStyle/>
        <a:p>
          <a:endParaRPr lang="ru-RU"/>
        </a:p>
      </dgm:t>
    </dgm:pt>
    <dgm:pt modelId="{850773E5-7A1B-458F-86F8-DB6CC37ABFF1}" type="pres">
      <dgm:prSet presAssocID="{0E019FB5-439C-4B38-A23D-DA100B86E997}" presName="node" presStyleCnt="0"/>
      <dgm:spPr/>
      <dgm:t>
        <a:bodyPr/>
        <a:lstStyle/>
        <a:p>
          <a:endParaRPr lang="ru-RU"/>
        </a:p>
      </dgm:t>
    </dgm:pt>
    <dgm:pt modelId="{2B05C3DE-A3BE-4A97-9B99-8C391FDBFBEE}" type="pres">
      <dgm:prSet presAssocID="{0E019FB5-439C-4B38-A23D-DA100B86E997}" presName="parentNode" presStyleLbl="node1" presStyleIdx="3" presStyleCnt="7" custScaleX="472797" custScaleY="226574" custLinFactX="152759" custLinFactY="-42965" custLinFactNeighborX="200000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E3D1E2-FA68-4D38-B45A-3FB72BFD2484}" type="pres">
      <dgm:prSet presAssocID="{0E019FB5-439C-4B38-A23D-DA100B86E997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7D8D54-1A76-41BE-A06A-CE665989668E}" type="pres">
      <dgm:prSet presAssocID="{B1EFA201-F789-4599-9DB0-477AB4902ECD}" presName="Name25" presStyleLbl="parChTrans1D1" presStyleIdx="3" presStyleCnt="6"/>
      <dgm:spPr/>
      <dgm:t>
        <a:bodyPr/>
        <a:lstStyle/>
        <a:p>
          <a:endParaRPr lang="ru-RU"/>
        </a:p>
      </dgm:t>
    </dgm:pt>
    <dgm:pt modelId="{8CC17502-C6E8-4394-A9C5-BBD50CDA0FC2}" type="pres">
      <dgm:prSet presAssocID="{01346AEA-7245-4334-8B22-FBEE0259D948}" presName="node" presStyleCnt="0"/>
      <dgm:spPr/>
      <dgm:t>
        <a:bodyPr/>
        <a:lstStyle/>
        <a:p>
          <a:endParaRPr lang="ru-RU"/>
        </a:p>
      </dgm:t>
    </dgm:pt>
    <dgm:pt modelId="{33CAB849-1A6D-4304-842C-36E06967567F}" type="pres">
      <dgm:prSet presAssocID="{01346AEA-7245-4334-8B22-FBEE0259D948}" presName="parentNode" presStyleLbl="node1" presStyleIdx="4" presStyleCnt="7" custScaleX="533539" custScaleY="241823" custLinFactX="258010" custLinFactY="55926" custLinFactNeighborX="300000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FB0C8A-12DE-4DD2-9A5E-C11DA5A6D98E}" type="pres">
      <dgm:prSet presAssocID="{01346AEA-7245-4334-8B22-FBEE0259D948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160CFB-9785-4F36-8FCF-3BE5E7FAF334}" type="pres">
      <dgm:prSet presAssocID="{C6A2650D-4592-450F-B12C-205BBA6DC16B}" presName="Name25" presStyleLbl="parChTrans1D1" presStyleIdx="4" presStyleCnt="6"/>
      <dgm:spPr/>
      <dgm:t>
        <a:bodyPr/>
        <a:lstStyle/>
        <a:p>
          <a:endParaRPr lang="ru-RU"/>
        </a:p>
      </dgm:t>
    </dgm:pt>
    <dgm:pt modelId="{9C37B37E-0B08-41BF-8B41-5AB3B8695ACB}" type="pres">
      <dgm:prSet presAssocID="{620FB3FB-1FA8-42C7-8FBF-78BFDE65D5F0}" presName="node" presStyleCnt="0"/>
      <dgm:spPr/>
    </dgm:pt>
    <dgm:pt modelId="{70F5BD76-5989-4032-94B3-558D2DDF0016}" type="pres">
      <dgm:prSet presAssocID="{620FB3FB-1FA8-42C7-8FBF-78BFDE65D5F0}" presName="parentNode" presStyleLbl="node1" presStyleIdx="5" presStyleCnt="7" custScaleX="311683" custScaleY="204233" custLinFactNeighborX="-2382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442250-5913-4924-9E9C-F5A1A3A4C59C}" type="pres">
      <dgm:prSet presAssocID="{620FB3FB-1FA8-42C7-8FBF-78BFDE65D5F0}" presName="childNode" presStyleLbl="revTx" presStyleIdx="0" presStyleCnt="0">
        <dgm:presLayoutVars>
          <dgm:bulletEnabled val="1"/>
        </dgm:presLayoutVars>
      </dgm:prSet>
      <dgm:spPr/>
    </dgm:pt>
    <dgm:pt modelId="{21DE704B-54BD-4A74-8961-1222F18D39D5}" type="pres">
      <dgm:prSet presAssocID="{BA568947-F2B3-46F0-A188-75CC8F331763}" presName="Name25" presStyleLbl="parChTrans1D1" presStyleIdx="5" presStyleCnt="6"/>
      <dgm:spPr/>
      <dgm:t>
        <a:bodyPr/>
        <a:lstStyle/>
        <a:p>
          <a:endParaRPr lang="ru-RU"/>
        </a:p>
      </dgm:t>
    </dgm:pt>
    <dgm:pt modelId="{6B10B437-283F-4A40-8C3A-A2BAB757EBAA}" type="pres">
      <dgm:prSet presAssocID="{4742ECFC-42DA-49EA-B76A-3982838904A1}" presName="node" presStyleCnt="0"/>
      <dgm:spPr/>
    </dgm:pt>
    <dgm:pt modelId="{6FC95440-AED4-47D0-A870-9B2006FFCAB4}" type="pres">
      <dgm:prSet presAssocID="{4742ECFC-42DA-49EA-B76A-3982838904A1}" presName="parentNode" presStyleLbl="node1" presStyleIdx="6" presStyleCnt="7" custScaleX="316608" custScaleY="220774" custLinFactX="-100000" custLinFactNeighborX="-162718" custLinFactNeighborY="-9404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D5CADE-8F15-42CD-8B38-60BA5A50D4A6}" type="pres">
      <dgm:prSet presAssocID="{4742ECFC-42DA-49EA-B76A-3982838904A1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2D7C7EB3-DFBE-48B4-997C-9B630D7DB17C}" type="presOf" srcId="{B1EFA201-F789-4599-9DB0-477AB4902ECD}" destId="{217D8D54-1A76-41BE-A06A-CE665989668E}" srcOrd="0" destOrd="0" presId="urn:microsoft.com/office/officeart/2005/8/layout/radial2"/>
    <dgm:cxn modelId="{68F640B0-62EC-4C74-9167-A5EC239C0838}" type="presOf" srcId="{C6A2650D-4592-450F-B12C-205BBA6DC16B}" destId="{24160CFB-9785-4F36-8FCF-3BE5E7FAF334}" srcOrd="0" destOrd="0" presId="urn:microsoft.com/office/officeart/2005/8/layout/radial2"/>
    <dgm:cxn modelId="{CCA58AA3-B0E9-4B4F-B1D9-7BBB75E56656}" type="presOf" srcId="{BA568947-F2B3-46F0-A188-75CC8F331763}" destId="{21DE704B-54BD-4A74-8961-1222F18D39D5}" srcOrd="0" destOrd="0" presId="urn:microsoft.com/office/officeart/2005/8/layout/radial2"/>
    <dgm:cxn modelId="{B5FF4773-BF59-473F-8211-44BF70C2249E}" type="presOf" srcId="{575A2D70-1B91-4758-BA8F-3CF425C8FF8C}" destId="{38679AB5-E0F1-40D2-B5FE-1BF9C8A55EAD}" srcOrd="0" destOrd="0" presId="urn:microsoft.com/office/officeart/2005/8/layout/radial2"/>
    <dgm:cxn modelId="{05FE977F-8EEC-417B-A8CC-740B16D7D136}" type="presOf" srcId="{88F48A50-D5AF-4B10-9843-ED9B35349155}" destId="{B7B82133-1255-4D7C-9773-CDD7AC565850}" srcOrd="0" destOrd="0" presId="urn:microsoft.com/office/officeart/2005/8/layout/radial2"/>
    <dgm:cxn modelId="{720F9439-68BE-435C-874D-FD59AD2FA818}" srcId="{61230914-E411-496F-8FF9-20F1836C95CC}" destId="{575A2D70-1B91-4758-BA8F-3CF425C8FF8C}" srcOrd="0" destOrd="0" parTransId="{88F48A50-D5AF-4B10-9843-ED9B35349155}" sibTransId="{34146FE5-FB44-4CD1-992D-B07F1F9E7EC2}"/>
    <dgm:cxn modelId="{68ED515C-919B-4BA7-8B46-4C172CF625FA}" type="presOf" srcId="{0E019FB5-439C-4B38-A23D-DA100B86E997}" destId="{2B05C3DE-A3BE-4A97-9B99-8C391FDBFBEE}" srcOrd="0" destOrd="0" presId="urn:microsoft.com/office/officeart/2005/8/layout/radial2"/>
    <dgm:cxn modelId="{274D33F1-A193-49DC-AFD4-1246E750323D}" srcId="{61230914-E411-496F-8FF9-20F1836C95CC}" destId="{0E019FB5-439C-4B38-A23D-DA100B86E997}" srcOrd="2" destOrd="0" parTransId="{42A06D5D-24DE-46FC-B291-36ACC78F29A4}" sibTransId="{4C43BE77-F843-4343-AF1A-73F8147C15B9}"/>
    <dgm:cxn modelId="{6C67B7BB-05EB-4BB4-85F5-DC4D40A786D9}" type="presOf" srcId="{01346AEA-7245-4334-8B22-FBEE0259D948}" destId="{33CAB849-1A6D-4304-842C-36E06967567F}" srcOrd="0" destOrd="0" presId="urn:microsoft.com/office/officeart/2005/8/layout/radial2"/>
    <dgm:cxn modelId="{8650B9B3-0406-4ACF-ADBA-933CA472A707}" srcId="{61230914-E411-496F-8FF9-20F1836C95CC}" destId="{620FB3FB-1FA8-42C7-8FBF-78BFDE65D5F0}" srcOrd="4" destOrd="0" parTransId="{C6A2650D-4592-450F-B12C-205BBA6DC16B}" sibTransId="{B95ACB76-2121-4A52-887F-C25BE76497C4}"/>
    <dgm:cxn modelId="{B7AB8775-E655-407A-8A89-B920F62DC312}" type="presOf" srcId="{620FB3FB-1FA8-42C7-8FBF-78BFDE65D5F0}" destId="{70F5BD76-5989-4032-94B3-558D2DDF0016}" srcOrd="0" destOrd="0" presId="urn:microsoft.com/office/officeart/2005/8/layout/radial2"/>
    <dgm:cxn modelId="{F3EB38C2-4048-4F44-BB08-CB8128FE4FEF}" type="presOf" srcId="{09321470-69F7-4A57-87BF-D382AAE46F15}" destId="{7B67D409-41C8-4462-B703-15295BDE973B}" srcOrd="0" destOrd="0" presId="urn:microsoft.com/office/officeart/2005/8/layout/radial2"/>
    <dgm:cxn modelId="{D5995CE1-62C5-4698-BEB4-8BCF6A681336}" type="presOf" srcId="{42A06D5D-24DE-46FC-B291-36ACC78F29A4}" destId="{780418A7-920D-49D0-984B-81E7C2C1F533}" srcOrd="0" destOrd="0" presId="urn:microsoft.com/office/officeart/2005/8/layout/radial2"/>
    <dgm:cxn modelId="{6875A82F-9D05-49E0-B41B-83685ECBB35F}" srcId="{61230914-E411-496F-8FF9-20F1836C95CC}" destId="{4742ECFC-42DA-49EA-B76A-3982838904A1}" srcOrd="5" destOrd="0" parTransId="{BA568947-F2B3-46F0-A188-75CC8F331763}" sibTransId="{F66A293C-7E5E-41DF-AC19-FEBEFD98872C}"/>
    <dgm:cxn modelId="{33AE808B-564B-4A60-B093-04E16CCDA788}" srcId="{61230914-E411-496F-8FF9-20F1836C95CC}" destId="{9747C16B-5A0E-4F01-8F15-B107E19254FC}" srcOrd="1" destOrd="0" parTransId="{09321470-69F7-4A57-87BF-D382AAE46F15}" sibTransId="{94AB719B-4E30-4CE0-AA13-2F326ED01479}"/>
    <dgm:cxn modelId="{2F53D86E-975E-4AD3-BCCB-E9A506105CC8}" type="presOf" srcId="{9747C16B-5A0E-4F01-8F15-B107E19254FC}" destId="{2E62FA2E-99B9-41C6-B04F-C8F40ED9EF95}" srcOrd="0" destOrd="0" presId="urn:microsoft.com/office/officeart/2005/8/layout/radial2"/>
    <dgm:cxn modelId="{7953B747-C3E2-49DE-9523-225FBBFE2D5D}" type="presOf" srcId="{4742ECFC-42DA-49EA-B76A-3982838904A1}" destId="{6FC95440-AED4-47D0-A870-9B2006FFCAB4}" srcOrd="0" destOrd="0" presId="urn:microsoft.com/office/officeart/2005/8/layout/radial2"/>
    <dgm:cxn modelId="{F6E6C4F1-3D9F-409D-B1C4-4DE1A05887A9}" srcId="{61230914-E411-496F-8FF9-20F1836C95CC}" destId="{01346AEA-7245-4334-8B22-FBEE0259D948}" srcOrd="3" destOrd="0" parTransId="{B1EFA201-F789-4599-9DB0-477AB4902ECD}" sibTransId="{56ADA7DC-90D7-4A8B-A4B2-1DDEC85F4CCE}"/>
    <dgm:cxn modelId="{75E197AB-3611-48A6-A20A-FD4D86C42563}" type="presOf" srcId="{61230914-E411-496F-8FF9-20F1836C95CC}" destId="{517435A2-9728-4C97-A0CA-EBF3CCBC97B9}" srcOrd="0" destOrd="0" presId="urn:microsoft.com/office/officeart/2005/8/layout/radial2"/>
    <dgm:cxn modelId="{176A49AF-4423-40D2-8027-C8D15B7972B8}" type="presParOf" srcId="{517435A2-9728-4C97-A0CA-EBF3CCBC97B9}" destId="{3890A4CB-85FF-4F05-8C2A-97F650C50960}" srcOrd="0" destOrd="0" presId="urn:microsoft.com/office/officeart/2005/8/layout/radial2"/>
    <dgm:cxn modelId="{3B5A0C53-219B-4DEC-B72C-1D97D9CC79F3}" type="presParOf" srcId="{3890A4CB-85FF-4F05-8C2A-97F650C50960}" destId="{1F70D46B-10A1-4CE4-846A-A1D410163204}" srcOrd="0" destOrd="0" presId="urn:microsoft.com/office/officeart/2005/8/layout/radial2"/>
    <dgm:cxn modelId="{1F3276B2-1324-42E3-8F61-CF15B3ECE5A7}" type="presParOf" srcId="{1F70D46B-10A1-4CE4-846A-A1D410163204}" destId="{D43D0A7A-A69D-4377-9419-126878B6DF65}" srcOrd="0" destOrd="0" presId="urn:microsoft.com/office/officeart/2005/8/layout/radial2"/>
    <dgm:cxn modelId="{BF2A0117-A7D7-43C1-B404-D0C8103DBBA9}" type="presParOf" srcId="{1F70D46B-10A1-4CE4-846A-A1D410163204}" destId="{604AB985-1F49-46AA-A08C-C88FE1AF056C}" srcOrd="1" destOrd="0" presId="urn:microsoft.com/office/officeart/2005/8/layout/radial2"/>
    <dgm:cxn modelId="{A1A62866-89A2-4B17-86F2-4E96A368CF10}" type="presParOf" srcId="{3890A4CB-85FF-4F05-8C2A-97F650C50960}" destId="{B7B82133-1255-4D7C-9773-CDD7AC565850}" srcOrd="1" destOrd="0" presId="urn:microsoft.com/office/officeart/2005/8/layout/radial2"/>
    <dgm:cxn modelId="{3DE8924F-8A94-4A38-9DD9-F5FBF1DFB095}" type="presParOf" srcId="{3890A4CB-85FF-4F05-8C2A-97F650C50960}" destId="{09B93B01-6E1E-4897-955B-1881155796B6}" srcOrd="2" destOrd="0" presId="urn:microsoft.com/office/officeart/2005/8/layout/radial2"/>
    <dgm:cxn modelId="{0B092BEB-CB78-45ED-816A-FFE0499362F0}" type="presParOf" srcId="{09B93B01-6E1E-4897-955B-1881155796B6}" destId="{38679AB5-E0F1-40D2-B5FE-1BF9C8A55EAD}" srcOrd="0" destOrd="0" presId="urn:microsoft.com/office/officeart/2005/8/layout/radial2"/>
    <dgm:cxn modelId="{8C6B8BEE-1E16-4A36-BFFA-76F7D93706B5}" type="presParOf" srcId="{09B93B01-6E1E-4897-955B-1881155796B6}" destId="{355589E8-269A-446E-826B-D0CEA345C5CD}" srcOrd="1" destOrd="0" presId="urn:microsoft.com/office/officeart/2005/8/layout/radial2"/>
    <dgm:cxn modelId="{55D02B18-8987-4D08-923F-0A66B3CC3E6F}" type="presParOf" srcId="{3890A4CB-85FF-4F05-8C2A-97F650C50960}" destId="{7B67D409-41C8-4462-B703-15295BDE973B}" srcOrd="3" destOrd="0" presId="urn:microsoft.com/office/officeart/2005/8/layout/radial2"/>
    <dgm:cxn modelId="{03ADD19C-C162-46BF-AAEF-1B299FFE3517}" type="presParOf" srcId="{3890A4CB-85FF-4F05-8C2A-97F650C50960}" destId="{F586470D-EF85-49EE-B17C-778F327944AB}" srcOrd="4" destOrd="0" presId="urn:microsoft.com/office/officeart/2005/8/layout/radial2"/>
    <dgm:cxn modelId="{EDF4D575-8F77-4845-A58C-0993AC46E856}" type="presParOf" srcId="{F586470D-EF85-49EE-B17C-778F327944AB}" destId="{2E62FA2E-99B9-41C6-B04F-C8F40ED9EF95}" srcOrd="0" destOrd="0" presId="urn:microsoft.com/office/officeart/2005/8/layout/radial2"/>
    <dgm:cxn modelId="{AE8B1365-A16B-4770-B43F-A3A33DCF43A3}" type="presParOf" srcId="{F586470D-EF85-49EE-B17C-778F327944AB}" destId="{2F967FC5-8322-4AC3-9AD1-B6D008376512}" srcOrd="1" destOrd="0" presId="urn:microsoft.com/office/officeart/2005/8/layout/radial2"/>
    <dgm:cxn modelId="{B44B6769-0ABE-496B-9C3A-4894B706E7D0}" type="presParOf" srcId="{3890A4CB-85FF-4F05-8C2A-97F650C50960}" destId="{780418A7-920D-49D0-984B-81E7C2C1F533}" srcOrd="5" destOrd="0" presId="urn:microsoft.com/office/officeart/2005/8/layout/radial2"/>
    <dgm:cxn modelId="{848C6BA7-51E0-4DCB-B41A-1C25B3A1DF94}" type="presParOf" srcId="{3890A4CB-85FF-4F05-8C2A-97F650C50960}" destId="{850773E5-7A1B-458F-86F8-DB6CC37ABFF1}" srcOrd="6" destOrd="0" presId="urn:microsoft.com/office/officeart/2005/8/layout/radial2"/>
    <dgm:cxn modelId="{CAFE0208-787B-4D67-9921-993F88F72E46}" type="presParOf" srcId="{850773E5-7A1B-458F-86F8-DB6CC37ABFF1}" destId="{2B05C3DE-A3BE-4A97-9B99-8C391FDBFBEE}" srcOrd="0" destOrd="0" presId="urn:microsoft.com/office/officeart/2005/8/layout/radial2"/>
    <dgm:cxn modelId="{692D6D6C-42AF-40F2-9654-0D5013A91178}" type="presParOf" srcId="{850773E5-7A1B-458F-86F8-DB6CC37ABFF1}" destId="{55E3D1E2-FA68-4D38-B45A-3FB72BFD2484}" srcOrd="1" destOrd="0" presId="urn:microsoft.com/office/officeart/2005/8/layout/radial2"/>
    <dgm:cxn modelId="{6649B1CA-4A11-4BC1-B802-093C95ECF3C4}" type="presParOf" srcId="{3890A4CB-85FF-4F05-8C2A-97F650C50960}" destId="{217D8D54-1A76-41BE-A06A-CE665989668E}" srcOrd="7" destOrd="0" presId="urn:microsoft.com/office/officeart/2005/8/layout/radial2"/>
    <dgm:cxn modelId="{DEE11283-B773-40C6-87FE-B1FB1276D503}" type="presParOf" srcId="{3890A4CB-85FF-4F05-8C2A-97F650C50960}" destId="{8CC17502-C6E8-4394-A9C5-BBD50CDA0FC2}" srcOrd="8" destOrd="0" presId="urn:microsoft.com/office/officeart/2005/8/layout/radial2"/>
    <dgm:cxn modelId="{C60AC2D6-DECB-40A5-99B0-E9D0348457A0}" type="presParOf" srcId="{8CC17502-C6E8-4394-A9C5-BBD50CDA0FC2}" destId="{33CAB849-1A6D-4304-842C-36E06967567F}" srcOrd="0" destOrd="0" presId="urn:microsoft.com/office/officeart/2005/8/layout/radial2"/>
    <dgm:cxn modelId="{46265824-DA38-4B6B-805A-CFA66A718824}" type="presParOf" srcId="{8CC17502-C6E8-4394-A9C5-BBD50CDA0FC2}" destId="{56FB0C8A-12DE-4DD2-9A5E-C11DA5A6D98E}" srcOrd="1" destOrd="0" presId="urn:microsoft.com/office/officeart/2005/8/layout/radial2"/>
    <dgm:cxn modelId="{E432ABE4-796C-4EFE-B43B-85A1CAC79723}" type="presParOf" srcId="{3890A4CB-85FF-4F05-8C2A-97F650C50960}" destId="{24160CFB-9785-4F36-8FCF-3BE5E7FAF334}" srcOrd="9" destOrd="0" presId="urn:microsoft.com/office/officeart/2005/8/layout/radial2"/>
    <dgm:cxn modelId="{B83C5826-9A42-42C9-BDCE-9DDF0A21EB06}" type="presParOf" srcId="{3890A4CB-85FF-4F05-8C2A-97F650C50960}" destId="{9C37B37E-0B08-41BF-8B41-5AB3B8695ACB}" srcOrd="10" destOrd="0" presId="urn:microsoft.com/office/officeart/2005/8/layout/radial2"/>
    <dgm:cxn modelId="{163A61A5-7996-4DCF-A434-87FAEECAD6FF}" type="presParOf" srcId="{9C37B37E-0B08-41BF-8B41-5AB3B8695ACB}" destId="{70F5BD76-5989-4032-94B3-558D2DDF0016}" srcOrd="0" destOrd="0" presId="urn:microsoft.com/office/officeart/2005/8/layout/radial2"/>
    <dgm:cxn modelId="{91FB5CCF-397A-4259-AA3B-198A5EEDC06B}" type="presParOf" srcId="{9C37B37E-0B08-41BF-8B41-5AB3B8695ACB}" destId="{7F442250-5913-4924-9E9C-F5A1A3A4C59C}" srcOrd="1" destOrd="0" presId="urn:microsoft.com/office/officeart/2005/8/layout/radial2"/>
    <dgm:cxn modelId="{889F6707-F2E2-410C-B81B-1AB77D27676F}" type="presParOf" srcId="{3890A4CB-85FF-4F05-8C2A-97F650C50960}" destId="{21DE704B-54BD-4A74-8961-1222F18D39D5}" srcOrd="11" destOrd="0" presId="urn:microsoft.com/office/officeart/2005/8/layout/radial2"/>
    <dgm:cxn modelId="{0653AD36-5AC1-49EE-838B-963380A94F48}" type="presParOf" srcId="{3890A4CB-85FF-4F05-8C2A-97F650C50960}" destId="{6B10B437-283F-4A40-8C3A-A2BAB757EBAA}" srcOrd="12" destOrd="0" presId="urn:microsoft.com/office/officeart/2005/8/layout/radial2"/>
    <dgm:cxn modelId="{6676F74B-9843-4ED9-B875-4A4860F4A22F}" type="presParOf" srcId="{6B10B437-283F-4A40-8C3A-A2BAB757EBAA}" destId="{6FC95440-AED4-47D0-A870-9B2006FFCAB4}" srcOrd="0" destOrd="0" presId="urn:microsoft.com/office/officeart/2005/8/layout/radial2"/>
    <dgm:cxn modelId="{02D7102D-1D34-451C-9147-1219795303D8}" type="presParOf" srcId="{6B10B437-283F-4A40-8C3A-A2BAB757EBAA}" destId="{8ED5CADE-8F15-42CD-8B38-60BA5A50D4A6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1DE704B-54BD-4A74-8961-1222F18D39D5}">
      <dsp:nvSpPr>
        <dsp:cNvPr id="0" name=""/>
        <dsp:cNvSpPr/>
      </dsp:nvSpPr>
      <dsp:spPr>
        <a:xfrm rot="6327157">
          <a:off x="1619886" y="3693751"/>
          <a:ext cx="421127" cy="26191"/>
        </a:xfrm>
        <a:custGeom>
          <a:avLst/>
          <a:gdLst/>
          <a:ahLst/>
          <a:cxnLst/>
          <a:rect l="0" t="0" r="0" b="0"/>
          <a:pathLst>
            <a:path>
              <a:moveTo>
                <a:pt x="0" y="13095"/>
              </a:moveTo>
              <a:lnTo>
                <a:pt x="421127" y="13095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160CFB-9785-4F36-8FCF-3BE5E7FAF334}">
      <dsp:nvSpPr>
        <dsp:cNvPr id="0" name=""/>
        <dsp:cNvSpPr/>
      </dsp:nvSpPr>
      <dsp:spPr>
        <a:xfrm rot="2243675">
          <a:off x="2392332" y="3694454"/>
          <a:ext cx="1043288" cy="26191"/>
        </a:xfrm>
        <a:custGeom>
          <a:avLst/>
          <a:gdLst/>
          <a:ahLst/>
          <a:cxnLst/>
          <a:rect l="0" t="0" r="0" b="0"/>
          <a:pathLst>
            <a:path>
              <a:moveTo>
                <a:pt x="0" y="13095"/>
              </a:moveTo>
              <a:lnTo>
                <a:pt x="1043288" y="13095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7D8D54-1A76-41BE-A06A-CE665989668E}">
      <dsp:nvSpPr>
        <dsp:cNvPr id="0" name=""/>
        <dsp:cNvSpPr/>
      </dsp:nvSpPr>
      <dsp:spPr>
        <a:xfrm rot="1171152">
          <a:off x="2407958" y="3713272"/>
          <a:ext cx="3187260" cy="26191"/>
        </a:xfrm>
        <a:custGeom>
          <a:avLst/>
          <a:gdLst/>
          <a:ahLst/>
          <a:cxnLst/>
          <a:rect l="0" t="0" r="0" b="0"/>
          <a:pathLst>
            <a:path>
              <a:moveTo>
                <a:pt x="0" y="13095"/>
              </a:moveTo>
              <a:lnTo>
                <a:pt x="3187260" y="13095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0418A7-920D-49D0-984B-81E7C2C1F533}">
      <dsp:nvSpPr>
        <dsp:cNvPr id="0" name=""/>
        <dsp:cNvSpPr/>
      </dsp:nvSpPr>
      <dsp:spPr>
        <a:xfrm rot="20532502">
          <a:off x="2415908" y="2322110"/>
          <a:ext cx="3497502" cy="26191"/>
        </a:xfrm>
        <a:custGeom>
          <a:avLst/>
          <a:gdLst/>
          <a:ahLst/>
          <a:cxnLst/>
          <a:rect l="0" t="0" r="0" b="0"/>
          <a:pathLst>
            <a:path>
              <a:moveTo>
                <a:pt x="0" y="13095"/>
              </a:moveTo>
              <a:lnTo>
                <a:pt x="3497502" y="13095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67D409-41C8-4462-B703-15295BDE973B}">
      <dsp:nvSpPr>
        <dsp:cNvPr id="0" name=""/>
        <dsp:cNvSpPr/>
      </dsp:nvSpPr>
      <dsp:spPr>
        <a:xfrm rot="21566709">
          <a:off x="2499495" y="2995706"/>
          <a:ext cx="2107687" cy="26191"/>
        </a:xfrm>
        <a:custGeom>
          <a:avLst/>
          <a:gdLst/>
          <a:ahLst/>
          <a:cxnLst/>
          <a:rect l="0" t="0" r="0" b="0"/>
          <a:pathLst>
            <a:path>
              <a:moveTo>
                <a:pt x="0" y="13095"/>
              </a:moveTo>
              <a:lnTo>
                <a:pt x="2107687" y="13095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B82133-1255-4D7C-9773-CDD7AC565850}">
      <dsp:nvSpPr>
        <dsp:cNvPr id="0" name=""/>
        <dsp:cNvSpPr/>
      </dsp:nvSpPr>
      <dsp:spPr>
        <a:xfrm rot="19108893">
          <a:off x="2397414" y="2315970"/>
          <a:ext cx="812953" cy="26191"/>
        </a:xfrm>
        <a:custGeom>
          <a:avLst/>
          <a:gdLst/>
          <a:ahLst/>
          <a:cxnLst/>
          <a:rect l="0" t="0" r="0" b="0"/>
          <a:pathLst>
            <a:path>
              <a:moveTo>
                <a:pt x="0" y="13095"/>
              </a:moveTo>
              <a:lnTo>
                <a:pt x="812953" y="13095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4AB985-1F49-46AA-A08C-C88FE1AF056C}">
      <dsp:nvSpPr>
        <dsp:cNvPr id="0" name=""/>
        <dsp:cNvSpPr/>
      </dsp:nvSpPr>
      <dsp:spPr>
        <a:xfrm>
          <a:off x="254482" y="945958"/>
          <a:ext cx="2950977" cy="282198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8679AB5-E0F1-40D2-B5FE-1BF9C8A55EAD}">
      <dsp:nvSpPr>
        <dsp:cNvPr id="0" name=""/>
        <dsp:cNvSpPr/>
      </dsp:nvSpPr>
      <dsp:spPr>
        <a:xfrm>
          <a:off x="2398986" y="191228"/>
          <a:ext cx="3319920" cy="205347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Чому вчителю початкових класів потрібно знати методику навчання табличного множення та ділення?</a:t>
          </a:r>
          <a:endParaRPr lang="ru-RU" sz="1800" kern="1200" spc="-70" baseline="0" dirty="0"/>
        </a:p>
      </dsp:txBody>
      <dsp:txXfrm>
        <a:off x="2398986" y="191228"/>
        <a:ext cx="3319920" cy="2053476"/>
      </dsp:txXfrm>
    </dsp:sp>
    <dsp:sp modelId="{2E62FA2E-99B9-41C6-B04F-C8F40ED9EF95}">
      <dsp:nvSpPr>
        <dsp:cNvPr id="0" name=""/>
        <dsp:cNvSpPr/>
      </dsp:nvSpPr>
      <dsp:spPr>
        <a:xfrm>
          <a:off x="4606899" y="1928830"/>
          <a:ext cx="3537007" cy="210528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spc="0" dirty="0" smtClean="0"/>
            <a:t>Чому важливо, передусім, вивчити нормативні документи? Які документи визначають зміст цієї теми?</a:t>
          </a:r>
          <a:endParaRPr lang="ru-RU" sz="1800" kern="1200" spc="0" baseline="0" dirty="0"/>
        </a:p>
      </dsp:txBody>
      <dsp:txXfrm>
        <a:off x="4606899" y="1928830"/>
        <a:ext cx="3537007" cy="2105284"/>
      </dsp:txXfrm>
    </dsp:sp>
    <dsp:sp modelId="{2B05C3DE-A3BE-4A97-9B99-8C391FDBFBEE}">
      <dsp:nvSpPr>
        <dsp:cNvPr id="0" name=""/>
        <dsp:cNvSpPr/>
      </dsp:nvSpPr>
      <dsp:spPr>
        <a:xfrm>
          <a:off x="5500694" y="349278"/>
          <a:ext cx="3892369" cy="186530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7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dirty="0" smtClean="0"/>
            <a:t>У чому полягають цілі і завдання вивчення теми? Як вони реалізуються?</a:t>
          </a:r>
          <a:endParaRPr lang="ru-RU" sz="1800" kern="1200" spc="-70" baseline="0" dirty="0"/>
        </a:p>
      </dsp:txBody>
      <dsp:txXfrm>
        <a:off x="5500694" y="349278"/>
        <a:ext cx="3892369" cy="1865302"/>
      </dsp:txXfrm>
    </dsp:sp>
    <dsp:sp modelId="{33CAB849-1A6D-4304-842C-36E06967567F}">
      <dsp:nvSpPr>
        <dsp:cNvPr id="0" name=""/>
        <dsp:cNvSpPr/>
      </dsp:nvSpPr>
      <dsp:spPr>
        <a:xfrm>
          <a:off x="5037347" y="3876668"/>
          <a:ext cx="4392436" cy="199084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7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dirty="0" smtClean="0"/>
            <a:t>Як реалізований зміст програми у підручниках авторських колективів, що є чинними на сучасному етапі розвитку початкової школи?</a:t>
          </a:r>
          <a:endParaRPr lang="uk-UA" sz="1800" kern="1200" spc="-70" baseline="0" dirty="0" smtClean="0"/>
        </a:p>
      </dsp:txBody>
      <dsp:txXfrm>
        <a:off x="5037347" y="3876668"/>
        <a:ext cx="4392436" cy="1990842"/>
      </dsp:txXfrm>
    </dsp:sp>
    <dsp:sp modelId="{70F5BD76-5989-4032-94B3-558D2DDF0016}">
      <dsp:nvSpPr>
        <dsp:cNvPr id="0" name=""/>
        <dsp:cNvSpPr/>
      </dsp:nvSpPr>
      <dsp:spPr>
        <a:xfrm>
          <a:off x="2880416" y="3821933"/>
          <a:ext cx="2565975" cy="168137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Який підручник найбільшою мірою реалізує зміст програми? </a:t>
          </a:r>
          <a:endParaRPr lang="uk-UA" sz="1800" kern="1200" spc="-70" baseline="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2880416" y="3821933"/>
        <a:ext cx="2565975" cy="1681377"/>
      </dsp:txXfrm>
    </dsp:sp>
    <dsp:sp modelId="{6FC95440-AED4-47D0-A870-9B2006FFCAB4}">
      <dsp:nvSpPr>
        <dsp:cNvPr id="0" name=""/>
        <dsp:cNvSpPr/>
      </dsp:nvSpPr>
      <dsp:spPr>
        <a:xfrm>
          <a:off x="224411" y="3893372"/>
          <a:ext cx="2606520" cy="181755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У чому особливість процесу формування обчислювальних навичок табличного множення та ділення? </a:t>
          </a:r>
          <a:endParaRPr lang="ru-RU" sz="1800" kern="1200" spc="-70" baseline="0" dirty="0">
            <a:latin typeface="Times New Roman" pitchFamily="18" charset="0"/>
            <a:cs typeface="Times New Roman" pitchFamily="18" charset="0"/>
          </a:endParaRPr>
        </a:p>
      </dsp:txBody>
      <dsp:txXfrm>
        <a:off x="224411" y="3893372"/>
        <a:ext cx="2606520" cy="18175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242589-1098-4B75-B568-A6734D4A3FFF}" type="datetimeFigureOut">
              <a:rPr lang="ru-RU" smtClean="0"/>
              <a:pPr/>
              <a:t>25.12.2016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A1A707-E4F9-4E31-8F46-69FE40E05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25.12.2016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25.12.2016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25.12.2016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25.12.2016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25.12.2016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25.12.2016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25.12.2016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25.12.2016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25.12.2016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25.12.2016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0554C8D2-77E1-4B4B-A7FC-B7A6D269FB7E}" type="datetimeFigureOut">
              <a:rPr lang="ru-RU" smtClean="0"/>
              <a:pPr/>
              <a:t>25.12.2016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554C8D2-77E1-4B4B-A7FC-B7A6D269FB7E}" type="datetimeFigureOut">
              <a:rPr lang="ru-RU" smtClean="0"/>
              <a:pPr/>
              <a:t>25.12.2016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62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4800" dirty="0" smtClean="0"/>
              <a:t>Проблемні питання</a:t>
            </a:r>
            <a:endParaRPr lang="ru-RU" sz="4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-71438" y="1071545"/>
          <a:ext cx="9429784" cy="59293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4AB985-1F49-46AA-A08C-C88FE1AF05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604AB985-1F49-46AA-A08C-C88FE1AF05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" dur="500" fill="hold"/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5" dur="500" fill="hold"/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500" fill="hold"/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9" dur="500" fill="hold"/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9" dur="500" fill="hold"/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2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lvlOne"/>
        </p:bldSub>
      </p:bldGraphic>
      <p:bldGraphic spid="6" grpId="1">
        <p:bldSub>
          <a:bldDgm bld="lvlOne"/>
        </p:bldSub>
      </p:bldGraphic>
      <p:bldGraphic spid="6" grpId="2">
        <p:bldSub>
          <a:bldDgm bld="lvl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952b864ec46241768bfa8dd2e487ea4517d3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9464</TotalTime>
  <Words>83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Модульная</vt:lpstr>
      <vt:lpstr>Проблемні питання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9.   Методика формування обчислювальних навичок табличного множення та ділення</dc:title>
  <dc:creator>Светлана</dc:creator>
  <cp:lastModifiedBy>Веталь</cp:lastModifiedBy>
  <cp:revision>472</cp:revision>
  <dcterms:created xsi:type="dcterms:W3CDTF">2013-03-24T06:26:47Z</dcterms:created>
  <dcterms:modified xsi:type="dcterms:W3CDTF">2016-12-25T21:44:33Z</dcterms:modified>
</cp:coreProperties>
</file>