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4" r:id="rId2"/>
    <p:sldId id="292" r:id="rId3"/>
    <p:sldId id="293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5CEC3-E27D-477A-B4A7-E3FDAE611E6B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3B52FB7-11C3-4EF1-9A03-BA8173447E17}">
      <dgm:prSet phldrT="[Текст]" custT="1"/>
      <dgm:spPr/>
      <dgm:t>
        <a:bodyPr/>
        <a:lstStyle/>
        <a:p>
          <a:pPr rtl="0"/>
          <a:r>
            <a:rPr lang="uk-UA" sz="2400" dirty="0" smtClean="0"/>
            <a:t>Формування поняття  конкретного змісту арифметичних дій додавання й віднімання</a:t>
          </a:r>
          <a:endParaRPr lang="ru-RU" sz="2400" dirty="0"/>
        </a:p>
      </dgm:t>
    </dgm:pt>
    <dgm:pt modelId="{97D6808B-B37A-4740-89AF-2D7524E47B4A}" type="parTrans" cxnId="{B4F394B1-1C27-411F-ACD3-2E838977458E}">
      <dgm:prSet/>
      <dgm:spPr/>
      <dgm:t>
        <a:bodyPr/>
        <a:lstStyle/>
        <a:p>
          <a:endParaRPr lang="ru-RU" sz="2400"/>
        </a:p>
      </dgm:t>
    </dgm:pt>
    <dgm:pt modelId="{1A54BFEF-4D3D-49BF-B9DF-7A9BB14676B3}" type="sibTrans" cxnId="{B4F394B1-1C27-411F-ACD3-2E838977458E}">
      <dgm:prSet/>
      <dgm:spPr/>
      <dgm:t>
        <a:bodyPr/>
        <a:lstStyle/>
        <a:p>
          <a:endParaRPr lang="ru-RU" sz="2400"/>
        </a:p>
      </dgm:t>
    </dgm:pt>
    <dgm:pt modelId="{511F7412-ADC0-4DC8-BB8E-8026ADF3A0AE}">
      <dgm:prSet phldrT="[Текст]" custT="1"/>
      <dgm:spPr/>
      <dgm:t>
        <a:bodyPr/>
        <a:lstStyle/>
        <a:p>
          <a:r>
            <a:rPr lang="uk-UA" sz="2400" dirty="0" smtClean="0"/>
            <a:t>Формування поняття  про відношення різницевого порівняння</a:t>
          </a:r>
        </a:p>
        <a:p>
          <a:r>
            <a:rPr lang="uk-UA" sz="2400" dirty="0" smtClean="0"/>
            <a:t> </a:t>
          </a:r>
          <a:endParaRPr lang="ru-RU" sz="2400" dirty="0"/>
        </a:p>
      </dgm:t>
    </dgm:pt>
    <dgm:pt modelId="{D394C58A-13E6-4D89-985B-E410962D13E3}" type="parTrans" cxnId="{A8883248-CD82-46A0-AFE5-C792752BB8C5}">
      <dgm:prSet/>
      <dgm:spPr/>
      <dgm:t>
        <a:bodyPr/>
        <a:lstStyle/>
        <a:p>
          <a:endParaRPr lang="ru-RU" sz="2400"/>
        </a:p>
      </dgm:t>
    </dgm:pt>
    <dgm:pt modelId="{A1E17F81-4389-495B-8F25-2298726A05D6}" type="sibTrans" cxnId="{A8883248-CD82-46A0-AFE5-C792752BB8C5}">
      <dgm:prSet/>
      <dgm:spPr/>
      <dgm:t>
        <a:bodyPr/>
        <a:lstStyle/>
        <a:p>
          <a:endParaRPr lang="ru-RU" sz="2400"/>
        </a:p>
      </dgm:t>
    </dgm:pt>
    <dgm:pt modelId="{DEF4CE7E-90EA-4092-839D-7D898E3F8607}" type="pres">
      <dgm:prSet presAssocID="{A4B5CEC3-E27D-477A-B4A7-E3FDAE611E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396B9-DB3B-4885-98F7-F712F3C057F6}" type="pres">
      <dgm:prSet presAssocID="{C3B52FB7-11C3-4EF1-9A03-BA8173447E1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0BB64-2CDC-4A29-8418-D35281D3D4E2}" type="pres">
      <dgm:prSet presAssocID="{1A54BFEF-4D3D-49BF-B9DF-7A9BB14676B3}" presName="sibTrans" presStyleCnt="0"/>
      <dgm:spPr/>
      <dgm:t>
        <a:bodyPr/>
        <a:lstStyle/>
        <a:p>
          <a:endParaRPr lang="ru-RU"/>
        </a:p>
      </dgm:t>
    </dgm:pt>
    <dgm:pt modelId="{C473D6C6-0AAC-4D2B-A2F7-1CD77B942CE8}" type="pres">
      <dgm:prSet presAssocID="{511F7412-ADC0-4DC8-BB8E-8026ADF3A0A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394B1-1C27-411F-ACD3-2E838977458E}" srcId="{A4B5CEC3-E27D-477A-B4A7-E3FDAE611E6B}" destId="{C3B52FB7-11C3-4EF1-9A03-BA8173447E17}" srcOrd="0" destOrd="0" parTransId="{97D6808B-B37A-4740-89AF-2D7524E47B4A}" sibTransId="{1A54BFEF-4D3D-49BF-B9DF-7A9BB14676B3}"/>
    <dgm:cxn modelId="{95D95401-CB5C-466D-8977-D144962BD898}" type="presOf" srcId="{C3B52FB7-11C3-4EF1-9A03-BA8173447E17}" destId="{CF8396B9-DB3B-4885-98F7-F712F3C057F6}" srcOrd="0" destOrd="0" presId="urn:microsoft.com/office/officeart/2005/8/layout/default"/>
    <dgm:cxn modelId="{A8883248-CD82-46A0-AFE5-C792752BB8C5}" srcId="{A4B5CEC3-E27D-477A-B4A7-E3FDAE611E6B}" destId="{511F7412-ADC0-4DC8-BB8E-8026ADF3A0AE}" srcOrd="1" destOrd="0" parTransId="{D394C58A-13E6-4D89-985B-E410962D13E3}" sibTransId="{A1E17F81-4389-495B-8F25-2298726A05D6}"/>
    <dgm:cxn modelId="{117407DA-2C39-4D8B-BB43-A82D947576B8}" type="presOf" srcId="{A4B5CEC3-E27D-477A-B4A7-E3FDAE611E6B}" destId="{DEF4CE7E-90EA-4092-839D-7D898E3F8607}" srcOrd="0" destOrd="0" presId="urn:microsoft.com/office/officeart/2005/8/layout/default"/>
    <dgm:cxn modelId="{01422BFE-E9AC-410E-908D-CF8F71512109}" type="presOf" srcId="{511F7412-ADC0-4DC8-BB8E-8026ADF3A0AE}" destId="{C473D6C6-0AAC-4D2B-A2F7-1CD77B942CE8}" srcOrd="0" destOrd="0" presId="urn:microsoft.com/office/officeart/2005/8/layout/default"/>
    <dgm:cxn modelId="{B7AFCE8F-5F7A-4836-A254-718BE8C9C10B}" type="presParOf" srcId="{DEF4CE7E-90EA-4092-839D-7D898E3F8607}" destId="{CF8396B9-DB3B-4885-98F7-F712F3C057F6}" srcOrd="0" destOrd="0" presId="urn:microsoft.com/office/officeart/2005/8/layout/default"/>
    <dgm:cxn modelId="{FCF2A787-42C9-48B0-B655-3156FDA74B38}" type="presParOf" srcId="{DEF4CE7E-90EA-4092-839D-7D898E3F8607}" destId="{D7C0BB64-2CDC-4A29-8418-D35281D3D4E2}" srcOrd="1" destOrd="0" presId="urn:microsoft.com/office/officeart/2005/8/layout/default"/>
    <dgm:cxn modelId="{365F3013-B9C3-43C4-9DAB-018E145AEDBB}" type="presParOf" srcId="{DEF4CE7E-90EA-4092-839D-7D898E3F8607}" destId="{C473D6C6-0AAC-4D2B-A2F7-1CD77B942CE8}" srcOrd="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43C7B-2207-47A7-A7CA-C953EF2B987B}" type="doc">
      <dgm:prSet loTypeId="urn:microsoft.com/office/officeart/2005/8/layout/process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B603D0B7-8830-4755-AA6F-EF2B7A0348C7}">
      <dgm:prSet phldrT="[Текст]" custT="1"/>
      <dgm:spPr/>
      <dgm:t>
        <a:bodyPr/>
        <a:lstStyle/>
        <a:p>
          <a:r>
            <a:rPr lang="uk-UA" sz="2400" smtClean="0"/>
            <a:t>Конкретний зміст дії.</a:t>
          </a:r>
          <a:endParaRPr lang="ru-RU" sz="2400" dirty="0"/>
        </a:p>
      </dgm:t>
    </dgm:pt>
    <dgm:pt modelId="{EDF50F66-B1CA-4262-A005-0E0B89C7D42C}" type="parTrans" cxnId="{DF109CEB-2630-45F9-BFD6-F44E1F0176F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EC3B54E-D394-4A58-8E91-5E4E798A84A0}" type="sibTrans" cxnId="{DF109CEB-2630-45F9-BFD6-F44E1F0176F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746F46A-DFF9-4AF0-90B1-98987BEE66ED}">
      <dgm:prSet phldrT="[Текст]" custT="1"/>
      <dgm:spPr/>
      <dgm:t>
        <a:bodyPr/>
        <a:lstStyle/>
        <a:p>
          <a:r>
            <a:rPr lang="uk-UA" sz="2400" smtClean="0"/>
            <a:t>Схематична інтерпретація.</a:t>
          </a:r>
          <a:endParaRPr lang="ru-RU" sz="2400" dirty="0"/>
        </a:p>
      </dgm:t>
    </dgm:pt>
    <dgm:pt modelId="{72B94FA4-91FC-493F-AEC4-E22DE2291F5A}" type="parTrans" cxnId="{2B433157-4C4C-4291-9FE5-C2D475B34F4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60CAF8D-459C-4DED-91DC-926DB1CB1792}" type="sibTrans" cxnId="{2B433157-4C4C-4291-9FE5-C2D475B34F4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9C7CAE3-0899-4943-99DB-C84A19AFC14D}">
      <dgm:prSet phldrT="[Текст]" custT="1"/>
      <dgm:spPr/>
      <dgm:t>
        <a:bodyPr/>
        <a:lstStyle/>
        <a:p>
          <a:r>
            <a:rPr lang="uk-UA" sz="2400" smtClean="0"/>
            <a:t>Перехід від сюжетного малюнка до схеми (виразу) та навпаки.</a:t>
          </a:r>
          <a:endParaRPr lang="ru-RU" sz="2400" dirty="0"/>
        </a:p>
      </dgm:t>
    </dgm:pt>
    <dgm:pt modelId="{C3795C4A-5672-403C-A816-0C38182BF429}" type="parTrans" cxnId="{64E6BEBE-7FA8-41E2-9764-BCCE2314C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356E46C-4025-427D-B9FA-68BC4F06B48D}" type="sibTrans" cxnId="{64E6BEBE-7FA8-41E2-9764-BCCE2314C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BF98A9E-1FA5-477A-81A9-1819B9BB546C}">
      <dgm:prSet phldrT="[Текст]" custT="1"/>
      <dgm:spPr/>
      <dgm:t>
        <a:bodyPr/>
        <a:lstStyle/>
        <a:p>
          <a:r>
            <a:rPr lang="uk-UA" sz="2400" smtClean="0"/>
            <a:t>Перехід від словесного опису ситуації до схеми (виразу) і навпаки.</a:t>
          </a:r>
          <a:endParaRPr lang="ru-RU" sz="2400" dirty="0"/>
        </a:p>
      </dgm:t>
    </dgm:pt>
    <dgm:pt modelId="{0E512102-ACA0-4E06-839F-171178512A87}" type="parTrans" cxnId="{6E376CE5-7893-4FDB-8A7F-52AF116ED76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01D2FD3-177A-4E2C-A8AD-A95C3A7A08CD}" type="sibTrans" cxnId="{6E376CE5-7893-4FDB-8A7F-52AF116ED76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255EB84-F2AA-459E-9946-B372EA815BDD}" type="pres">
      <dgm:prSet presAssocID="{04443C7B-2207-47A7-A7CA-C953EF2B98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18824-130A-452E-A57C-F1AE073B75A7}" type="pres">
      <dgm:prSet presAssocID="{0BF98A9E-1FA5-477A-81A9-1819B9BB546C}" presName="boxAndChildren" presStyleCnt="0"/>
      <dgm:spPr/>
      <dgm:t>
        <a:bodyPr/>
        <a:lstStyle/>
        <a:p>
          <a:endParaRPr lang="ru-RU"/>
        </a:p>
      </dgm:t>
    </dgm:pt>
    <dgm:pt modelId="{6292AC2F-6AF8-40CF-AFB7-766FCFB60A6A}" type="pres">
      <dgm:prSet presAssocID="{0BF98A9E-1FA5-477A-81A9-1819B9BB546C}" presName="parentTextBox" presStyleLbl="node1" presStyleIdx="0" presStyleCnt="4"/>
      <dgm:spPr/>
      <dgm:t>
        <a:bodyPr/>
        <a:lstStyle/>
        <a:p>
          <a:endParaRPr lang="ru-RU"/>
        </a:p>
      </dgm:t>
    </dgm:pt>
    <dgm:pt modelId="{D90F957B-5A5D-44BB-9C5E-C89AF98F3FCD}" type="pres">
      <dgm:prSet presAssocID="{6356E46C-4025-427D-B9FA-68BC4F06B48D}" presName="sp" presStyleCnt="0"/>
      <dgm:spPr/>
      <dgm:t>
        <a:bodyPr/>
        <a:lstStyle/>
        <a:p>
          <a:endParaRPr lang="ru-RU"/>
        </a:p>
      </dgm:t>
    </dgm:pt>
    <dgm:pt modelId="{95905212-083E-4D35-93B8-18048479A459}" type="pres">
      <dgm:prSet presAssocID="{89C7CAE3-0899-4943-99DB-C84A19AFC14D}" presName="arrowAndChildren" presStyleCnt="0"/>
      <dgm:spPr/>
      <dgm:t>
        <a:bodyPr/>
        <a:lstStyle/>
        <a:p>
          <a:endParaRPr lang="ru-RU"/>
        </a:p>
      </dgm:t>
    </dgm:pt>
    <dgm:pt modelId="{DE067BF2-2F77-4220-A509-535790CCB575}" type="pres">
      <dgm:prSet presAssocID="{89C7CAE3-0899-4943-99DB-C84A19AFC14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10758DF-B14F-4B58-BAA1-A3ACFBBDD76A}" type="pres">
      <dgm:prSet presAssocID="{B60CAF8D-459C-4DED-91DC-926DB1CB1792}" presName="sp" presStyleCnt="0"/>
      <dgm:spPr/>
      <dgm:t>
        <a:bodyPr/>
        <a:lstStyle/>
        <a:p>
          <a:endParaRPr lang="ru-RU"/>
        </a:p>
      </dgm:t>
    </dgm:pt>
    <dgm:pt modelId="{19D39B2C-2157-4C57-8429-E05432DC7E1B}" type="pres">
      <dgm:prSet presAssocID="{6746F46A-DFF9-4AF0-90B1-98987BEE66ED}" presName="arrowAndChildren" presStyleCnt="0"/>
      <dgm:spPr/>
      <dgm:t>
        <a:bodyPr/>
        <a:lstStyle/>
        <a:p>
          <a:endParaRPr lang="ru-RU"/>
        </a:p>
      </dgm:t>
    </dgm:pt>
    <dgm:pt modelId="{13563982-3866-4DB3-9398-2200A5B9F8AC}" type="pres">
      <dgm:prSet presAssocID="{6746F46A-DFF9-4AF0-90B1-98987BEE66E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36C2BBF-59A4-4A30-A47D-CEBE064B8585}" type="pres">
      <dgm:prSet presAssocID="{6EC3B54E-D394-4A58-8E91-5E4E798A84A0}" presName="sp" presStyleCnt="0"/>
      <dgm:spPr/>
      <dgm:t>
        <a:bodyPr/>
        <a:lstStyle/>
        <a:p>
          <a:endParaRPr lang="ru-RU"/>
        </a:p>
      </dgm:t>
    </dgm:pt>
    <dgm:pt modelId="{44071D7A-B3DD-4E7F-980B-E4269560E8D6}" type="pres">
      <dgm:prSet presAssocID="{B603D0B7-8830-4755-AA6F-EF2B7A0348C7}" presName="arrowAndChildren" presStyleCnt="0"/>
      <dgm:spPr/>
      <dgm:t>
        <a:bodyPr/>
        <a:lstStyle/>
        <a:p>
          <a:endParaRPr lang="ru-RU"/>
        </a:p>
      </dgm:t>
    </dgm:pt>
    <dgm:pt modelId="{C536ED7F-4338-4762-AB06-48422365A4E4}" type="pres">
      <dgm:prSet presAssocID="{B603D0B7-8830-4755-AA6F-EF2B7A0348C7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4E4CB76-5701-48EF-817A-626FDFFE4585}" type="presOf" srcId="{6746F46A-DFF9-4AF0-90B1-98987BEE66ED}" destId="{13563982-3866-4DB3-9398-2200A5B9F8AC}" srcOrd="0" destOrd="0" presId="urn:microsoft.com/office/officeart/2005/8/layout/process4"/>
    <dgm:cxn modelId="{2BC0736B-6372-4F4D-902E-4CEC70D0B794}" type="presOf" srcId="{89C7CAE3-0899-4943-99DB-C84A19AFC14D}" destId="{DE067BF2-2F77-4220-A509-535790CCB575}" srcOrd="0" destOrd="0" presId="urn:microsoft.com/office/officeart/2005/8/layout/process4"/>
    <dgm:cxn modelId="{64E6BEBE-7FA8-41E2-9764-BCCE2314C4A2}" srcId="{04443C7B-2207-47A7-A7CA-C953EF2B987B}" destId="{89C7CAE3-0899-4943-99DB-C84A19AFC14D}" srcOrd="2" destOrd="0" parTransId="{C3795C4A-5672-403C-A816-0C38182BF429}" sibTransId="{6356E46C-4025-427D-B9FA-68BC4F06B48D}"/>
    <dgm:cxn modelId="{4CC71091-84D9-40B7-913B-874302D52869}" type="presOf" srcId="{B603D0B7-8830-4755-AA6F-EF2B7A0348C7}" destId="{C536ED7F-4338-4762-AB06-48422365A4E4}" srcOrd="0" destOrd="0" presId="urn:microsoft.com/office/officeart/2005/8/layout/process4"/>
    <dgm:cxn modelId="{613738B5-9204-4B5E-9B9D-AECE80352712}" type="presOf" srcId="{0BF98A9E-1FA5-477A-81A9-1819B9BB546C}" destId="{6292AC2F-6AF8-40CF-AFB7-766FCFB60A6A}" srcOrd="0" destOrd="0" presId="urn:microsoft.com/office/officeart/2005/8/layout/process4"/>
    <dgm:cxn modelId="{DF109CEB-2630-45F9-BFD6-F44E1F0176F2}" srcId="{04443C7B-2207-47A7-A7CA-C953EF2B987B}" destId="{B603D0B7-8830-4755-AA6F-EF2B7A0348C7}" srcOrd="0" destOrd="0" parTransId="{EDF50F66-B1CA-4262-A005-0E0B89C7D42C}" sibTransId="{6EC3B54E-D394-4A58-8E91-5E4E798A84A0}"/>
    <dgm:cxn modelId="{6E376CE5-7893-4FDB-8A7F-52AF116ED76A}" srcId="{04443C7B-2207-47A7-A7CA-C953EF2B987B}" destId="{0BF98A9E-1FA5-477A-81A9-1819B9BB546C}" srcOrd="3" destOrd="0" parTransId="{0E512102-ACA0-4E06-839F-171178512A87}" sibTransId="{401D2FD3-177A-4E2C-A8AD-A95C3A7A08CD}"/>
    <dgm:cxn modelId="{78A0FE1B-77B8-49D2-B464-12D0DF1D2F37}" type="presOf" srcId="{04443C7B-2207-47A7-A7CA-C953EF2B987B}" destId="{1255EB84-F2AA-459E-9946-B372EA815BDD}" srcOrd="0" destOrd="0" presId="urn:microsoft.com/office/officeart/2005/8/layout/process4"/>
    <dgm:cxn modelId="{2B433157-4C4C-4291-9FE5-C2D475B34F41}" srcId="{04443C7B-2207-47A7-A7CA-C953EF2B987B}" destId="{6746F46A-DFF9-4AF0-90B1-98987BEE66ED}" srcOrd="1" destOrd="0" parTransId="{72B94FA4-91FC-493F-AEC4-E22DE2291F5A}" sibTransId="{B60CAF8D-459C-4DED-91DC-926DB1CB1792}"/>
    <dgm:cxn modelId="{E48F40A5-6580-4C87-A72E-952D99535519}" type="presParOf" srcId="{1255EB84-F2AA-459E-9946-B372EA815BDD}" destId="{E7718824-130A-452E-A57C-F1AE073B75A7}" srcOrd="0" destOrd="0" presId="urn:microsoft.com/office/officeart/2005/8/layout/process4"/>
    <dgm:cxn modelId="{2BAB3519-44BC-40C5-AC3D-AE805848BD18}" type="presParOf" srcId="{E7718824-130A-452E-A57C-F1AE073B75A7}" destId="{6292AC2F-6AF8-40CF-AFB7-766FCFB60A6A}" srcOrd="0" destOrd="0" presId="urn:microsoft.com/office/officeart/2005/8/layout/process4"/>
    <dgm:cxn modelId="{731B3218-0C7B-4F0D-B290-69811E84546C}" type="presParOf" srcId="{1255EB84-F2AA-459E-9946-B372EA815BDD}" destId="{D90F957B-5A5D-44BB-9C5E-C89AF98F3FCD}" srcOrd="1" destOrd="0" presId="urn:microsoft.com/office/officeart/2005/8/layout/process4"/>
    <dgm:cxn modelId="{6552BC3C-FB93-4DAD-8EF7-5C9C39C25976}" type="presParOf" srcId="{1255EB84-F2AA-459E-9946-B372EA815BDD}" destId="{95905212-083E-4D35-93B8-18048479A459}" srcOrd="2" destOrd="0" presId="urn:microsoft.com/office/officeart/2005/8/layout/process4"/>
    <dgm:cxn modelId="{32550D1A-0774-45DD-88ED-1EFBFE00505D}" type="presParOf" srcId="{95905212-083E-4D35-93B8-18048479A459}" destId="{DE067BF2-2F77-4220-A509-535790CCB575}" srcOrd="0" destOrd="0" presId="urn:microsoft.com/office/officeart/2005/8/layout/process4"/>
    <dgm:cxn modelId="{F3258149-F2E0-4AE1-ABCF-AD059B1228F3}" type="presParOf" srcId="{1255EB84-F2AA-459E-9946-B372EA815BDD}" destId="{710758DF-B14F-4B58-BAA1-A3ACFBBDD76A}" srcOrd="3" destOrd="0" presId="urn:microsoft.com/office/officeart/2005/8/layout/process4"/>
    <dgm:cxn modelId="{07BD89A1-9127-4A59-8371-C38DBA40C978}" type="presParOf" srcId="{1255EB84-F2AA-459E-9946-B372EA815BDD}" destId="{19D39B2C-2157-4C57-8429-E05432DC7E1B}" srcOrd="4" destOrd="0" presId="urn:microsoft.com/office/officeart/2005/8/layout/process4"/>
    <dgm:cxn modelId="{D77E43E9-7583-4546-B6F6-2CC0CB841353}" type="presParOf" srcId="{19D39B2C-2157-4C57-8429-E05432DC7E1B}" destId="{13563982-3866-4DB3-9398-2200A5B9F8AC}" srcOrd="0" destOrd="0" presId="urn:microsoft.com/office/officeart/2005/8/layout/process4"/>
    <dgm:cxn modelId="{76AA0FF8-3591-48BE-AD6D-1183A940006E}" type="presParOf" srcId="{1255EB84-F2AA-459E-9946-B372EA815BDD}" destId="{436C2BBF-59A4-4A30-A47D-CEBE064B8585}" srcOrd="5" destOrd="0" presId="urn:microsoft.com/office/officeart/2005/8/layout/process4"/>
    <dgm:cxn modelId="{D79C9813-ECE8-442C-A196-959C1A8C07EE}" type="presParOf" srcId="{1255EB84-F2AA-459E-9946-B372EA815BDD}" destId="{44071D7A-B3DD-4E7F-980B-E4269560E8D6}" srcOrd="6" destOrd="0" presId="urn:microsoft.com/office/officeart/2005/8/layout/process4"/>
    <dgm:cxn modelId="{74C78147-E022-4EC8-9FEE-428C6587D287}" type="presParOf" srcId="{44071D7A-B3DD-4E7F-980B-E4269560E8D6}" destId="{C536ED7F-4338-4762-AB06-48422365A4E4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B0386-43AF-420A-8556-17145DDE35A2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B61B54-8413-4657-92E7-2BF5FE73DB73}">
      <dgm:prSet phldrT="[Текст]" custT="1"/>
      <dgm:spPr/>
      <dgm:t>
        <a:bodyPr/>
        <a:lstStyle/>
        <a:p>
          <a:r>
            <a:rPr lang="ru-RU" sz="2400" b="1" dirty="0" err="1" smtClean="0"/>
            <a:t>Додавання</a:t>
          </a:r>
          <a:endParaRPr lang="ru-RU" sz="2400" b="1" dirty="0"/>
        </a:p>
      </dgm:t>
    </dgm:pt>
    <dgm:pt modelId="{FBBD08C7-D513-479B-87EE-BC1599B8988E}" type="parTrans" cxnId="{38AAFABA-39EF-4634-9343-34A827FBFD9F}">
      <dgm:prSet/>
      <dgm:spPr/>
      <dgm:t>
        <a:bodyPr/>
        <a:lstStyle/>
        <a:p>
          <a:endParaRPr lang="ru-RU" sz="2400"/>
        </a:p>
      </dgm:t>
    </dgm:pt>
    <dgm:pt modelId="{FB36EEA6-F3AE-49E2-AF56-2F5B48F5F395}" type="sibTrans" cxnId="{38AAFABA-39EF-4634-9343-34A827FBFD9F}">
      <dgm:prSet/>
      <dgm:spPr/>
      <dgm:t>
        <a:bodyPr/>
        <a:lstStyle/>
        <a:p>
          <a:endParaRPr lang="ru-RU" sz="2400"/>
        </a:p>
      </dgm:t>
    </dgm:pt>
    <dgm:pt modelId="{91EE8956-5FB7-4141-913B-41D40354E74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Операція об'єднання двох множин, що не перетинаються розкриває конкретний зміст дії додавання.</a:t>
          </a:r>
        </a:p>
        <a:p>
          <a:pPr marL="285750" indent="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F42AEEA2-CA35-45B6-A583-9A24F96CC934}" type="parTrans" cxnId="{F73FE1B5-8C2B-4630-AC80-E41EE6DBF1A9}">
      <dgm:prSet/>
      <dgm:spPr/>
      <dgm:t>
        <a:bodyPr/>
        <a:lstStyle/>
        <a:p>
          <a:endParaRPr lang="ru-RU" sz="2400"/>
        </a:p>
      </dgm:t>
    </dgm:pt>
    <dgm:pt modelId="{9CCA2531-78DB-4206-B982-B414DEED532D}" type="sibTrans" cxnId="{F73FE1B5-8C2B-4630-AC80-E41EE6DBF1A9}">
      <dgm:prSet/>
      <dgm:spPr/>
      <dgm:t>
        <a:bodyPr/>
        <a:lstStyle/>
        <a:p>
          <a:endParaRPr lang="ru-RU" sz="2400"/>
        </a:p>
      </dgm:t>
    </dgm:pt>
    <dgm:pt modelId="{36360773-FCC8-4179-9E28-8D6C7233D303}">
      <dgm:prSet phldrT="[Текст]" custT="1"/>
      <dgm:spPr/>
      <dgm:t>
        <a:bodyPr/>
        <a:lstStyle/>
        <a:p>
          <a:r>
            <a:rPr lang="ru-RU" sz="2400" b="1" dirty="0" smtClean="0"/>
            <a:t>В</a:t>
          </a:r>
          <a:r>
            <a:rPr lang="uk-UA" sz="2400" b="1" dirty="0" err="1" smtClean="0"/>
            <a:t>іднімання</a:t>
          </a:r>
          <a:endParaRPr lang="ru-RU" sz="2400" b="1" dirty="0"/>
        </a:p>
      </dgm:t>
    </dgm:pt>
    <dgm:pt modelId="{25C2B3E5-5EE9-48D9-943F-78FC1D23756D}" type="parTrans" cxnId="{1F300481-C29F-469B-99FD-7B25F342C51F}">
      <dgm:prSet/>
      <dgm:spPr/>
      <dgm:t>
        <a:bodyPr/>
        <a:lstStyle/>
        <a:p>
          <a:endParaRPr lang="ru-RU" sz="2400"/>
        </a:p>
      </dgm:t>
    </dgm:pt>
    <dgm:pt modelId="{17DFB0D8-DD3A-4BEE-81DB-A8BBE848B6C0}" type="sibTrans" cxnId="{1F300481-C29F-469B-99FD-7B25F342C51F}">
      <dgm:prSet/>
      <dgm:spPr/>
      <dgm:t>
        <a:bodyPr/>
        <a:lstStyle/>
        <a:p>
          <a:endParaRPr lang="ru-RU" sz="2400"/>
        </a:p>
      </dgm:t>
    </dgm:pt>
    <dgm:pt modelId="{771EAF71-E0EF-4EA4-9CDC-72F0B1957B2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Операція вилучення підмножини з множини розкриває конкретний зміст дії віднімання.</a:t>
          </a:r>
          <a:endParaRPr lang="ru-RU" sz="2400" dirty="0"/>
        </a:p>
      </dgm:t>
    </dgm:pt>
    <dgm:pt modelId="{DD5359B7-F309-4600-B074-9009A70B849D}" type="parTrans" cxnId="{BE71EB2C-49BA-4F9C-B790-7622D06A0962}">
      <dgm:prSet/>
      <dgm:spPr/>
      <dgm:t>
        <a:bodyPr/>
        <a:lstStyle/>
        <a:p>
          <a:endParaRPr lang="ru-RU" sz="2400"/>
        </a:p>
      </dgm:t>
    </dgm:pt>
    <dgm:pt modelId="{D3ED7ACA-91C5-4783-8EC4-C253FFD2CF9A}" type="sibTrans" cxnId="{BE71EB2C-49BA-4F9C-B790-7622D06A0962}">
      <dgm:prSet/>
      <dgm:spPr/>
      <dgm:t>
        <a:bodyPr/>
        <a:lstStyle/>
        <a:p>
          <a:endParaRPr lang="ru-RU" sz="2400"/>
        </a:p>
      </dgm:t>
    </dgm:pt>
    <dgm:pt modelId="{4FE8F4F6-6BA1-4175-8F94-D2D8E588FACF}" type="pres">
      <dgm:prSet presAssocID="{99CB0386-43AF-420A-8556-17145DDE35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834EE-DB6D-4BF3-A2D7-12C689B81189}" type="pres">
      <dgm:prSet presAssocID="{99CB0386-43AF-420A-8556-17145DDE35A2}" presName="tSp" presStyleCnt="0"/>
      <dgm:spPr/>
    </dgm:pt>
    <dgm:pt modelId="{8B18714A-60A7-4085-A7D2-103E6F2ACEA7}" type="pres">
      <dgm:prSet presAssocID="{99CB0386-43AF-420A-8556-17145DDE35A2}" presName="bSp" presStyleCnt="0"/>
      <dgm:spPr/>
    </dgm:pt>
    <dgm:pt modelId="{661BF0AF-AEC8-49B4-9B3E-C769AD69EDAD}" type="pres">
      <dgm:prSet presAssocID="{99CB0386-43AF-420A-8556-17145DDE35A2}" presName="process" presStyleCnt="0"/>
      <dgm:spPr/>
    </dgm:pt>
    <dgm:pt modelId="{D5572825-EC19-4436-9131-1F7AF43BFA11}" type="pres">
      <dgm:prSet presAssocID="{68B61B54-8413-4657-92E7-2BF5FE73DB73}" presName="composite1" presStyleCnt="0"/>
      <dgm:spPr/>
    </dgm:pt>
    <dgm:pt modelId="{F0BD5768-8B2D-470F-B6DF-CA5B192C2D1D}" type="pres">
      <dgm:prSet presAssocID="{68B61B54-8413-4657-92E7-2BF5FE73DB73}" presName="dummyNode1" presStyleLbl="node1" presStyleIdx="0" presStyleCnt="2"/>
      <dgm:spPr/>
    </dgm:pt>
    <dgm:pt modelId="{60545B27-FA39-4163-A4FA-3F098881DAB9}" type="pres">
      <dgm:prSet presAssocID="{68B61B54-8413-4657-92E7-2BF5FE73DB73}" presName="childNode1" presStyleLbl="bgAcc1" presStyleIdx="0" presStyleCnt="2" custScaleX="258679" custScaleY="15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3DED0-0F8B-4D3B-8E04-004FC30F92D8}" type="pres">
      <dgm:prSet presAssocID="{68B61B54-8413-4657-92E7-2BF5FE73DB7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5EA99-C062-4B8A-B382-F2E4F4F2CF59}" type="pres">
      <dgm:prSet presAssocID="{68B61B54-8413-4657-92E7-2BF5FE73DB73}" presName="parentNode1" presStyleLbl="node1" presStyleIdx="0" presStyleCnt="2" custScaleX="149069" custLinFactNeighborX="59982" custLinFactNeighborY="28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C282E-AA66-4751-AD20-8A6446AC88D0}" type="pres">
      <dgm:prSet presAssocID="{68B61B54-8413-4657-92E7-2BF5FE73DB73}" presName="connSite1" presStyleCnt="0"/>
      <dgm:spPr/>
    </dgm:pt>
    <dgm:pt modelId="{92CB5BFF-141D-47ED-A829-87F00331D4EC}" type="pres">
      <dgm:prSet presAssocID="{FB36EEA6-F3AE-49E2-AF56-2F5B48F5F395}" presName="Name9" presStyleLbl="sibTrans2D1" presStyleIdx="0" presStyleCnt="1" custLinFactNeighborY="-6206"/>
      <dgm:spPr/>
      <dgm:t>
        <a:bodyPr/>
        <a:lstStyle/>
        <a:p>
          <a:endParaRPr lang="ru-RU"/>
        </a:p>
      </dgm:t>
    </dgm:pt>
    <dgm:pt modelId="{0523969D-7D2D-481F-A1FD-512B364827BA}" type="pres">
      <dgm:prSet presAssocID="{36360773-FCC8-4179-9E28-8D6C7233D303}" presName="composite2" presStyleCnt="0"/>
      <dgm:spPr/>
    </dgm:pt>
    <dgm:pt modelId="{52D78CDA-91D2-4FD8-A06C-C92C351F9A51}" type="pres">
      <dgm:prSet presAssocID="{36360773-FCC8-4179-9E28-8D6C7233D303}" presName="dummyNode2" presStyleLbl="node1" presStyleIdx="0" presStyleCnt="2"/>
      <dgm:spPr/>
    </dgm:pt>
    <dgm:pt modelId="{5B823084-EC25-4BD2-B244-3CE25EABB112}" type="pres">
      <dgm:prSet presAssocID="{36360773-FCC8-4179-9E28-8D6C7233D303}" presName="childNode2" presStyleLbl="bgAcc1" presStyleIdx="1" presStyleCnt="2" custScaleX="258679" custScaleY="15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17446-F20D-4A25-A7D2-9F92F2DFC905}" type="pres">
      <dgm:prSet presAssocID="{36360773-FCC8-4179-9E28-8D6C7233D30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D8E9-994B-4F8E-BDC1-5226288B0B31}" type="pres">
      <dgm:prSet presAssocID="{36360773-FCC8-4179-9E28-8D6C7233D303}" presName="parentNode2" presStyleLbl="node1" presStyleIdx="1" presStyleCnt="2" custScaleX="154302" custLinFactNeighborX="50014" custLinFactNeighborY="-14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4BB1-D390-456A-9B8B-70DB87E49539}" type="pres">
      <dgm:prSet presAssocID="{36360773-FCC8-4179-9E28-8D6C7233D303}" presName="connSite2" presStyleCnt="0"/>
      <dgm:spPr/>
    </dgm:pt>
  </dgm:ptLst>
  <dgm:cxnLst>
    <dgm:cxn modelId="{0FE19C2E-B141-4844-9E69-4B762413C35D}" type="presOf" srcId="{FB36EEA6-F3AE-49E2-AF56-2F5B48F5F395}" destId="{92CB5BFF-141D-47ED-A829-87F00331D4EC}" srcOrd="0" destOrd="0" presId="urn:microsoft.com/office/officeart/2005/8/layout/hProcess4"/>
    <dgm:cxn modelId="{F5791F18-2A52-4266-ABE5-89B877E89D5C}" type="presOf" srcId="{771EAF71-E0EF-4EA4-9CDC-72F0B1957B29}" destId="{3B717446-F20D-4A25-A7D2-9F92F2DFC905}" srcOrd="1" destOrd="0" presId="urn:microsoft.com/office/officeart/2005/8/layout/hProcess4"/>
    <dgm:cxn modelId="{461CA9FB-BD6E-4416-800B-6446300AADD1}" type="presOf" srcId="{36360773-FCC8-4179-9E28-8D6C7233D303}" destId="{1809D8E9-994B-4F8E-BDC1-5226288B0B31}" srcOrd="0" destOrd="0" presId="urn:microsoft.com/office/officeart/2005/8/layout/hProcess4"/>
    <dgm:cxn modelId="{67E06115-3FD6-4975-BA29-44670D91E39E}" type="presOf" srcId="{91EE8956-5FB7-4141-913B-41D40354E747}" destId="{23D3DED0-0F8B-4D3B-8E04-004FC30F92D8}" srcOrd="1" destOrd="0" presId="urn:microsoft.com/office/officeart/2005/8/layout/hProcess4"/>
    <dgm:cxn modelId="{797B2367-2C0E-4F2B-83EF-91F3DBE16205}" type="presOf" srcId="{68B61B54-8413-4657-92E7-2BF5FE73DB73}" destId="{AD95EA99-C062-4B8A-B382-F2E4F4F2CF59}" srcOrd="0" destOrd="0" presId="urn:microsoft.com/office/officeart/2005/8/layout/hProcess4"/>
    <dgm:cxn modelId="{327D809F-0340-424E-8C5D-014401FD727F}" type="presOf" srcId="{771EAF71-E0EF-4EA4-9CDC-72F0B1957B29}" destId="{5B823084-EC25-4BD2-B244-3CE25EABB112}" srcOrd="0" destOrd="0" presId="urn:microsoft.com/office/officeart/2005/8/layout/hProcess4"/>
    <dgm:cxn modelId="{E595319B-6DF3-4CBF-B7B2-F10E55E49281}" type="presOf" srcId="{91EE8956-5FB7-4141-913B-41D40354E747}" destId="{60545B27-FA39-4163-A4FA-3F098881DAB9}" srcOrd="0" destOrd="0" presId="urn:microsoft.com/office/officeart/2005/8/layout/hProcess4"/>
    <dgm:cxn modelId="{1F300481-C29F-469B-99FD-7B25F342C51F}" srcId="{99CB0386-43AF-420A-8556-17145DDE35A2}" destId="{36360773-FCC8-4179-9E28-8D6C7233D303}" srcOrd="1" destOrd="0" parTransId="{25C2B3E5-5EE9-48D9-943F-78FC1D23756D}" sibTransId="{17DFB0D8-DD3A-4BEE-81DB-A8BBE848B6C0}"/>
    <dgm:cxn modelId="{F73FE1B5-8C2B-4630-AC80-E41EE6DBF1A9}" srcId="{68B61B54-8413-4657-92E7-2BF5FE73DB73}" destId="{91EE8956-5FB7-4141-913B-41D40354E747}" srcOrd="0" destOrd="0" parTransId="{F42AEEA2-CA35-45B6-A583-9A24F96CC934}" sibTransId="{9CCA2531-78DB-4206-B982-B414DEED532D}"/>
    <dgm:cxn modelId="{BE71EB2C-49BA-4F9C-B790-7622D06A0962}" srcId="{36360773-FCC8-4179-9E28-8D6C7233D303}" destId="{771EAF71-E0EF-4EA4-9CDC-72F0B1957B29}" srcOrd="0" destOrd="0" parTransId="{DD5359B7-F309-4600-B074-9009A70B849D}" sibTransId="{D3ED7ACA-91C5-4783-8EC4-C253FFD2CF9A}"/>
    <dgm:cxn modelId="{777A70FA-9D99-4988-A4DF-7646889C5863}" type="presOf" srcId="{99CB0386-43AF-420A-8556-17145DDE35A2}" destId="{4FE8F4F6-6BA1-4175-8F94-D2D8E588FACF}" srcOrd="0" destOrd="0" presId="urn:microsoft.com/office/officeart/2005/8/layout/hProcess4"/>
    <dgm:cxn modelId="{38AAFABA-39EF-4634-9343-34A827FBFD9F}" srcId="{99CB0386-43AF-420A-8556-17145DDE35A2}" destId="{68B61B54-8413-4657-92E7-2BF5FE73DB73}" srcOrd="0" destOrd="0" parTransId="{FBBD08C7-D513-479B-87EE-BC1599B8988E}" sibTransId="{FB36EEA6-F3AE-49E2-AF56-2F5B48F5F395}"/>
    <dgm:cxn modelId="{7D4DD82C-037A-44BC-B0D1-A7C6C224757A}" type="presParOf" srcId="{4FE8F4F6-6BA1-4175-8F94-D2D8E588FACF}" destId="{95A834EE-DB6D-4BF3-A2D7-12C689B81189}" srcOrd="0" destOrd="0" presId="urn:microsoft.com/office/officeart/2005/8/layout/hProcess4"/>
    <dgm:cxn modelId="{E7221C1E-EDE5-4BD0-94CA-FE51CBB8DA4D}" type="presParOf" srcId="{4FE8F4F6-6BA1-4175-8F94-D2D8E588FACF}" destId="{8B18714A-60A7-4085-A7D2-103E6F2ACEA7}" srcOrd="1" destOrd="0" presId="urn:microsoft.com/office/officeart/2005/8/layout/hProcess4"/>
    <dgm:cxn modelId="{9446BD4A-D424-4CD6-A841-0BC947F7238D}" type="presParOf" srcId="{4FE8F4F6-6BA1-4175-8F94-D2D8E588FACF}" destId="{661BF0AF-AEC8-49B4-9B3E-C769AD69EDAD}" srcOrd="2" destOrd="0" presId="urn:microsoft.com/office/officeart/2005/8/layout/hProcess4"/>
    <dgm:cxn modelId="{C71B33EE-B4CE-402C-85D9-0B8AA498A399}" type="presParOf" srcId="{661BF0AF-AEC8-49B4-9B3E-C769AD69EDAD}" destId="{D5572825-EC19-4436-9131-1F7AF43BFA11}" srcOrd="0" destOrd="0" presId="urn:microsoft.com/office/officeart/2005/8/layout/hProcess4"/>
    <dgm:cxn modelId="{DB69CF1F-1960-46DD-914C-6C8938A2E290}" type="presParOf" srcId="{D5572825-EC19-4436-9131-1F7AF43BFA11}" destId="{F0BD5768-8B2D-470F-B6DF-CA5B192C2D1D}" srcOrd="0" destOrd="0" presId="urn:microsoft.com/office/officeart/2005/8/layout/hProcess4"/>
    <dgm:cxn modelId="{49203102-3D5B-4D92-A329-F0F22F2BC8B8}" type="presParOf" srcId="{D5572825-EC19-4436-9131-1F7AF43BFA11}" destId="{60545B27-FA39-4163-A4FA-3F098881DAB9}" srcOrd="1" destOrd="0" presId="urn:microsoft.com/office/officeart/2005/8/layout/hProcess4"/>
    <dgm:cxn modelId="{2A9CF6BF-6E25-4F95-932C-426803993FE2}" type="presParOf" srcId="{D5572825-EC19-4436-9131-1F7AF43BFA11}" destId="{23D3DED0-0F8B-4D3B-8E04-004FC30F92D8}" srcOrd="2" destOrd="0" presId="urn:microsoft.com/office/officeart/2005/8/layout/hProcess4"/>
    <dgm:cxn modelId="{4ECEA522-9030-4799-985C-C10A7BC152DA}" type="presParOf" srcId="{D5572825-EC19-4436-9131-1F7AF43BFA11}" destId="{AD95EA99-C062-4B8A-B382-F2E4F4F2CF59}" srcOrd="3" destOrd="0" presId="urn:microsoft.com/office/officeart/2005/8/layout/hProcess4"/>
    <dgm:cxn modelId="{00E98173-A011-4A5D-BE84-497DA216D917}" type="presParOf" srcId="{D5572825-EC19-4436-9131-1F7AF43BFA11}" destId="{FFBC282E-AA66-4751-AD20-8A6446AC88D0}" srcOrd="4" destOrd="0" presId="urn:microsoft.com/office/officeart/2005/8/layout/hProcess4"/>
    <dgm:cxn modelId="{4EA1F0EA-43DB-4969-BE3F-0D09B95811C2}" type="presParOf" srcId="{661BF0AF-AEC8-49B4-9B3E-C769AD69EDAD}" destId="{92CB5BFF-141D-47ED-A829-87F00331D4EC}" srcOrd="1" destOrd="0" presId="urn:microsoft.com/office/officeart/2005/8/layout/hProcess4"/>
    <dgm:cxn modelId="{0FB9C717-D896-4A00-9359-A1D46DDD7A64}" type="presParOf" srcId="{661BF0AF-AEC8-49B4-9B3E-C769AD69EDAD}" destId="{0523969D-7D2D-481F-A1FD-512B364827BA}" srcOrd="2" destOrd="0" presId="urn:microsoft.com/office/officeart/2005/8/layout/hProcess4"/>
    <dgm:cxn modelId="{98CA3257-A090-4F41-BA43-D2C51C85656A}" type="presParOf" srcId="{0523969D-7D2D-481F-A1FD-512B364827BA}" destId="{52D78CDA-91D2-4FD8-A06C-C92C351F9A51}" srcOrd="0" destOrd="0" presId="urn:microsoft.com/office/officeart/2005/8/layout/hProcess4"/>
    <dgm:cxn modelId="{4D2F344D-BFD3-43BD-BA95-C00649CD8BEA}" type="presParOf" srcId="{0523969D-7D2D-481F-A1FD-512B364827BA}" destId="{5B823084-EC25-4BD2-B244-3CE25EABB112}" srcOrd="1" destOrd="0" presId="urn:microsoft.com/office/officeart/2005/8/layout/hProcess4"/>
    <dgm:cxn modelId="{2A298AC4-5124-4B14-8026-DABEE13A9014}" type="presParOf" srcId="{0523969D-7D2D-481F-A1FD-512B364827BA}" destId="{3B717446-F20D-4A25-A7D2-9F92F2DFC905}" srcOrd="2" destOrd="0" presId="urn:microsoft.com/office/officeart/2005/8/layout/hProcess4"/>
    <dgm:cxn modelId="{18AC5232-0FFC-4FAA-AB8E-8CF642E7127A}" type="presParOf" srcId="{0523969D-7D2D-481F-A1FD-512B364827BA}" destId="{1809D8E9-994B-4F8E-BDC1-5226288B0B31}" srcOrd="3" destOrd="0" presId="urn:microsoft.com/office/officeart/2005/8/layout/hProcess4"/>
    <dgm:cxn modelId="{4E13CB75-49F7-4497-BE21-82F6C8EEFBFF}" type="presParOf" srcId="{0523969D-7D2D-481F-A1FD-512B364827BA}" destId="{D7914BB1-D390-456A-9B8B-70DB87E49539}" srcOrd="4" destOrd="0" presId="urn:microsoft.com/office/officeart/2005/8/layout/h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840FD-4558-4E81-83FB-58B2818EF1F9}" type="doc">
      <dgm:prSet loTypeId="urn:microsoft.com/office/officeart/2005/8/layout/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BBEC48-A1C5-425C-AD6F-624472697E8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Схематичної інтерпретації ситуації</a:t>
          </a:r>
        </a:p>
        <a:p>
          <a:pPr algn="ctr" defTabSz="1466850">
            <a:lnSpc>
              <a:spcPct val="80000"/>
            </a:lnSpc>
            <a:spcBef>
              <a:spcPct val="0"/>
            </a:spcBef>
          </a:pPr>
          <a:endParaRPr lang="ru-RU" sz="2400" b="1" dirty="0"/>
        </a:p>
      </dgm:t>
    </dgm:pt>
    <dgm:pt modelId="{5C9BDDC3-0EFC-4223-B159-2529B687F43E}" type="parTrans" cxnId="{F008669D-5F2B-4A81-845A-831EC305435E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A55B26C-5042-4C11-A0ED-A188B540C606}" type="sibTrans" cxnId="{F008669D-5F2B-4A81-845A-831EC305435E}">
      <dgm:prSet custT="1"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053B239-3F9C-4B32-8C27-D5B997BECAD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об'єднання частин у ціле;</a:t>
          </a:r>
          <a:endParaRPr lang="ru-RU" sz="2200" dirty="0"/>
        </a:p>
      </dgm:t>
    </dgm:pt>
    <dgm:pt modelId="{B969E598-2274-43DD-AA16-B807F6CE95D2}" type="parTrans" cxnId="{476C6925-6973-4CF3-A2E9-6922B9313B8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BF08D5DD-40F6-440E-8D1B-119695BA0812}" type="sibTrans" cxnId="{476C6925-6973-4CF3-A2E9-6922B9313B8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2BAF4248-DDC5-44C9-B18D-380CBEA984A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Переходу від схеми до виразу (обґрунтування вибору арифметичної дії):</a:t>
          </a:r>
        </a:p>
        <a:p>
          <a:pPr algn="ctr" defTabSz="444500">
            <a:lnSpc>
              <a:spcPct val="80000"/>
            </a:lnSpc>
            <a:spcBef>
              <a:spcPct val="0"/>
            </a:spcBef>
          </a:pPr>
          <a:endParaRPr lang="ru-RU" sz="2400" b="1" dirty="0"/>
        </a:p>
      </dgm:t>
    </dgm:pt>
    <dgm:pt modelId="{F1EE30A2-0779-4342-9CD5-4AB69509E49C}" type="parTrans" cxnId="{615ED7C6-8030-4BB3-978C-41BC2622138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2EAFEDAD-7CEF-48D0-B485-3EB50B49A2E1}" type="sibTrans" cxnId="{615ED7C6-8030-4BB3-978C-41BC2622138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36DB499-D732-492E-A3B3-C874F27B247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Об'єднати – це означає додати;</a:t>
          </a:r>
          <a:endParaRPr lang="ru-RU" sz="2200" dirty="0"/>
        </a:p>
      </dgm:t>
    </dgm:pt>
    <dgm:pt modelId="{97009262-0CD9-4ECF-8B68-35CE58E35E64}" type="parTrans" cxnId="{0D7D54C4-EFBD-480E-A7C6-6C79ACD7C2D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8ACA95F-2A16-431D-B2A2-996C25265EB7}" type="sibTrans" cxnId="{0D7D54C4-EFBD-480E-A7C6-6C79ACD7C2D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3431C617-98D1-41AD-99E3-A5E31F944E1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вилучення частини з цілого;</a:t>
          </a:r>
          <a:endParaRPr lang="ru-RU" sz="2200" dirty="0"/>
        </a:p>
      </dgm:t>
    </dgm:pt>
    <dgm:pt modelId="{413551C0-9B70-4A2B-966D-8D10BBA5373B}" type="parTrans" cxnId="{3DE8DEED-8FA5-4293-8379-92F1C2179FA9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DE8E11B8-7AF2-4AFB-A740-22C871720006}" type="sibTrans" cxnId="{3DE8DEED-8FA5-4293-8379-92F1C2179FA9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21C0B679-EB21-41F7-993B-771DEC600493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різницевого порівняння;</a:t>
          </a:r>
          <a:endParaRPr lang="ru-RU" sz="2200" dirty="0"/>
        </a:p>
      </dgm:t>
    </dgm:pt>
    <dgm:pt modelId="{9D057A4E-8DDE-49ED-BB0A-F587B9346B4C}" type="parTrans" cxnId="{8D30F1ED-1F42-4B0E-A3C1-07F87B777134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6DA2C9B1-29D6-4083-8246-E421218AFFCB}" type="sibTrans" cxnId="{8D30F1ED-1F42-4B0E-A3C1-07F87B777134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57CC31D0-47A9-4E2E-99B5-DE3770512A4A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200" smtClean="0"/>
            <a:t>Вилучити – це означає відняти;</a:t>
          </a:r>
          <a:endParaRPr lang="uk-UA" sz="2200" dirty="0" smtClean="0"/>
        </a:p>
      </dgm:t>
    </dgm:pt>
    <dgm:pt modelId="{542490CF-7329-48E3-B04C-5CDBF16B1405}" type="parTrans" cxnId="{6227F9BD-7E0C-4577-BA96-3E12351C126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64635C6-984D-425E-BC99-17D888E05A83}" type="sibTrans" cxnId="{6227F9BD-7E0C-4577-BA96-3E12351C126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F72229CF-852F-4012-98A9-8F51EF4A48C1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На … більше – це означає стільки ж та ще…</a:t>
          </a:r>
        </a:p>
      </dgm:t>
    </dgm:pt>
    <dgm:pt modelId="{4CF6947F-4C34-4965-B97C-10266659A0B1}" type="parTrans" cxnId="{D8B0B920-B375-4911-9A3E-BB16B6B6B18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82999930-2F64-4DD7-9063-AC0B8B94E5BA}" type="sibTrans" cxnId="{D8B0B920-B375-4911-9A3E-BB16B6B6B18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6BF72206-6E26-43E9-94FE-C9E364AF0AC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200" smtClean="0"/>
            <a:t>На … менше – це означає стільки ж , але без …</a:t>
          </a:r>
          <a:endParaRPr lang="uk-UA" sz="2200" dirty="0" smtClean="0"/>
        </a:p>
      </dgm:t>
    </dgm:pt>
    <dgm:pt modelId="{C7911D33-D9EA-4B94-BC10-9415EFD9283A}" type="parTrans" cxnId="{E560B523-FECD-4716-B332-3F6A0A38416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AA4773F1-A60F-452E-83C8-B3AC85CC38E7}" type="sibTrans" cxnId="{E560B523-FECD-4716-B332-3F6A0A38416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E83FC344-0E2E-4FEA-A265-1BFEE0074E1A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200" dirty="0" smtClean="0"/>
            <a:t>Щоб дізнатися на скільки одне число більше або менше за інше, треба від більшого числа відняти менше число.</a:t>
          </a:r>
        </a:p>
      </dgm:t>
    </dgm:pt>
    <dgm:pt modelId="{26BF859C-4B7E-4072-8D99-911AED661794}" type="parTrans" cxnId="{ECD3B7B1-729C-4156-A927-34E7AF8A80E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2B0F0EB-7A69-4D9D-8BD7-710B9189C1E0}" type="sibTrans" cxnId="{ECD3B7B1-729C-4156-A927-34E7AF8A80E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ED76D15-3D83-487C-8BC7-099DFEBBCDBF}" type="pres">
      <dgm:prSet presAssocID="{648840FD-4558-4E81-83FB-58B2818EF1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14262-BF31-4AF4-A866-6D5ABCE0F038}" type="pres">
      <dgm:prSet presAssocID="{D0BBEC48-A1C5-425C-AD6F-624472697E8C}" presName="composite" presStyleCnt="0"/>
      <dgm:spPr/>
    </dgm:pt>
    <dgm:pt modelId="{5C7D0680-F1BB-46B3-87B7-A001B5EBB3D9}" type="pres">
      <dgm:prSet presAssocID="{D0BBEC48-A1C5-425C-AD6F-624472697E8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269F3-A503-49E1-A03C-2C7CD942B3F9}" type="pres">
      <dgm:prSet presAssocID="{D0BBEC48-A1C5-425C-AD6F-624472697E8C}" presName="parSh" presStyleLbl="node1" presStyleIdx="0" presStyleCnt="2" custScaleY="158063" custLinFactY="-29575" custLinFactNeighborY="-100000"/>
      <dgm:spPr/>
      <dgm:t>
        <a:bodyPr/>
        <a:lstStyle/>
        <a:p>
          <a:endParaRPr lang="ru-RU"/>
        </a:p>
      </dgm:t>
    </dgm:pt>
    <dgm:pt modelId="{85AEA87F-BE65-406C-A648-3B165E88BC38}" type="pres">
      <dgm:prSet presAssocID="{D0BBEC48-A1C5-425C-AD6F-624472697E8C}" presName="desTx" presStyleLbl="fgAcc1" presStyleIdx="0" presStyleCnt="2" custScaleY="90534" custLinFactNeighborX="-14222" custLinFactNeighborY="-34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2A587-F2B9-47E2-9D04-1818EA864996}" type="pres">
      <dgm:prSet presAssocID="{4A55B26C-5042-4C11-A0ED-A188B540C60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CF7FE59-5255-42F0-BD75-734107FC1C12}" type="pres">
      <dgm:prSet presAssocID="{4A55B26C-5042-4C11-A0ED-A188B540C606}" presName="connTx" presStyleLbl="sibTrans2D1" presStyleIdx="0" presStyleCnt="1"/>
      <dgm:spPr/>
      <dgm:t>
        <a:bodyPr/>
        <a:lstStyle/>
        <a:p>
          <a:endParaRPr lang="ru-RU"/>
        </a:p>
      </dgm:t>
    </dgm:pt>
    <dgm:pt modelId="{696921BA-7900-490E-8BF5-D07C567B2764}" type="pres">
      <dgm:prSet presAssocID="{2BAF4248-DDC5-44C9-B18D-380CBEA984AA}" presName="composite" presStyleCnt="0"/>
      <dgm:spPr/>
    </dgm:pt>
    <dgm:pt modelId="{48304F82-52CF-4C5B-BA43-97000A3D1516}" type="pres">
      <dgm:prSet presAssocID="{2BAF4248-DDC5-44C9-B18D-380CBEA984A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2469C-3810-4B77-9C8A-73A58CA2D30C}" type="pres">
      <dgm:prSet presAssocID="{2BAF4248-DDC5-44C9-B18D-380CBEA984AA}" presName="parSh" presStyleLbl="node1" presStyleIdx="1" presStyleCnt="2" custScaleX="135361" custLinFactNeighborX="-19204" custLinFactNeighborY="-10302"/>
      <dgm:spPr/>
      <dgm:t>
        <a:bodyPr/>
        <a:lstStyle/>
        <a:p>
          <a:endParaRPr lang="ru-RU"/>
        </a:p>
      </dgm:t>
    </dgm:pt>
    <dgm:pt modelId="{6BC658E6-2A0B-4E57-B466-A50DBC14073F}" type="pres">
      <dgm:prSet presAssocID="{2BAF4248-DDC5-44C9-B18D-380CBEA984AA}" presName="desTx" presStyleLbl="fgAcc1" presStyleIdx="1" presStyleCnt="2" custScaleX="147031" custScaleY="122966" custLinFactNeighborX="-28994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9F430-7D19-47CD-8C98-C02C8AD18539}" type="presOf" srcId="{6BF72206-6E26-43E9-94FE-C9E364AF0AC2}" destId="{6BC658E6-2A0B-4E57-B466-A50DBC14073F}" srcOrd="0" destOrd="3" presId="urn:microsoft.com/office/officeart/2005/8/layout/process3"/>
    <dgm:cxn modelId="{976C810C-8B78-4835-A93B-4A29DD8C9F0E}" type="presOf" srcId="{2BAF4248-DDC5-44C9-B18D-380CBEA984AA}" destId="{48304F82-52CF-4C5B-BA43-97000A3D1516}" srcOrd="0" destOrd="0" presId="urn:microsoft.com/office/officeart/2005/8/layout/process3"/>
    <dgm:cxn modelId="{0D7D54C4-EFBD-480E-A7C6-6C79ACD7C2D3}" srcId="{2BAF4248-DDC5-44C9-B18D-380CBEA984AA}" destId="{436DB499-D732-492E-A3B3-C874F27B247A}" srcOrd="0" destOrd="0" parTransId="{97009262-0CD9-4ECF-8B68-35CE58E35E64}" sibTransId="{78ACA95F-2A16-431D-B2A2-996C25265EB7}"/>
    <dgm:cxn modelId="{9FF79A83-6E47-4031-BFBF-DB8B3CCC1C14}" type="presOf" srcId="{2BAF4248-DDC5-44C9-B18D-380CBEA984AA}" destId="{EED2469C-3810-4B77-9C8A-73A58CA2D30C}" srcOrd="1" destOrd="0" presId="urn:microsoft.com/office/officeart/2005/8/layout/process3"/>
    <dgm:cxn modelId="{0C3C379F-9B21-47DA-84F1-D6BBA7B0492D}" type="presOf" srcId="{D0BBEC48-A1C5-425C-AD6F-624472697E8C}" destId="{5C7D0680-F1BB-46B3-87B7-A001B5EBB3D9}" srcOrd="0" destOrd="0" presId="urn:microsoft.com/office/officeart/2005/8/layout/process3"/>
    <dgm:cxn modelId="{C9D20CED-41AD-4CBF-91A5-A61864DDEB73}" type="presOf" srcId="{4A55B26C-5042-4C11-A0ED-A188B540C606}" destId="{4CF7FE59-5255-42F0-BD75-734107FC1C12}" srcOrd="1" destOrd="0" presId="urn:microsoft.com/office/officeart/2005/8/layout/process3"/>
    <dgm:cxn modelId="{3F3BE5A4-BE4A-4DB8-AA97-7AA6FA9FEF41}" type="presOf" srcId="{3431C617-98D1-41AD-99E3-A5E31F944E19}" destId="{85AEA87F-BE65-406C-A648-3B165E88BC38}" srcOrd="0" destOrd="1" presId="urn:microsoft.com/office/officeart/2005/8/layout/process3"/>
    <dgm:cxn modelId="{26E564BD-2658-4B3F-A503-99599C8CF179}" type="presOf" srcId="{57CC31D0-47A9-4E2E-99B5-DE3770512A4A}" destId="{6BC658E6-2A0B-4E57-B466-A50DBC14073F}" srcOrd="0" destOrd="1" presId="urn:microsoft.com/office/officeart/2005/8/layout/process3"/>
    <dgm:cxn modelId="{615ED7C6-8030-4BB3-978C-41BC2622138D}" srcId="{648840FD-4558-4E81-83FB-58B2818EF1F9}" destId="{2BAF4248-DDC5-44C9-B18D-380CBEA984AA}" srcOrd="1" destOrd="0" parTransId="{F1EE30A2-0779-4342-9CD5-4AB69509E49C}" sibTransId="{2EAFEDAD-7CEF-48D0-B485-3EB50B49A2E1}"/>
    <dgm:cxn modelId="{D8B0B920-B375-4911-9A3E-BB16B6B6B18D}" srcId="{2BAF4248-DDC5-44C9-B18D-380CBEA984AA}" destId="{F72229CF-852F-4012-98A9-8F51EF4A48C1}" srcOrd="2" destOrd="0" parTransId="{4CF6947F-4C34-4965-B97C-10266659A0B1}" sibTransId="{82999930-2F64-4DD7-9063-AC0B8B94E5BA}"/>
    <dgm:cxn modelId="{E560B523-FECD-4716-B332-3F6A0A384167}" srcId="{2BAF4248-DDC5-44C9-B18D-380CBEA984AA}" destId="{6BF72206-6E26-43E9-94FE-C9E364AF0AC2}" srcOrd="3" destOrd="0" parTransId="{C7911D33-D9EA-4B94-BC10-9415EFD9283A}" sibTransId="{AA4773F1-A60F-452E-83C8-B3AC85CC38E7}"/>
    <dgm:cxn modelId="{08D02A22-27A7-4B35-8C52-FFD191FCD01B}" type="presOf" srcId="{E83FC344-0E2E-4FEA-A265-1BFEE0074E1A}" destId="{6BC658E6-2A0B-4E57-B466-A50DBC14073F}" srcOrd="0" destOrd="4" presId="urn:microsoft.com/office/officeart/2005/8/layout/process3"/>
    <dgm:cxn modelId="{3DE8DEED-8FA5-4293-8379-92F1C2179FA9}" srcId="{D0BBEC48-A1C5-425C-AD6F-624472697E8C}" destId="{3431C617-98D1-41AD-99E3-A5E31F944E19}" srcOrd="1" destOrd="0" parTransId="{413551C0-9B70-4A2B-966D-8D10BBA5373B}" sibTransId="{DE8E11B8-7AF2-4AFB-A740-22C871720006}"/>
    <dgm:cxn modelId="{795CB8FC-C761-42BC-B965-ED7C73449E7F}" type="presOf" srcId="{D0BBEC48-A1C5-425C-AD6F-624472697E8C}" destId="{92A269F3-A503-49E1-A03C-2C7CD942B3F9}" srcOrd="1" destOrd="0" presId="urn:microsoft.com/office/officeart/2005/8/layout/process3"/>
    <dgm:cxn modelId="{476C6925-6973-4CF3-A2E9-6922B9313B82}" srcId="{D0BBEC48-A1C5-425C-AD6F-624472697E8C}" destId="{C053B239-3F9C-4B32-8C27-D5B997BECAD1}" srcOrd="0" destOrd="0" parTransId="{B969E598-2274-43DD-AA16-B807F6CE95D2}" sibTransId="{BF08D5DD-40F6-440E-8D1B-119695BA0812}"/>
    <dgm:cxn modelId="{8D30F1ED-1F42-4B0E-A3C1-07F87B777134}" srcId="{D0BBEC48-A1C5-425C-AD6F-624472697E8C}" destId="{21C0B679-EB21-41F7-993B-771DEC600493}" srcOrd="2" destOrd="0" parTransId="{9D057A4E-8DDE-49ED-BB0A-F587B9346B4C}" sibTransId="{6DA2C9B1-29D6-4083-8246-E421218AFFCB}"/>
    <dgm:cxn modelId="{ECD3B7B1-729C-4156-A927-34E7AF8A80E7}" srcId="{2BAF4248-DDC5-44C9-B18D-380CBEA984AA}" destId="{E83FC344-0E2E-4FEA-A265-1BFEE0074E1A}" srcOrd="4" destOrd="0" parTransId="{26BF859C-4B7E-4072-8D99-911AED661794}" sibTransId="{02B0F0EB-7A69-4D9D-8BD7-710B9189C1E0}"/>
    <dgm:cxn modelId="{9BF425A6-9B12-469F-B995-12B47AC6B0EB}" type="presOf" srcId="{436DB499-D732-492E-A3B3-C874F27B247A}" destId="{6BC658E6-2A0B-4E57-B466-A50DBC14073F}" srcOrd="0" destOrd="0" presId="urn:microsoft.com/office/officeart/2005/8/layout/process3"/>
    <dgm:cxn modelId="{6227F9BD-7E0C-4577-BA96-3E12351C1267}" srcId="{2BAF4248-DDC5-44C9-B18D-380CBEA984AA}" destId="{57CC31D0-47A9-4E2E-99B5-DE3770512A4A}" srcOrd="1" destOrd="0" parTransId="{542490CF-7329-48E3-B04C-5CDBF16B1405}" sibTransId="{764635C6-984D-425E-BC99-17D888E05A83}"/>
    <dgm:cxn modelId="{7A35E3B8-20D8-412D-BB17-676B47782F28}" type="presOf" srcId="{F72229CF-852F-4012-98A9-8F51EF4A48C1}" destId="{6BC658E6-2A0B-4E57-B466-A50DBC14073F}" srcOrd="0" destOrd="2" presId="urn:microsoft.com/office/officeart/2005/8/layout/process3"/>
    <dgm:cxn modelId="{AB7F9BB6-F302-4A9D-BB46-6AC3D5CA107D}" type="presOf" srcId="{21C0B679-EB21-41F7-993B-771DEC600493}" destId="{85AEA87F-BE65-406C-A648-3B165E88BC38}" srcOrd="0" destOrd="2" presId="urn:microsoft.com/office/officeart/2005/8/layout/process3"/>
    <dgm:cxn modelId="{DE60C245-AFA6-4CAC-A5B0-D1B76B628A61}" type="presOf" srcId="{648840FD-4558-4E81-83FB-58B2818EF1F9}" destId="{0ED76D15-3D83-487C-8BC7-099DFEBBCDBF}" srcOrd="0" destOrd="0" presId="urn:microsoft.com/office/officeart/2005/8/layout/process3"/>
    <dgm:cxn modelId="{CCBE96AF-8505-41AC-A4E8-7050B08F1C5E}" type="presOf" srcId="{4A55B26C-5042-4C11-A0ED-A188B540C606}" destId="{3002A587-F2B9-47E2-9D04-1818EA864996}" srcOrd="0" destOrd="0" presId="urn:microsoft.com/office/officeart/2005/8/layout/process3"/>
    <dgm:cxn modelId="{F008669D-5F2B-4A81-845A-831EC305435E}" srcId="{648840FD-4558-4E81-83FB-58B2818EF1F9}" destId="{D0BBEC48-A1C5-425C-AD6F-624472697E8C}" srcOrd="0" destOrd="0" parTransId="{5C9BDDC3-0EFC-4223-B159-2529B687F43E}" sibTransId="{4A55B26C-5042-4C11-A0ED-A188B540C606}"/>
    <dgm:cxn modelId="{FA95DA74-C8E6-4952-B9B2-719512DF0625}" type="presOf" srcId="{C053B239-3F9C-4B32-8C27-D5B997BECAD1}" destId="{85AEA87F-BE65-406C-A648-3B165E88BC38}" srcOrd="0" destOrd="0" presId="urn:microsoft.com/office/officeart/2005/8/layout/process3"/>
    <dgm:cxn modelId="{E22CC835-6964-481A-8186-739E0171115D}" type="presParOf" srcId="{0ED76D15-3D83-487C-8BC7-099DFEBBCDBF}" destId="{DE714262-BF31-4AF4-A866-6D5ABCE0F038}" srcOrd="0" destOrd="0" presId="urn:microsoft.com/office/officeart/2005/8/layout/process3"/>
    <dgm:cxn modelId="{C040FB41-700D-416E-B5FE-7A4040A26671}" type="presParOf" srcId="{DE714262-BF31-4AF4-A866-6D5ABCE0F038}" destId="{5C7D0680-F1BB-46B3-87B7-A001B5EBB3D9}" srcOrd="0" destOrd="0" presId="urn:microsoft.com/office/officeart/2005/8/layout/process3"/>
    <dgm:cxn modelId="{B9832982-69A8-431B-8B51-5FFFF20DA856}" type="presParOf" srcId="{DE714262-BF31-4AF4-A866-6D5ABCE0F038}" destId="{92A269F3-A503-49E1-A03C-2C7CD942B3F9}" srcOrd="1" destOrd="0" presId="urn:microsoft.com/office/officeart/2005/8/layout/process3"/>
    <dgm:cxn modelId="{F6F698A8-025E-4C84-9AFA-60938FF46E13}" type="presParOf" srcId="{DE714262-BF31-4AF4-A866-6D5ABCE0F038}" destId="{85AEA87F-BE65-406C-A648-3B165E88BC38}" srcOrd="2" destOrd="0" presId="urn:microsoft.com/office/officeart/2005/8/layout/process3"/>
    <dgm:cxn modelId="{80F7CE1D-7F47-41A0-8B7A-1EB168C94942}" type="presParOf" srcId="{0ED76D15-3D83-487C-8BC7-099DFEBBCDBF}" destId="{3002A587-F2B9-47E2-9D04-1818EA864996}" srcOrd="1" destOrd="0" presId="urn:microsoft.com/office/officeart/2005/8/layout/process3"/>
    <dgm:cxn modelId="{55FBBBCC-E2D1-49FA-A739-E0A74873C942}" type="presParOf" srcId="{3002A587-F2B9-47E2-9D04-1818EA864996}" destId="{4CF7FE59-5255-42F0-BD75-734107FC1C12}" srcOrd="0" destOrd="0" presId="urn:microsoft.com/office/officeart/2005/8/layout/process3"/>
    <dgm:cxn modelId="{119EB08D-26B3-4A20-97BD-3E0CBBBAE0BA}" type="presParOf" srcId="{0ED76D15-3D83-487C-8BC7-099DFEBBCDBF}" destId="{696921BA-7900-490E-8BF5-D07C567B2764}" srcOrd="2" destOrd="0" presId="urn:microsoft.com/office/officeart/2005/8/layout/process3"/>
    <dgm:cxn modelId="{2BD066AE-360F-4151-B062-9F913720194E}" type="presParOf" srcId="{696921BA-7900-490E-8BF5-D07C567B2764}" destId="{48304F82-52CF-4C5B-BA43-97000A3D1516}" srcOrd="0" destOrd="0" presId="urn:microsoft.com/office/officeart/2005/8/layout/process3"/>
    <dgm:cxn modelId="{031544A4-29C5-4AE4-ACC6-DA1C839CBA53}" type="presParOf" srcId="{696921BA-7900-490E-8BF5-D07C567B2764}" destId="{EED2469C-3810-4B77-9C8A-73A58CA2D30C}" srcOrd="1" destOrd="0" presId="urn:microsoft.com/office/officeart/2005/8/layout/process3"/>
    <dgm:cxn modelId="{A4EABC95-432F-424C-92A2-4523B1789D50}" type="presParOf" srcId="{696921BA-7900-490E-8BF5-D07C567B2764}" destId="{6BC658E6-2A0B-4E57-B466-A50DBC14073F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Зміст і методика підготовчого етапу до введення поняття про задачу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44" t="3329" r="18744" b="8647"/>
          <a:stretch>
            <a:fillRect/>
          </a:stretch>
        </p:blipFill>
        <p:spPr bwMode="auto">
          <a:xfrm>
            <a:off x="1203165" y="1476361"/>
            <a:ext cx="6797859" cy="53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Перехід від схеми до словесного опису ситуації. Перехід від схеми до виразу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7812360" cy="234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8028383" cy="256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Перехід від сюжетного малюнка до рівності</a:t>
            </a:r>
            <a:endParaRPr lang="ru-RU" sz="36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62" y="4149080"/>
            <a:ext cx="647522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857883" cy="26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Постановка запитання. Перехід від тексту до схеми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29600" cy="36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Постановка запитання відповідно до виразу </a:t>
            </a:r>
            <a:endParaRPr lang="ru-RU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0" y="1568057"/>
            <a:ext cx="7439108" cy="19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926" y="3433336"/>
            <a:ext cx="7288050" cy="34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Результати підготовчої роботи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357298"/>
            <a:ext cx="8929718" cy="5112567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uk-UA" sz="2400" dirty="0" smtClean="0"/>
              <a:t>Опрацювання дій, що складають уміння розв'язувати прості задачі: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1406" y="2222520"/>
          <a:ext cx="9929882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A269F3-A503-49E1-A03C-2C7CD942B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2A269F3-A503-49E1-A03C-2C7CD942B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EA87F-BE65-406C-A648-3B165E88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5AEA87F-BE65-406C-A648-3B165E88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2A587-F2B9-47E2-9D04-1818EA86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002A587-F2B9-47E2-9D04-1818EA864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2469C-3810-4B77-9C8A-73A58CA2D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ED2469C-3810-4B77-9C8A-73A58CA2D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658E6-2A0B-4E57-B466-A50DBC140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BC658E6-2A0B-4E57-B466-A50DBC140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Зміст і методика підготовчого етапу до введення поняття про задачу</a:t>
            </a:r>
            <a:endParaRPr lang="ru-RU" sz="36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571612"/>
          <a:ext cx="9144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-32" y="3786190"/>
          <a:ext cx="907259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8396B9-DB3B-4885-98F7-F712F3C05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F8396B9-DB3B-4885-98F7-F712F3C05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73D6C6-0AAC-4D2B-A2F7-1CD77B942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C473D6C6-0AAC-4D2B-A2F7-1CD77B942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ED7F-4338-4762-AB06-48422365A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536ED7F-4338-4762-AB06-48422365A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563982-3866-4DB3-9398-2200A5B9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13563982-3866-4DB3-9398-2200A5B9F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067BF2-2F77-4220-A509-535790CCB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E067BF2-2F77-4220-A509-535790CCB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92AC2F-6AF8-40CF-AFB7-766FCFB60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292AC2F-6AF8-40CF-AFB7-766FCFB60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Конкретний зміст арифметичних дій додавання й віднімання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8" y="4286256"/>
            <a:ext cx="7691460" cy="24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85720" y="642918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5EA99-C062-4B8A-B382-F2E4F4F2C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D95EA99-C062-4B8A-B382-F2E4F4F2C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545B27-FA39-4163-A4FA-3F098881D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0545B27-FA39-4163-A4FA-3F098881D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B5BFF-141D-47ED-A829-87F00331D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2CB5BFF-141D-47ED-A829-87F00331D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09D8E9-994B-4F8E-BDC1-5226288B0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809D8E9-994B-4F8E-BDC1-5226288B0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23084-EC25-4BD2-B244-3CE25EABB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5B823084-EC25-4BD2-B244-3CE25EABB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Схематична інтерпретація арифметичних дій додавання й віднімання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6948264" cy="27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7596336" cy="21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Перехід від сюжетного малюнка до схеми  та навпаки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5030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8109979" cy="21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Перехід від сюжетного малюнка до схеми і виразу та навпаки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74626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66620"/>
            <a:ext cx="7317854" cy="18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Перехід від сюжетного малюнка до схеми і рівності 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00174"/>
            <a:ext cx="8211702" cy="23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00504"/>
            <a:ext cx="8042268" cy="235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Схематична інтерпретація відношення різницевого порівняння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97868"/>
            <a:ext cx="6331446" cy="28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21964"/>
            <a:ext cx="72643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Схематична інтерпретація відношення різницевого порівняння. Перехід від словесного опису ситуації до схеми 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518629"/>
            <a:ext cx="7702551" cy="27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36619"/>
            <a:ext cx="7628472" cy="230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2295</TotalTime>
  <Words>281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Зміст і методика підготовчого етапу до введення поняття про задачу</vt:lpstr>
      <vt:lpstr>Зміст і методика підготовчого етапу до введення поняття про задачу</vt:lpstr>
      <vt:lpstr>Конкретний зміст арифметичних дій додавання й віднімання</vt:lpstr>
      <vt:lpstr>Схематична інтерпретація арифметичних дій додавання й віднімання</vt:lpstr>
      <vt:lpstr>Перехід від сюжетного малюнка до схеми  та навпаки</vt:lpstr>
      <vt:lpstr>Перехід від сюжетного малюнка до схеми і виразу та навпаки</vt:lpstr>
      <vt:lpstr>Перехід від сюжетного малюнка до схеми і рівності </vt:lpstr>
      <vt:lpstr>Схематична інтерпретація відношення різницевого порівняння</vt:lpstr>
      <vt:lpstr>Схематична інтерпретація відношення різницевого порівняння. Перехід від словесного опису ситуації до схеми </vt:lpstr>
      <vt:lpstr>Перехід від схеми до словесного опису ситуації. Перехід від схеми до виразу</vt:lpstr>
      <vt:lpstr>Перехід від сюжетного малюнка до рівності</vt:lpstr>
      <vt:lpstr>Постановка запитання. Перехід від тексту до схеми</vt:lpstr>
      <vt:lpstr>Постановка запитання відповідно до виразу </vt:lpstr>
      <vt:lpstr>Результати підготовчої роботи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2015-09-04T15:41:18Z</dcterms:modified>
</cp:coreProperties>
</file>