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6" r:id="rId2"/>
    <p:sldId id="389" r:id="rId3"/>
    <p:sldId id="307" r:id="rId4"/>
    <p:sldId id="308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22CA-59A8-4576-819B-424D43523906}" type="doc">
      <dgm:prSet loTypeId="urn:microsoft.com/office/officeart/2005/8/layout/vList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D7E551A-AF99-45D3-B965-2FB49F8FE4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Задача</a:t>
          </a:r>
          <a:r>
            <a:rPr lang="uk-UA" sz="2400" dirty="0" smtClean="0"/>
            <a:t> – опис ситуації, в якому треба дізнатися про невідоме числове значення за відомими числами, що характеризують цю ситуацію.</a:t>
          </a:r>
        </a:p>
      </dgm:t>
    </dgm:pt>
    <dgm:pt modelId="{37952FCE-3A47-4911-8302-6225EFC139EE}" type="parTrans" cxnId="{CCBCB60F-4802-47E3-9207-F4F427AE8ADB}">
      <dgm:prSet/>
      <dgm:spPr/>
      <dgm:t>
        <a:bodyPr/>
        <a:lstStyle/>
        <a:p>
          <a:endParaRPr lang="ru-RU" sz="2400"/>
        </a:p>
      </dgm:t>
    </dgm:pt>
    <dgm:pt modelId="{F0F7AC0E-7D5A-48FB-B399-E00CD42276AA}" type="sibTrans" cxnId="{CCBCB60F-4802-47E3-9207-F4F427AE8ADB}">
      <dgm:prSet/>
      <dgm:spPr/>
      <dgm:t>
        <a:bodyPr/>
        <a:lstStyle/>
        <a:p>
          <a:endParaRPr lang="ru-RU" sz="2400"/>
        </a:p>
      </dgm:t>
    </dgm:pt>
    <dgm:pt modelId="{DCBC12CA-93F1-426F-82B7-F65C3E1D801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Задача складається з </a:t>
          </a:r>
          <a:r>
            <a:rPr lang="uk-UA" sz="2400" b="1" dirty="0" smtClean="0"/>
            <a:t>умови</a:t>
          </a:r>
          <a:r>
            <a:rPr lang="uk-UA" sz="2400" dirty="0" smtClean="0"/>
            <a:t> і </a:t>
          </a:r>
          <a:r>
            <a:rPr lang="uk-UA" sz="2400" b="1" dirty="0" smtClean="0"/>
            <a:t>запитання</a:t>
          </a:r>
          <a:r>
            <a:rPr lang="uk-UA" sz="2400" dirty="0" smtClean="0"/>
            <a:t>. В умові містяться числові дані задачі. Запитання вказує на шукане.</a:t>
          </a:r>
        </a:p>
      </dgm:t>
    </dgm:pt>
    <dgm:pt modelId="{4C94C5AE-6176-4FB6-A3E9-ED19E3CC7899}" type="parTrans" cxnId="{1C90F715-809F-4EAE-964A-66C957026179}">
      <dgm:prSet/>
      <dgm:spPr/>
      <dgm:t>
        <a:bodyPr/>
        <a:lstStyle/>
        <a:p>
          <a:endParaRPr lang="ru-RU" sz="2400"/>
        </a:p>
      </dgm:t>
    </dgm:pt>
    <dgm:pt modelId="{1DFBAE70-B0CD-43FF-8E42-22EE7C3EEFC0}" type="sibTrans" cxnId="{1C90F715-809F-4EAE-964A-66C957026179}">
      <dgm:prSet/>
      <dgm:spPr/>
      <dgm:t>
        <a:bodyPr/>
        <a:lstStyle/>
        <a:p>
          <a:endParaRPr lang="ru-RU" sz="2400"/>
        </a:p>
      </dgm:t>
    </dgm:pt>
    <dgm:pt modelId="{4FE6F180-6DB5-464B-ACCA-29F3794F3BE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Умова має бути пов'язаною із запитанням за змістом. Не можна запитувати про відоме в задачі.</a:t>
          </a:r>
        </a:p>
      </dgm:t>
    </dgm:pt>
    <dgm:pt modelId="{C3AAA2CE-9715-4B98-B836-A9490DAF6266}" type="parTrans" cxnId="{2B11AACC-49AF-453A-9982-8CB188C904BF}">
      <dgm:prSet/>
      <dgm:spPr/>
      <dgm:t>
        <a:bodyPr/>
        <a:lstStyle/>
        <a:p>
          <a:endParaRPr lang="ru-RU" sz="2400"/>
        </a:p>
      </dgm:t>
    </dgm:pt>
    <dgm:pt modelId="{578E1836-A656-4943-8487-2D3F5CB5305D}" type="sibTrans" cxnId="{2B11AACC-49AF-453A-9982-8CB188C904BF}">
      <dgm:prSet/>
      <dgm:spPr/>
      <dgm:t>
        <a:bodyPr/>
        <a:lstStyle/>
        <a:p>
          <a:endParaRPr lang="ru-RU" sz="2400"/>
        </a:p>
      </dgm:t>
    </dgm:pt>
    <dgm:pt modelId="{7816D608-08B0-456A-893B-D414AF1F5D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Ситуація задачі має відповідати дійсності.</a:t>
          </a: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dirty="0" smtClean="0"/>
        </a:p>
      </dgm:t>
    </dgm:pt>
    <dgm:pt modelId="{4840ED7B-29C4-410C-861B-1E60E028B7BF}" type="parTrans" cxnId="{F09155DE-327D-48FC-9FE5-30500D21AC64}">
      <dgm:prSet/>
      <dgm:spPr/>
      <dgm:t>
        <a:bodyPr/>
        <a:lstStyle/>
        <a:p>
          <a:endParaRPr lang="ru-RU" sz="2400"/>
        </a:p>
      </dgm:t>
    </dgm:pt>
    <dgm:pt modelId="{E60E226C-9626-448C-9ECE-A6FB1BA14518}" type="sibTrans" cxnId="{F09155DE-327D-48FC-9FE5-30500D21AC64}">
      <dgm:prSet/>
      <dgm:spPr/>
      <dgm:t>
        <a:bodyPr/>
        <a:lstStyle/>
        <a:p>
          <a:endParaRPr lang="ru-RU" sz="2400"/>
        </a:p>
      </dgm:t>
    </dgm:pt>
    <dgm:pt modelId="{4CCDFFA8-1049-4BE1-A78A-E705CA78D47F}" type="pres">
      <dgm:prSet presAssocID="{A77F22CA-59A8-4576-819B-424D435239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29DE4-3CA0-45F6-81EA-AD466488D221}" type="pres">
      <dgm:prSet presAssocID="{CD7E551A-AF99-45D3-B965-2FB49F8FE474}" presName="comp" presStyleCnt="0"/>
      <dgm:spPr/>
    </dgm:pt>
    <dgm:pt modelId="{1BA6DACB-A29F-4F46-8F7D-FD8B1ABD2121}" type="pres">
      <dgm:prSet presAssocID="{CD7E551A-AF99-45D3-B965-2FB49F8FE474}" presName="box" presStyleLbl="node1" presStyleIdx="0" presStyleCnt="4" custLinFactNeighborY="2500"/>
      <dgm:spPr/>
      <dgm:t>
        <a:bodyPr/>
        <a:lstStyle/>
        <a:p>
          <a:endParaRPr lang="ru-RU"/>
        </a:p>
      </dgm:t>
    </dgm:pt>
    <dgm:pt modelId="{99F04C2F-33AA-42E2-86D7-C2F99E12A6BE}" type="pres">
      <dgm:prSet presAssocID="{CD7E551A-AF99-45D3-B965-2FB49F8FE474}" presName="img" presStyleLbl="fgImgPlace1" presStyleIdx="0" presStyleCnt="4" custScaleX="78075" custLinFactNeighborY="-70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56E616-8572-44F7-936B-C9ABB1AB2726}" type="pres">
      <dgm:prSet presAssocID="{CD7E551A-AF99-45D3-B965-2FB49F8FE47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E928A-0913-475D-8113-90BD243CE6A9}" type="pres">
      <dgm:prSet presAssocID="{F0F7AC0E-7D5A-48FB-B399-E00CD42276AA}" presName="spacer" presStyleCnt="0"/>
      <dgm:spPr/>
    </dgm:pt>
    <dgm:pt modelId="{8D8EBE69-6A82-4B5D-9048-323C5E0F74AF}" type="pres">
      <dgm:prSet presAssocID="{DCBC12CA-93F1-426F-82B7-F65C3E1D8011}" presName="comp" presStyleCnt="0"/>
      <dgm:spPr/>
    </dgm:pt>
    <dgm:pt modelId="{7E36392F-5551-4E5D-B2E1-743938B4E985}" type="pres">
      <dgm:prSet presAssocID="{DCBC12CA-93F1-426F-82B7-F65C3E1D8011}" presName="box" presStyleLbl="node1" presStyleIdx="1" presStyleCnt="4"/>
      <dgm:spPr/>
      <dgm:t>
        <a:bodyPr/>
        <a:lstStyle/>
        <a:p>
          <a:endParaRPr lang="ru-RU"/>
        </a:p>
      </dgm:t>
    </dgm:pt>
    <dgm:pt modelId="{71E80944-0E4E-43C4-BBBC-308E21309E09}" type="pres">
      <dgm:prSet presAssocID="{DCBC12CA-93F1-426F-82B7-F65C3E1D8011}" presName="img" presStyleLbl="fgImgPlace1" presStyleIdx="1" presStyleCnt="4" custScaleX="78075" custLinFactNeighborX="1627" custLinFactNeighborY="-94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270C99-F8FA-4A37-8760-D9370F51C5F7}" type="pres">
      <dgm:prSet presAssocID="{DCBC12CA-93F1-426F-82B7-F65C3E1D801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F8F8F-1030-414C-8049-A8745B7D1646}" type="pres">
      <dgm:prSet presAssocID="{1DFBAE70-B0CD-43FF-8E42-22EE7C3EEFC0}" presName="spacer" presStyleCnt="0"/>
      <dgm:spPr/>
    </dgm:pt>
    <dgm:pt modelId="{41281F53-839D-48C1-A0E9-5E2A772B6668}" type="pres">
      <dgm:prSet presAssocID="{4FE6F180-6DB5-464B-ACCA-29F3794F3BE0}" presName="comp" presStyleCnt="0"/>
      <dgm:spPr/>
    </dgm:pt>
    <dgm:pt modelId="{76EB3CFA-46A3-4E5C-8018-FACFE1C3FC71}" type="pres">
      <dgm:prSet presAssocID="{4FE6F180-6DB5-464B-ACCA-29F3794F3BE0}" presName="box" presStyleLbl="node1" presStyleIdx="2" presStyleCnt="4"/>
      <dgm:spPr/>
      <dgm:t>
        <a:bodyPr/>
        <a:lstStyle/>
        <a:p>
          <a:endParaRPr lang="ru-RU"/>
        </a:p>
      </dgm:t>
    </dgm:pt>
    <dgm:pt modelId="{E48F2B0A-BDD2-4B74-8B08-E4EA4B9BE40D}" type="pres">
      <dgm:prSet presAssocID="{4FE6F180-6DB5-464B-ACCA-29F3794F3BE0}" presName="img" presStyleLbl="fgImgPlace1" presStyleIdx="2" presStyleCnt="4" custScaleX="780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828368B-8BE8-4E1C-B62E-0E8B7B523377}" type="pres">
      <dgm:prSet presAssocID="{4FE6F180-6DB5-464B-ACCA-29F3794F3BE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A8DB4-3C44-4788-83BA-89051CE327E4}" type="pres">
      <dgm:prSet presAssocID="{578E1836-A656-4943-8487-2D3F5CB5305D}" presName="spacer" presStyleCnt="0"/>
      <dgm:spPr/>
    </dgm:pt>
    <dgm:pt modelId="{D201DBBA-8F71-45E4-9D75-CBDF9B6EB9C5}" type="pres">
      <dgm:prSet presAssocID="{7816D608-08B0-456A-893B-D414AF1F5DD5}" presName="comp" presStyleCnt="0"/>
      <dgm:spPr/>
    </dgm:pt>
    <dgm:pt modelId="{0AE46D8F-A205-4340-85E0-02F46F6B8DA3}" type="pres">
      <dgm:prSet presAssocID="{7816D608-08B0-456A-893B-D414AF1F5DD5}" presName="box" presStyleLbl="node1" presStyleIdx="3" presStyleCnt="4"/>
      <dgm:spPr/>
      <dgm:t>
        <a:bodyPr/>
        <a:lstStyle/>
        <a:p>
          <a:endParaRPr lang="ru-RU"/>
        </a:p>
      </dgm:t>
    </dgm:pt>
    <dgm:pt modelId="{EDF28ABF-3389-4BBB-8015-C03D9E9D450D}" type="pres">
      <dgm:prSet presAssocID="{7816D608-08B0-456A-893B-D414AF1F5DD5}" presName="img" presStyleLbl="fgImgPlace1" presStyleIdx="3" presStyleCnt="4" custScaleX="7807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22A9F7B-C9CD-40AF-8B23-79A46C80FC96}" type="pres">
      <dgm:prSet presAssocID="{7816D608-08B0-456A-893B-D414AF1F5DD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B2FB4-A9BE-47FA-BB26-D92FE4223742}" type="presOf" srcId="{CD7E551A-AF99-45D3-B965-2FB49F8FE474}" destId="{1BA6DACB-A29F-4F46-8F7D-FD8B1ABD2121}" srcOrd="0" destOrd="0" presId="urn:microsoft.com/office/officeart/2005/8/layout/vList4"/>
    <dgm:cxn modelId="{36AE5F67-E7EF-4A6B-9E8F-1A48A6A2021E}" type="presOf" srcId="{DCBC12CA-93F1-426F-82B7-F65C3E1D8011}" destId="{F5270C99-F8FA-4A37-8760-D9370F51C5F7}" srcOrd="1" destOrd="0" presId="urn:microsoft.com/office/officeart/2005/8/layout/vList4"/>
    <dgm:cxn modelId="{20842266-137A-4224-8272-A1626C97754F}" type="presOf" srcId="{7816D608-08B0-456A-893B-D414AF1F5DD5}" destId="{0AE46D8F-A205-4340-85E0-02F46F6B8DA3}" srcOrd="0" destOrd="0" presId="urn:microsoft.com/office/officeart/2005/8/layout/vList4"/>
    <dgm:cxn modelId="{F09155DE-327D-48FC-9FE5-30500D21AC64}" srcId="{A77F22CA-59A8-4576-819B-424D43523906}" destId="{7816D608-08B0-456A-893B-D414AF1F5DD5}" srcOrd="3" destOrd="0" parTransId="{4840ED7B-29C4-410C-861B-1E60E028B7BF}" sibTransId="{E60E226C-9626-448C-9ECE-A6FB1BA14518}"/>
    <dgm:cxn modelId="{9261CFB9-659D-4274-8640-1C99731611BC}" type="presOf" srcId="{4FE6F180-6DB5-464B-ACCA-29F3794F3BE0}" destId="{C828368B-8BE8-4E1C-B62E-0E8B7B523377}" srcOrd="1" destOrd="0" presId="urn:microsoft.com/office/officeart/2005/8/layout/vList4"/>
    <dgm:cxn modelId="{D6DCA55C-ADA7-4830-885B-8681A2C9B658}" type="presOf" srcId="{A77F22CA-59A8-4576-819B-424D43523906}" destId="{4CCDFFA8-1049-4BE1-A78A-E705CA78D47F}" srcOrd="0" destOrd="0" presId="urn:microsoft.com/office/officeart/2005/8/layout/vList4"/>
    <dgm:cxn modelId="{C256B2EB-8C80-4E48-ADFE-8D3A741F9EE2}" type="presOf" srcId="{7816D608-08B0-456A-893B-D414AF1F5DD5}" destId="{122A9F7B-C9CD-40AF-8B23-79A46C80FC96}" srcOrd="1" destOrd="0" presId="urn:microsoft.com/office/officeart/2005/8/layout/vList4"/>
    <dgm:cxn modelId="{2B11AACC-49AF-453A-9982-8CB188C904BF}" srcId="{A77F22CA-59A8-4576-819B-424D43523906}" destId="{4FE6F180-6DB5-464B-ACCA-29F3794F3BE0}" srcOrd="2" destOrd="0" parTransId="{C3AAA2CE-9715-4B98-B836-A9490DAF6266}" sibTransId="{578E1836-A656-4943-8487-2D3F5CB5305D}"/>
    <dgm:cxn modelId="{CBE2A182-69EF-4CEE-9093-F702A54C3699}" type="presOf" srcId="{4FE6F180-6DB5-464B-ACCA-29F3794F3BE0}" destId="{76EB3CFA-46A3-4E5C-8018-FACFE1C3FC71}" srcOrd="0" destOrd="0" presId="urn:microsoft.com/office/officeart/2005/8/layout/vList4"/>
    <dgm:cxn modelId="{1C90F715-809F-4EAE-964A-66C957026179}" srcId="{A77F22CA-59A8-4576-819B-424D43523906}" destId="{DCBC12CA-93F1-426F-82B7-F65C3E1D8011}" srcOrd="1" destOrd="0" parTransId="{4C94C5AE-6176-4FB6-A3E9-ED19E3CC7899}" sibTransId="{1DFBAE70-B0CD-43FF-8E42-22EE7C3EEFC0}"/>
    <dgm:cxn modelId="{CCBCB60F-4802-47E3-9207-F4F427AE8ADB}" srcId="{A77F22CA-59A8-4576-819B-424D43523906}" destId="{CD7E551A-AF99-45D3-B965-2FB49F8FE474}" srcOrd="0" destOrd="0" parTransId="{37952FCE-3A47-4911-8302-6225EFC139EE}" sibTransId="{F0F7AC0E-7D5A-48FB-B399-E00CD42276AA}"/>
    <dgm:cxn modelId="{FC8A42CA-05E4-46BF-81E7-2D9422CBAE84}" type="presOf" srcId="{CD7E551A-AF99-45D3-B965-2FB49F8FE474}" destId="{B356E616-8572-44F7-936B-C9ABB1AB2726}" srcOrd="1" destOrd="0" presId="urn:microsoft.com/office/officeart/2005/8/layout/vList4"/>
    <dgm:cxn modelId="{D7622CDA-8E53-429C-86A1-E05EAE1685CC}" type="presOf" srcId="{DCBC12CA-93F1-426F-82B7-F65C3E1D8011}" destId="{7E36392F-5551-4E5D-B2E1-743938B4E985}" srcOrd="0" destOrd="0" presId="urn:microsoft.com/office/officeart/2005/8/layout/vList4"/>
    <dgm:cxn modelId="{FE2863AF-CD75-42AE-8DD1-8CBDB59E67DB}" type="presParOf" srcId="{4CCDFFA8-1049-4BE1-A78A-E705CA78D47F}" destId="{45429DE4-3CA0-45F6-81EA-AD466488D221}" srcOrd="0" destOrd="0" presId="urn:microsoft.com/office/officeart/2005/8/layout/vList4"/>
    <dgm:cxn modelId="{2230660D-6116-4379-AAF0-91BA87864EC0}" type="presParOf" srcId="{45429DE4-3CA0-45F6-81EA-AD466488D221}" destId="{1BA6DACB-A29F-4F46-8F7D-FD8B1ABD2121}" srcOrd="0" destOrd="0" presId="urn:microsoft.com/office/officeart/2005/8/layout/vList4"/>
    <dgm:cxn modelId="{DD381D8F-750F-4568-8211-30158C572FD5}" type="presParOf" srcId="{45429DE4-3CA0-45F6-81EA-AD466488D221}" destId="{99F04C2F-33AA-42E2-86D7-C2F99E12A6BE}" srcOrd="1" destOrd="0" presId="urn:microsoft.com/office/officeart/2005/8/layout/vList4"/>
    <dgm:cxn modelId="{C6760C4D-C645-41FB-9266-F9D6635AFF88}" type="presParOf" srcId="{45429DE4-3CA0-45F6-81EA-AD466488D221}" destId="{B356E616-8572-44F7-936B-C9ABB1AB2726}" srcOrd="2" destOrd="0" presId="urn:microsoft.com/office/officeart/2005/8/layout/vList4"/>
    <dgm:cxn modelId="{4EDB74A5-C5A0-4721-A7DC-41EDCA33C78A}" type="presParOf" srcId="{4CCDFFA8-1049-4BE1-A78A-E705CA78D47F}" destId="{90CE928A-0913-475D-8113-90BD243CE6A9}" srcOrd="1" destOrd="0" presId="urn:microsoft.com/office/officeart/2005/8/layout/vList4"/>
    <dgm:cxn modelId="{F13382CD-D9B2-4122-80FA-A64DF2AD0DA9}" type="presParOf" srcId="{4CCDFFA8-1049-4BE1-A78A-E705CA78D47F}" destId="{8D8EBE69-6A82-4B5D-9048-323C5E0F74AF}" srcOrd="2" destOrd="0" presId="urn:microsoft.com/office/officeart/2005/8/layout/vList4"/>
    <dgm:cxn modelId="{D619E8C8-C063-416C-B12E-503F1A108726}" type="presParOf" srcId="{8D8EBE69-6A82-4B5D-9048-323C5E0F74AF}" destId="{7E36392F-5551-4E5D-B2E1-743938B4E985}" srcOrd="0" destOrd="0" presId="urn:microsoft.com/office/officeart/2005/8/layout/vList4"/>
    <dgm:cxn modelId="{F8B157C2-EBD3-450B-AEE4-25F785E7BFC5}" type="presParOf" srcId="{8D8EBE69-6A82-4B5D-9048-323C5E0F74AF}" destId="{71E80944-0E4E-43C4-BBBC-308E21309E09}" srcOrd="1" destOrd="0" presId="urn:microsoft.com/office/officeart/2005/8/layout/vList4"/>
    <dgm:cxn modelId="{62769C83-EA95-4D83-8906-9151EAAD1B20}" type="presParOf" srcId="{8D8EBE69-6A82-4B5D-9048-323C5E0F74AF}" destId="{F5270C99-F8FA-4A37-8760-D9370F51C5F7}" srcOrd="2" destOrd="0" presId="urn:microsoft.com/office/officeart/2005/8/layout/vList4"/>
    <dgm:cxn modelId="{57AA7F8D-9BB6-44D5-90FA-E402D4CC3DBD}" type="presParOf" srcId="{4CCDFFA8-1049-4BE1-A78A-E705CA78D47F}" destId="{337F8F8F-1030-414C-8049-A8745B7D1646}" srcOrd="3" destOrd="0" presId="urn:microsoft.com/office/officeart/2005/8/layout/vList4"/>
    <dgm:cxn modelId="{8104B0D9-0477-47D5-AAAB-85A25620C2B7}" type="presParOf" srcId="{4CCDFFA8-1049-4BE1-A78A-E705CA78D47F}" destId="{41281F53-839D-48C1-A0E9-5E2A772B6668}" srcOrd="4" destOrd="0" presId="urn:microsoft.com/office/officeart/2005/8/layout/vList4"/>
    <dgm:cxn modelId="{EF3A4E49-5C74-43DB-96A9-DAB682D45AA0}" type="presParOf" srcId="{41281F53-839D-48C1-A0E9-5E2A772B6668}" destId="{76EB3CFA-46A3-4E5C-8018-FACFE1C3FC71}" srcOrd="0" destOrd="0" presId="urn:microsoft.com/office/officeart/2005/8/layout/vList4"/>
    <dgm:cxn modelId="{82EC5F2A-0403-4F28-A66A-1840BE747E1F}" type="presParOf" srcId="{41281F53-839D-48C1-A0E9-5E2A772B6668}" destId="{E48F2B0A-BDD2-4B74-8B08-E4EA4B9BE40D}" srcOrd="1" destOrd="0" presId="urn:microsoft.com/office/officeart/2005/8/layout/vList4"/>
    <dgm:cxn modelId="{72FC4C7B-F9DD-46A0-A7D5-AEC3192D76A9}" type="presParOf" srcId="{41281F53-839D-48C1-A0E9-5E2A772B6668}" destId="{C828368B-8BE8-4E1C-B62E-0E8B7B523377}" srcOrd="2" destOrd="0" presId="urn:microsoft.com/office/officeart/2005/8/layout/vList4"/>
    <dgm:cxn modelId="{20CE392D-BC65-455C-BC17-0DDD32EF6450}" type="presParOf" srcId="{4CCDFFA8-1049-4BE1-A78A-E705CA78D47F}" destId="{4B2A8DB4-3C44-4788-83BA-89051CE327E4}" srcOrd="5" destOrd="0" presId="urn:microsoft.com/office/officeart/2005/8/layout/vList4"/>
    <dgm:cxn modelId="{C6985153-9180-4DDA-8D66-187AB67D7DD1}" type="presParOf" srcId="{4CCDFFA8-1049-4BE1-A78A-E705CA78D47F}" destId="{D201DBBA-8F71-45E4-9D75-CBDF9B6EB9C5}" srcOrd="6" destOrd="0" presId="urn:microsoft.com/office/officeart/2005/8/layout/vList4"/>
    <dgm:cxn modelId="{7B6628D8-9BCD-4718-8830-D411BD00DA72}" type="presParOf" srcId="{D201DBBA-8F71-45E4-9D75-CBDF9B6EB9C5}" destId="{0AE46D8F-A205-4340-85E0-02F46F6B8DA3}" srcOrd="0" destOrd="0" presId="urn:microsoft.com/office/officeart/2005/8/layout/vList4"/>
    <dgm:cxn modelId="{B88601F2-7724-4051-83D1-738403F478DD}" type="presParOf" srcId="{D201DBBA-8F71-45E4-9D75-CBDF9B6EB9C5}" destId="{EDF28ABF-3389-4BBB-8015-C03D9E9D450D}" srcOrd="1" destOrd="0" presId="urn:microsoft.com/office/officeart/2005/8/layout/vList4"/>
    <dgm:cxn modelId="{29D6F001-3B7B-4F2A-A708-2E0132A7959F}" type="presParOf" srcId="{D201DBBA-8F71-45E4-9D75-CBDF9B6EB9C5}" destId="{122A9F7B-C9CD-40AF-8B23-79A46C80FC96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858280" cy="1201850"/>
          </a:xfrm>
        </p:spPr>
        <p:txBody>
          <a:bodyPr>
            <a:normAutofit/>
          </a:bodyPr>
          <a:lstStyle/>
          <a:p>
            <a:pPr lvl="0" algn="ctr"/>
            <a:r>
              <a:rPr lang="uk-UA" sz="3600" dirty="0" smtClean="0"/>
              <a:t>Методика ознайомлення першокласників з поняттям задачі</a:t>
            </a:r>
            <a:endParaRPr lang="ru-RU" sz="3600" dirty="0"/>
          </a:p>
        </p:txBody>
      </p:sp>
      <p:pic>
        <p:nvPicPr>
          <p:cNvPr id="4" name="Picture 2" descr="C:\Users\User\Desktop\фото для семінар\100OLYMP\P2070017.JPG"/>
          <p:cNvPicPr>
            <a:picLocks noChangeAspect="1" noChangeArrowheads="1"/>
          </p:cNvPicPr>
          <p:nvPr/>
        </p:nvPicPr>
        <p:blipFill>
          <a:blip r:embed="rId2" cstate="print"/>
          <a:srcRect l="3822" t="8066"/>
          <a:stretch>
            <a:fillRect/>
          </a:stretch>
        </p:blipFill>
        <p:spPr bwMode="auto">
          <a:xfrm>
            <a:off x="1690666" y="1500174"/>
            <a:ext cx="5953168" cy="53578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858280" cy="1201850"/>
          </a:xfrm>
        </p:spPr>
        <p:txBody>
          <a:bodyPr>
            <a:normAutofit/>
          </a:bodyPr>
          <a:lstStyle/>
          <a:p>
            <a:pPr lvl="0" algn="ctr"/>
            <a:r>
              <a:rPr lang="uk-UA" sz="3600" dirty="0" smtClean="0"/>
              <a:t>Методика ознайомлення першокласників з поняттям задачі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04C2F-33AA-42E2-86D7-C2F99E12A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9F04C2F-33AA-42E2-86D7-C2F99E12A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A6DACB-A29F-4F46-8F7D-FD8B1ABD2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BA6DACB-A29F-4F46-8F7D-FD8B1ABD2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E80944-0E4E-43C4-BBBC-308E2130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1E80944-0E4E-43C4-BBBC-308E2130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36392F-5551-4E5D-B2E1-743938B4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E36392F-5551-4E5D-B2E1-743938B4E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8F2B0A-BDD2-4B74-8B08-E4EA4B9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48F2B0A-BDD2-4B74-8B08-E4EA4B9B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EB3CFA-46A3-4E5C-8018-FACFE1C3F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6EB3CFA-46A3-4E5C-8018-FACFE1C3F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28ABF-3389-4BBB-8015-C03D9E9D4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DF28ABF-3389-4BBB-8015-C03D9E9D4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E46D8F-A205-4340-85E0-02F46F6B8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0AE46D8F-A205-4340-85E0-02F46F6B8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Поняття задачі. Ознайомлення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7956"/>
            <a:ext cx="74188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124" y="4222252"/>
            <a:ext cx="80478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Поняття задачі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136904" cy="38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2296</TotalTime>
  <Words>82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Методика ознайомлення першокласників з поняттям задачі</vt:lpstr>
      <vt:lpstr>Методика ознайомлення першокласників з поняттям задачі</vt:lpstr>
      <vt:lpstr>Поняття задачі. Ознайомлення</vt:lpstr>
      <vt:lpstr>Поняття задачі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219</cp:revision>
  <dcterms:created xsi:type="dcterms:W3CDTF">2013-05-13T17:03:34Z</dcterms:created>
  <dcterms:modified xsi:type="dcterms:W3CDTF">2015-09-04T15:44:30Z</dcterms:modified>
</cp:coreProperties>
</file>