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56" r:id="rId2"/>
    <p:sldId id="391" r:id="rId3"/>
    <p:sldId id="406" r:id="rId4"/>
    <p:sldId id="408" r:id="rId5"/>
    <p:sldId id="392" r:id="rId6"/>
    <p:sldId id="407" r:id="rId7"/>
    <p:sldId id="403" r:id="rId8"/>
    <p:sldId id="363" r:id="rId9"/>
    <p:sldId id="365" r:id="rId10"/>
  </p:sldIdLst>
  <p:sldSz cx="9144000" cy="6858000" type="screen4x3"/>
  <p:notesSz cx="6858000" cy="914400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990000"/>
    <a:srgbClr val="009E47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295" autoAdjust="0"/>
    <p:restoredTop sz="94660"/>
  </p:normalViewPr>
  <p:slideViewPr>
    <p:cSldViewPr>
      <p:cViewPr>
        <p:scale>
          <a:sx n="69" d="100"/>
          <a:sy n="69" d="100"/>
        </p:scale>
        <p:origin x="-49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800A78-ABDA-4594-BA3B-645F7053C697}" type="doc">
      <dgm:prSet loTypeId="urn:microsoft.com/office/officeart/2005/8/layout/chevron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321BB2C-1D34-436B-962B-62C9FE675AAE}">
      <dgm:prSet phldrT="[Текст]" phldr="1" custT="1"/>
      <dgm:spPr/>
      <dgm:t>
        <a:bodyPr/>
        <a:lstStyle/>
        <a:p>
          <a:endParaRPr lang="ru-RU" sz="2400" dirty="0"/>
        </a:p>
      </dgm:t>
    </dgm:pt>
    <dgm:pt modelId="{0505DE80-AD86-47D5-A609-56D8FCF22265}" type="parTrans" cxnId="{CD89AFBB-6375-4F24-B221-460840E9A113}">
      <dgm:prSet/>
      <dgm:spPr/>
      <dgm:t>
        <a:bodyPr/>
        <a:lstStyle/>
        <a:p>
          <a:endParaRPr lang="ru-RU" sz="2400"/>
        </a:p>
      </dgm:t>
    </dgm:pt>
    <dgm:pt modelId="{EFDF7DAB-148F-470E-953A-7820DCCB09E9}" type="sibTrans" cxnId="{CD89AFBB-6375-4F24-B221-460840E9A113}">
      <dgm:prSet/>
      <dgm:spPr/>
      <dgm:t>
        <a:bodyPr/>
        <a:lstStyle/>
        <a:p>
          <a:endParaRPr lang="ru-RU" sz="2400"/>
        </a:p>
      </dgm:t>
    </dgm:pt>
    <dgm:pt modelId="{C52FB4CE-A55F-4056-AD0F-536DB30B6EB6}">
      <dgm:prSet phldrT="[Текст]" custT="1"/>
      <dgm:spPr/>
      <dgm:t>
        <a:bodyPr/>
        <a:lstStyle/>
        <a:p>
          <a:endParaRPr lang="ru-RU" sz="2400" dirty="0"/>
        </a:p>
      </dgm:t>
    </dgm:pt>
    <dgm:pt modelId="{6D42849B-CA80-408E-A5E1-AC8CFE0E7D4B}" type="parTrans" cxnId="{F1566480-425C-4A6A-B85E-1E3F5BE1A813}">
      <dgm:prSet/>
      <dgm:spPr/>
      <dgm:t>
        <a:bodyPr/>
        <a:lstStyle/>
        <a:p>
          <a:endParaRPr lang="ru-RU" sz="2400"/>
        </a:p>
      </dgm:t>
    </dgm:pt>
    <dgm:pt modelId="{9CB983C9-8A0D-427F-B9FE-738E7D688B12}" type="sibTrans" cxnId="{F1566480-425C-4A6A-B85E-1E3F5BE1A813}">
      <dgm:prSet/>
      <dgm:spPr/>
      <dgm:t>
        <a:bodyPr/>
        <a:lstStyle/>
        <a:p>
          <a:endParaRPr lang="ru-RU" sz="2400"/>
        </a:p>
      </dgm:t>
    </dgm:pt>
    <dgm:pt modelId="{1E8E3624-500E-4001-BC8C-665759FC222C}">
      <dgm:prSet phldrT="[Текст]" custT="1"/>
      <dgm:spPr/>
      <dgm:t>
        <a:bodyPr/>
        <a:lstStyle/>
        <a:p>
          <a:endParaRPr lang="ru-RU" sz="2400" dirty="0"/>
        </a:p>
      </dgm:t>
    </dgm:pt>
    <dgm:pt modelId="{625A9780-803A-49B1-B8C9-4DDB5077F492}" type="parTrans" cxnId="{3A2CC19B-2033-4864-B0E4-B38B5B4F1379}">
      <dgm:prSet/>
      <dgm:spPr/>
      <dgm:t>
        <a:bodyPr/>
        <a:lstStyle/>
        <a:p>
          <a:endParaRPr lang="ru-RU" sz="2400"/>
        </a:p>
      </dgm:t>
    </dgm:pt>
    <dgm:pt modelId="{C0503E83-2052-42A1-8B7E-98037CEDFF57}" type="sibTrans" cxnId="{3A2CC19B-2033-4864-B0E4-B38B5B4F1379}">
      <dgm:prSet/>
      <dgm:spPr/>
      <dgm:t>
        <a:bodyPr/>
        <a:lstStyle/>
        <a:p>
          <a:endParaRPr lang="ru-RU" sz="2400"/>
        </a:p>
      </dgm:t>
    </dgm:pt>
    <dgm:pt modelId="{87C50F27-D4B9-41DC-ACE8-36C01C22D1DD}">
      <dgm:prSet phldrT="[Текст]" custT="1"/>
      <dgm:spPr/>
      <dgm:t>
        <a:bodyPr/>
        <a:lstStyle/>
        <a:p>
          <a:endParaRPr lang="ru-RU" sz="2400" dirty="0"/>
        </a:p>
      </dgm:t>
    </dgm:pt>
    <dgm:pt modelId="{33E072CE-AD09-48D4-823E-2EFD38D95C15}" type="parTrans" cxnId="{92A22AAA-EB12-4819-842F-FF15DAC327C4}">
      <dgm:prSet/>
      <dgm:spPr/>
      <dgm:t>
        <a:bodyPr/>
        <a:lstStyle/>
        <a:p>
          <a:endParaRPr lang="ru-RU" sz="2400"/>
        </a:p>
      </dgm:t>
    </dgm:pt>
    <dgm:pt modelId="{4CF36EE0-4B8B-4DDF-B9A0-CF84505BCB31}" type="sibTrans" cxnId="{92A22AAA-EB12-4819-842F-FF15DAC327C4}">
      <dgm:prSet/>
      <dgm:spPr/>
      <dgm:t>
        <a:bodyPr/>
        <a:lstStyle/>
        <a:p>
          <a:endParaRPr lang="ru-RU" sz="2400"/>
        </a:p>
      </dgm:t>
    </dgm:pt>
    <dgm:pt modelId="{AB98CCFF-E64A-473E-BA9E-CB6936C87AE0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Актуалізуються назви компонентів та результату дії віднімання.</a:t>
          </a:r>
          <a:endParaRPr lang="ru-RU" sz="2400" dirty="0"/>
        </a:p>
      </dgm:t>
    </dgm:pt>
    <dgm:pt modelId="{243E14EF-F969-4AF0-8FAA-B8737A9FE5C2}" type="parTrans" cxnId="{D6E3802E-B7E7-4C9B-B77D-1878DB0518FE}">
      <dgm:prSet/>
      <dgm:spPr/>
      <dgm:t>
        <a:bodyPr/>
        <a:lstStyle/>
        <a:p>
          <a:endParaRPr lang="ru-RU" sz="2400"/>
        </a:p>
      </dgm:t>
    </dgm:pt>
    <dgm:pt modelId="{17D05911-6CA2-4F73-AD90-96A85DBBA375}" type="sibTrans" cxnId="{D6E3802E-B7E7-4C9B-B77D-1878DB0518FE}">
      <dgm:prSet/>
      <dgm:spPr/>
      <dgm:t>
        <a:bodyPr/>
        <a:lstStyle/>
        <a:p>
          <a:endParaRPr lang="ru-RU" sz="2400"/>
        </a:p>
      </dgm:t>
    </dgm:pt>
    <dgm:pt modelId="{ECAF6A28-EA47-418E-BF5E-10A6D50A4932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Розв'язується задача на знаходження різниці.</a:t>
          </a:r>
          <a:endParaRPr lang="ru-RU" sz="2400" dirty="0"/>
        </a:p>
      </dgm:t>
    </dgm:pt>
    <dgm:pt modelId="{A2DA118D-C16A-4B1A-992C-FB602BA34FAA}" type="parTrans" cxnId="{D84311A4-FAF6-48D1-96C0-749F07605A9E}">
      <dgm:prSet/>
      <dgm:spPr/>
      <dgm:t>
        <a:bodyPr/>
        <a:lstStyle/>
        <a:p>
          <a:endParaRPr lang="ru-RU" sz="2400"/>
        </a:p>
      </dgm:t>
    </dgm:pt>
    <dgm:pt modelId="{56D60F69-A6FD-49A0-841B-FC0949523D67}" type="sibTrans" cxnId="{D84311A4-FAF6-48D1-96C0-749F07605A9E}">
      <dgm:prSet/>
      <dgm:spPr/>
      <dgm:t>
        <a:bodyPr/>
        <a:lstStyle/>
        <a:p>
          <a:endParaRPr lang="ru-RU" sz="2400"/>
        </a:p>
      </dgm:t>
    </dgm:pt>
    <dgm:pt modelId="{BF75F9F4-24D2-410C-BE91-93C3330DF7B5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Подаються обернені до неї задачі. Визначається який компонент дії віднімання в них є шуканим.</a:t>
          </a:r>
          <a:endParaRPr lang="ru-RU" sz="2400" dirty="0"/>
        </a:p>
      </dgm:t>
    </dgm:pt>
    <dgm:pt modelId="{E6ADC077-45EF-4423-8AD9-9394904CE26F}" type="parTrans" cxnId="{FB1616BA-A550-4A94-85D6-88715634F32A}">
      <dgm:prSet/>
      <dgm:spPr/>
      <dgm:t>
        <a:bodyPr/>
        <a:lstStyle/>
        <a:p>
          <a:endParaRPr lang="ru-RU" sz="2400"/>
        </a:p>
      </dgm:t>
    </dgm:pt>
    <dgm:pt modelId="{E399B548-8DA0-4AEF-A0AF-32BBB13F4664}" type="sibTrans" cxnId="{FB1616BA-A550-4A94-85D6-88715634F32A}">
      <dgm:prSet/>
      <dgm:spPr/>
      <dgm:t>
        <a:bodyPr/>
        <a:lstStyle/>
        <a:p>
          <a:endParaRPr lang="ru-RU" sz="2400"/>
        </a:p>
      </dgm:t>
    </dgm:pt>
    <dgm:pt modelId="{3A3F5FF5-1C45-4A1A-9228-C8A329133461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Порівнюються опорні схеми задач.</a:t>
          </a:r>
          <a:endParaRPr lang="ru-RU" sz="2400" dirty="0"/>
        </a:p>
      </dgm:t>
    </dgm:pt>
    <dgm:pt modelId="{FC48D8EF-73A7-48DE-BE92-50E7FAE7EA3E}" type="parTrans" cxnId="{5B51BBA0-9C52-439C-A674-D9798B68C0D9}">
      <dgm:prSet/>
      <dgm:spPr/>
      <dgm:t>
        <a:bodyPr/>
        <a:lstStyle/>
        <a:p>
          <a:endParaRPr lang="ru-RU" sz="2400"/>
        </a:p>
      </dgm:t>
    </dgm:pt>
    <dgm:pt modelId="{2F1797D5-8F70-4E64-97F9-4C025BCBE11D}" type="sibTrans" cxnId="{5B51BBA0-9C52-439C-A674-D9798B68C0D9}">
      <dgm:prSet/>
      <dgm:spPr/>
      <dgm:t>
        <a:bodyPr/>
        <a:lstStyle/>
        <a:p>
          <a:endParaRPr lang="ru-RU" sz="2400"/>
        </a:p>
      </dgm:t>
    </dgm:pt>
    <dgm:pt modelId="{06956E23-429F-429D-A4A4-58ED482BDA45}" type="pres">
      <dgm:prSet presAssocID="{61800A78-ABDA-4594-BA3B-645F7053C69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346F9F-3186-41CF-BE42-7E9FE385BC9D}" type="pres">
      <dgm:prSet presAssocID="{2321BB2C-1D34-436B-962B-62C9FE675AAE}" presName="composite" presStyleCnt="0"/>
      <dgm:spPr/>
    </dgm:pt>
    <dgm:pt modelId="{5A253F38-8D18-44BD-BE51-59D10C5C38DC}" type="pres">
      <dgm:prSet presAssocID="{2321BB2C-1D34-436B-962B-62C9FE675AAE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019D71-2798-4120-902B-D22A78F3F6D5}" type="pres">
      <dgm:prSet presAssocID="{2321BB2C-1D34-436B-962B-62C9FE675AAE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861DC6-CE6A-47C3-9C98-91DF6C200D32}" type="pres">
      <dgm:prSet presAssocID="{EFDF7DAB-148F-470E-953A-7820DCCB09E9}" presName="sp" presStyleCnt="0"/>
      <dgm:spPr/>
    </dgm:pt>
    <dgm:pt modelId="{E3510597-1C35-492F-8FF9-239F3331D064}" type="pres">
      <dgm:prSet presAssocID="{C52FB4CE-A55F-4056-AD0F-536DB30B6EB6}" presName="composite" presStyleCnt="0"/>
      <dgm:spPr/>
    </dgm:pt>
    <dgm:pt modelId="{091D91D5-7F3D-45A3-96B8-75B963508C4F}" type="pres">
      <dgm:prSet presAssocID="{C52FB4CE-A55F-4056-AD0F-536DB30B6EB6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53C93A-3DE8-4C5B-8F0C-749B3C6DF339}" type="pres">
      <dgm:prSet presAssocID="{C52FB4CE-A55F-4056-AD0F-536DB30B6EB6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328C28-17A1-4FCF-9B0D-9F041B8D2900}" type="pres">
      <dgm:prSet presAssocID="{9CB983C9-8A0D-427F-B9FE-738E7D688B12}" presName="sp" presStyleCnt="0"/>
      <dgm:spPr/>
    </dgm:pt>
    <dgm:pt modelId="{BD524A16-17A1-4201-923E-2BA93D2AA77C}" type="pres">
      <dgm:prSet presAssocID="{1E8E3624-500E-4001-BC8C-665759FC222C}" presName="composite" presStyleCnt="0"/>
      <dgm:spPr/>
    </dgm:pt>
    <dgm:pt modelId="{71151961-D5A5-4A93-B1ED-C1968B2F4461}" type="pres">
      <dgm:prSet presAssocID="{1E8E3624-500E-4001-BC8C-665759FC222C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520197-0B33-457D-BF52-CFF78F4C398D}" type="pres">
      <dgm:prSet presAssocID="{1E8E3624-500E-4001-BC8C-665759FC222C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CE31D0-2317-4D4B-9422-1E5727B03F11}" type="pres">
      <dgm:prSet presAssocID="{C0503E83-2052-42A1-8B7E-98037CEDFF57}" presName="sp" presStyleCnt="0"/>
      <dgm:spPr/>
    </dgm:pt>
    <dgm:pt modelId="{A702C865-4374-47C0-ADC5-6810EF374993}" type="pres">
      <dgm:prSet presAssocID="{87C50F27-D4B9-41DC-ACE8-36C01C22D1DD}" presName="composite" presStyleCnt="0"/>
      <dgm:spPr/>
    </dgm:pt>
    <dgm:pt modelId="{DA20E0CA-7D9E-4FB9-8A83-4ACC0A3280FC}" type="pres">
      <dgm:prSet presAssocID="{87C50F27-D4B9-41DC-ACE8-36C01C22D1DD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6A6E49-C68A-4E0E-87A9-C6EAD0C5C807}" type="pres">
      <dgm:prSet presAssocID="{87C50F27-D4B9-41DC-ACE8-36C01C22D1DD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D96E2E-4DC9-4B07-A801-E138B5C0FDF6}" type="presOf" srcId="{ECAF6A28-EA47-418E-BF5E-10A6D50A4932}" destId="{E353C93A-3DE8-4C5B-8F0C-749B3C6DF339}" srcOrd="0" destOrd="0" presId="urn:microsoft.com/office/officeart/2005/8/layout/chevron2"/>
    <dgm:cxn modelId="{B97E225D-B73C-419A-976C-F0DA89FC8B89}" type="presOf" srcId="{87C50F27-D4B9-41DC-ACE8-36C01C22D1DD}" destId="{DA20E0CA-7D9E-4FB9-8A83-4ACC0A3280FC}" srcOrd="0" destOrd="0" presId="urn:microsoft.com/office/officeart/2005/8/layout/chevron2"/>
    <dgm:cxn modelId="{B9E91E35-F2D7-47A6-935B-561AF6452E20}" type="presOf" srcId="{3A3F5FF5-1C45-4A1A-9228-C8A329133461}" destId="{9F6A6E49-C68A-4E0E-87A9-C6EAD0C5C807}" srcOrd="0" destOrd="0" presId="urn:microsoft.com/office/officeart/2005/8/layout/chevron2"/>
    <dgm:cxn modelId="{07F1D827-558A-43F0-BC79-5C61281884DC}" type="presOf" srcId="{1E8E3624-500E-4001-BC8C-665759FC222C}" destId="{71151961-D5A5-4A93-B1ED-C1968B2F4461}" srcOrd="0" destOrd="0" presId="urn:microsoft.com/office/officeart/2005/8/layout/chevron2"/>
    <dgm:cxn modelId="{BBB90FB5-1AE3-4153-A1FA-D907103720B2}" type="presOf" srcId="{BF75F9F4-24D2-410C-BE91-93C3330DF7B5}" destId="{FA520197-0B33-457D-BF52-CFF78F4C398D}" srcOrd="0" destOrd="0" presId="urn:microsoft.com/office/officeart/2005/8/layout/chevron2"/>
    <dgm:cxn modelId="{7695A073-44DB-46D2-AD9D-DFA23B28337F}" type="presOf" srcId="{61800A78-ABDA-4594-BA3B-645F7053C697}" destId="{06956E23-429F-429D-A4A4-58ED482BDA45}" srcOrd="0" destOrd="0" presId="urn:microsoft.com/office/officeart/2005/8/layout/chevron2"/>
    <dgm:cxn modelId="{7B64E25E-11DE-45BD-9A4B-B6ED8C3B5D92}" type="presOf" srcId="{C52FB4CE-A55F-4056-AD0F-536DB30B6EB6}" destId="{091D91D5-7F3D-45A3-96B8-75B963508C4F}" srcOrd="0" destOrd="0" presId="urn:microsoft.com/office/officeart/2005/8/layout/chevron2"/>
    <dgm:cxn modelId="{F1566480-425C-4A6A-B85E-1E3F5BE1A813}" srcId="{61800A78-ABDA-4594-BA3B-645F7053C697}" destId="{C52FB4CE-A55F-4056-AD0F-536DB30B6EB6}" srcOrd="1" destOrd="0" parTransId="{6D42849B-CA80-408E-A5E1-AC8CFE0E7D4B}" sibTransId="{9CB983C9-8A0D-427F-B9FE-738E7D688B12}"/>
    <dgm:cxn modelId="{CD89AFBB-6375-4F24-B221-460840E9A113}" srcId="{61800A78-ABDA-4594-BA3B-645F7053C697}" destId="{2321BB2C-1D34-436B-962B-62C9FE675AAE}" srcOrd="0" destOrd="0" parTransId="{0505DE80-AD86-47D5-A609-56D8FCF22265}" sibTransId="{EFDF7DAB-148F-470E-953A-7820DCCB09E9}"/>
    <dgm:cxn modelId="{92A22AAA-EB12-4819-842F-FF15DAC327C4}" srcId="{61800A78-ABDA-4594-BA3B-645F7053C697}" destId="{87C50F27-D4B9-41DC-ACE8-36C01C22D1DD}" srcOrd="3" destOrd="0" parTransId="{33E072CE-AD09-48D4-823E-2EFD38D95C15}" sibTransId="{4CF36EE0-4B8B-4DDF-B9A0-CF84505BCB31}"/>
    <dgm:cxn modelId="{FB1616BA-A550-4A94-85D6-88715634F32A}" srcId="{1E8E3624-500E-4001-BC8C-665759FC222C}" destId="{BF75F9F4-24D2-410C-BE91-93C3330DF7B5}" srcOrd="0" destOrd="0" parTransId="{E6ADC077-45EF-4423-8AD9-9394904CE26F}" sibTransId="{E399B548-8DA0-4AEF-A0AF-32BBB13F4664}"/>
    <dgm:cxn modelId="{D6E3802E-B7E7-4C9B-B77D-1878DB0518FE}" srcId="{2321BB2C-1D34-436B-962B-62C9FE675AAE}" destId="{AB98CCFF-E64A-473E-BA9E-CB6936C87AE0}" srcOrd="0" destOrd="0" parTransId="{243E14EF-F969-4AF0-8FAA-B8737A9FE5C2}" sibTransId="{17D05911-6CA2-4F73-AD90-96A85DBBA375}"/>
    <dgm:cxn modelId="{5B51BBA0-9C52-439C-A674-D9798B68C0D9}" srcId="{87C50F27-D4B9-41DC-ACE8-36C01C22D1DD}" destId="{3A3F5FF5-1C45-4A1A-9228-C8A329133461}" srcOrd="0" destOrd="0" parTransId="{FC48D8EF-73A7-48DE-BE92-50E7FAE7EA3E}" sibTransId="{2F1797D5-8F70-4E64-97F9-4C025BCBE11D}"/>
    <dgm:cxn modelId="{84D80B1B-5638-4B69-912D-F615C840316E}" type="presOf" srcId="{AB98CCFF-E64A-473E-BA9E-CB6936C87AE0}" destId="{44019D71-2798-4120-902B-D22A78F3F6D5}" srcOrd="0" destOrd="0" presId="urn:microsoft.com/office/officeart/2005/8/layout/chevron2"/>
    <dgm:cxn modelId="{B84C40CA-8BCA-4C0F-AB9E-EB8C1976EFF9}" type="presOf" srcId="{2321BB2C-1D34-436B-962B-62C9FE675AAE}" destId="{5A253F38-8D18-44BD-BE51-59D10C5C38DC}" srcOrd="0" destOrd="0" presId="urn:microsoft.com/office/officeart/2005/8/layout/chevron2"/>
    <dgm:cxn modelId="{3A2CC19B-2033-4864-B0E4-B38B5B4F1379}" srcId="{61800A78-ABDA-4594-BA3B-645F7053C697}" destId="{1E8E3624-500E-4001-BC8C-665759FC222C}" srcOrd="2" destOrd="0" parTransId="{625A9780-803A-49B1-B8C9-4DDB5077F492}" sibTransId="{C0503E83-2052-42A1-8B7E-98037CEDFF57}"/>
    <dgm:cxn modelId="{D84311A4-FAF6-48D1-96C0-749F07605A9E}" srcId="{C52FB4CE-A55F-4056-AD0F-536DB30B6EB6}" destId="{ECAF6A28-EA47-418E-BF5E-10A6D50A4932}" srcOrd="0" destOrd="0" parTransId="{A2DA118D-C16A-4B1A-992C-FB602BA34FAA}" sibTransId="{56D60F69-A6FD-49A0-841B-FC0949523D67}"/>
    <dgm:cxn modelId="{558AF4BE-C536-415F-9A25-0782FD74144C}" type="presParOf" srcId="{06956E23-429F-429D-A4A4-58ED482BDA45}" destId="{BA346F9F-3186-41CF-BE42-7E9FE385BC9D}" srcOrd="0" destOrd="0" presId="urn:microsoft.com/office/officeart/2005/8/layout/chevron2"/>
    <dgm:cxn modelId="{A2FCE279-F6A9-46AD-BF16-E489A426C114}" type="presParOf" srcId="{BA346F9F-3186-41CF-BE42-7E9FE385BC9D}" destId="{5A253F38-8D18-44BD-BE51-59D10C5C38DC}" srcOrd="0" destOrd="0" presId="urn:microsoft.com/office/officeart/2005/8/layout/chevron2"/>
    <dgm:cxn modelId="{C7EB4546-4AF8-46CB-96EE-15F141728FB4}" type="presParOf" srcId="{BA346F9F-3186-41CF-BE42-7E9FE385BC9D}" destId="{44019D71-2798-4120-902B-D22A78F3F6D5}" srcOrd="1" destOrd="0" presId="urn:microsoft.com/office/officeart/2005/8/layout/chevron2"/>
    <dgm:cxn modelId="{47A8613F-06BD-4319-901E-1DC20971FA82}" type="presParOf" srcId="{06956E23-429F-429D-A4A4-58ED482BDA45}" destId="{51861DC6-CE6A-47C3-9C98-91DF6C200D32}" srcOrd="1" destOrd="0" presId="urn:microsoft.com/office/officeart/2005/8/layout/chevron2"/>
    <dgm:cxn modelId="{A6A1AA2D-3DE1-4990-9BC7-92E79741E865}" type="presParOf" srcId="{06956E23-429F-429D-A4A4-58ED482BDA45}" destId="{E3510597-1C35-492F-8FF9-239F3331D064}" srcOrd="2" destOrd="0" presId="urn:microsoft.com/office/officeart/2005/8/layout/chevron2"/>
    <dgm:cxn modelId="{F605F04A-5DE8-4F46-B9F8-3CBC0AE6B424}" type="presParOf" srcId="{E3510597-1C35-492F-8FF9-239F3331D064}" destId="{091D91D5-7F3D-45A3-96B8-75B963508C4F}" srcOrd="0" destOrd="0" presId="urn:microsoft.com/office/officeart/2005/8/layout/chevron2"/>
    <dgm:cxn modelId="{2AB5AD89-D7C3-461C-887B-1ED8602437FE}" type="presParOf" srcId="{E3510597-1C35-492F-8FF9-239F3331D064}" destId="{E353C93A-3DE8-4C5B-8F0C-749B3C6DF339}" srcOrd="1" destOrd="0" presId="urn:microsoft.com/office/officeart/2005/8/layout/chevron2"/>
    <dgm:cxn modelId="{7738538E-A79C-489A-B3C8-C5FA5CECD808}" type="presParOf" srcId="{06956E23-429F-429D-A4A4-58ED482BDA45}" destId="{D1328C28-17A1-4FCF-9B0D-9F041B8D2900}" srcOrd="3" destOrd="0" presId="urn:microsoft.com/office/officeart/2005/8/layout/chevron2"/>
    <dgm:cxn modelId="{3DF06F31-1E3A-4015-B6A0-605EE6265350}" type="presParOf" srcId="{06956E23-429F-429D-A4A4-58ED482BDA45}" destId="{BD524A16-17A1-4201-923E-2BA93D2AA77C}" srcOrd="4" destOrd="0" presId="urn:microsoft.com/office/officeart/2005/8/layout/chevron2"/>
    <dgm:cxn modelId="{8BB9EC67-8C0F-4C4E-9134-3E0EAFD393E4}" type="presParOf" srcId="{BD524A16-17A1-4201-923E-2BA93D2AA77C}" destId="{71151961-D5A5-4A93-B1ED-C1968B2F4461}" srcOrd="0" destOrd="0" presId="urn:microsoft.com/office/officeart/2005/8/layout/chevron2"/>
    <dgm:cxn modelId="{48646B64-3259-4C43-9C92-F655DAAE1E22}" type="presParOf" srcId="{BD524A16-17A1-4201-923E-2BA93D2AA77C}" destId="{FA520197-0B33-457D-BF52-CFF78F4C398D}" srcOrd="1" destOrd="0" presId="urn:microsoft.com/office/officeart/2005/8/layout/chevron2"/>
    <dgm:cxn modelId="{D7C4B990-C2E3-41CE-95D5-1A1F6C27AE30}" type="presParOf" srcId="{06956E23-429F-429D-A4A4-58ED482BDA45}" destId="{96CE31D0-2317-4D4B-9422-1E5727B03F11}" srcOrd="5" destOrd="0" presId="urn:microsoft.com/office/officeart/2005/8/layout/chevron2"/>
    <dgm:cxn modelId="{CC6E71F5-EB6E-4333-97E9-3D9226FDD719}" type="presParOf" srcId="{06956E23-429F-429D-A4A4-58ED482BDA45}" destId="{A702C865-4374-47C0-ADC5-6810EF374993}" srcOrd="6" destOrd="0" presId="urn:microsoft.com/office/officeart/2005/8/layout/chevron2"/>
    <dgm:cxn modelId="{F3321CA7-1F6F-4C5E-8681-9ABDE371D915}" type="presParOf" srcId="{A702C865-4374-47C0-ADC5-6810EF374993}" destId="{DA20E0CA-7D9E-4FB9-8A83-4ACC0A3280FC}" srcOrd="0" destOrd="0" presId="urn:microsoft.com/office/officeart/2005/8/layout/chevron2"/>
    <dgm:cxn modelId="{1453ADB3-B9D4-4851-A04D-57E4EDB923DE}" type="presParOf" srcId="{A702C865-4374-47C0-ADC5-6810EF374993}" destId="{9F6A6E49-C68A-4E0E-87A9-C6EAD0C5C807}" srcOrd="1" destOrd="0" presId="urn:microsoft.com/office/officeart/2005/8/layout/chevr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0BFCCC-AE17-4A60-882A-D4886684CC7E}" type="doc">
      <dgm:prSet loTypeId="urn:microsoft.com/office/officeart/2005/8/layout/hierarchy2" loCatId="hierarchy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91276101-93FD-40F0-9AC0-CEF210B0945D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/>
            <a:t>Обґрунтування вибору арифметичної дії:</a:t>
          </a:r>
        </a:p>
        <a:p>
          <a:pPr defTabSz="173355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endParaRPr lang="ru-RU" sz="2400" dirty="0"/>
        </a:p>
      </dgm:t>
    </dgm:pt>
    <dgm:pt modelId="{F243337F-3594-43A4-8599-3393D4283415}" type="parTrans" cxnId="{771C31E1-9920-47E2-9E69-A012FF9EABE6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E6182A75-0AA6-451B-B1FF-4BC04C5DDD61}" type="sibTrans" cxnId="{771C31E1-9920-47E2-9E69-A012FF9EABE6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3C9C5F3B-DCF9-485B-B1E2-B6A11D02541A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Якщо щось було і після вилучення ще й залишилося, то шукане число менше, ніж було спочатку</a:t>
          </a:r>
          <a:r>
            <a:rPr lang="uk-UA" sz="2400" smtClean="0"/>
            <a:t>. Менше </a:t>
          </a:r>
          <a:r>
            <a:rPr lang="uk-UA" sz="2400" dirty="0" smtClean="0"/>
            <a:t>число знаходимо дією віднімання.</a:t>
          </a:r>
          <a:endParaRPr lang="ru-RU" sz="2400" dirty="0"/>
        </a:p>
      </dgm:t>
    </dgm:pt>
    <dgm:pt modelId="{4CB9FBA7-7F92-4F1A-BF0E-C687363761EE}" type="parTrans" cxnId="{24F12447-AA02-4C5F-A185-96C4A3E078D3}">
      <dgm:prSet custT="1"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89445F4D-D802-433F-9207-D4A0E67BD8C1}" type="sibTrans" cxnId="{24F12447-AA02-4C5F-A185-96C4A3E078D3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7E2CFBF4-99AC-40B9-9FA2-79A5460A7E55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Було – це зменшуване. …. – це від'ємник. Залишилось – це різниця. Шукане число від'ємник. Щоб знайти невідомий від'ємник, треба від зменшуваного відняти різницю.</a:t>
          </a:r>
          <a:endParaRPr lang="ru-RU" sz="2400" dirty="0"/>
        </a:p>
      </dgm:t>
    </dgm:pt>
    <dgm:pt modelId="{54A8E40C-36C1-45D4-8DE6-CE1F5BB0576F}" type="parTrans" cxnId="{3BB396F7-749D-4E73-89A5-196226DA140B}">
      <dgm:prSet custT="1"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97365F8B-6536-48FE-8BC3-88FB8A4FDAD2}" type="sibTrans" cxnId="{3BB396F7-749D-4E73-89A5-196226DA140B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662802FF-D62C-4952-A152-40CA083DF146}" type="pres">
      <dgm:prSet presAssocID="{870BFCCC-AE17-4A60-882A-D4886684CC7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DECA88B-A97F-4E53-B02E-43B0FEA3152B}" type="pres">
      <dgm:prSet presAssocID="{91276101-93FD-40F0-9AC0-CEF210B0945D}" presName="root1" presStyleCnt="0"/>
      <dgm:spPr/>
    </dgm:pt>
    <dgm:pt modelId="{37299921-1AE7-44A5-938F-507E31046348}" type="pres">
      <dgm:prSet presAssocID="{91276101-93FD-40F0-9AC0-CEF210B0945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B3AB616-B50D-4F01-813E-7BEFB875FB95}" type="pres">
      <dgm:prSet presAssocID="{91276101-93FD-40F0-9AC0-CEF210B0945D}" presName="level2hierChild" presStyleCnt="0"/>
      <dgm:spPr/>
    </dgm:pt>
    <dgm:pt modelId="{53B612A3-4701-41CB-951D-FF8DAB219B7A}" type="pres">
      <dgm:prSet presAssocID="{4CB9FBA7-7F92-4F1A-BF0E-C687363761EE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2DF53408-C248-46D2-A070-EA17F271F6F6}" type="pres">
      <dgm:prSet presAssocID="{4CB9FBA7-7F92-4F1A-BF0E-C687363761EE}" presName="connTx" presStyleLbl="parChTrans1D2" presStyleIdx="0" presStyleCnt="2"/>
      <dgm:spPr/>
      <dgm:t>
        <a:bodyPr/>
        <a:lstStyle/>
        <a:p>
          <a:endParaRPr lang="ru-RU"/>
        </a:p>
      </dgm:t>
    </dgm:pt>
    <dgm:pt modelId="{8FDE4BDA-C136-45CB-A1D4-EFBE4A86B6B3}" type="pres">
      <dgm:prSet presAssocID="{3C9C5F3B-DCF9-485B-B1E2-B6A11D02541A}" presName="root2" presStyleCnt="0"/>
      <dgm:spPr/>
    </dgm:pt>
    <dgm:pt modelId="{54D2F410-95D3-4F80-9BC8-92DAB5C87F0B}" type="pres">
      <dgm:prSet presAssocID="{3C9C5F3B-DCF9-485B-B1E2-B6A11D02541A}" presName="LevelTwoTextNode" presStyleLbl="node2" presStyleIdx="0" presStyleCnt="2" custScaleX="142589" custScaleY="1485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92EEBE0-C92F-40F6-94BE-5B163DBFA604}" type="pres">
      <dgm:prSet presAssocID="{3C9C5F3B-DCF9-485B-B1E2-B6A11D02541A}" presName="level3hierChild" presStyleCnt="0"/>
      <dgm:spPr/>
    </dgm:pt>
    <dgm:pt modelId="{CF98F6D0-7C17-41DA-9037-9C897AF5B846}" type="pres">
      <dgm:prSet presAssocID="{54A8E40C-36C1-45D4-8DE6-CE1F5BB0576F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16B61016-30C3-4EDB-BFE3-2ED447E24D40}" type="pres">
      <dgm:prSet presAssocID="{54A8E40C-36C1-45D4-8DE6-CE1F5BB0576F}" presName="connTx" presStyleLbl="parChTrans1D2" presStyleIdx="1" presStyleCnt="2"/>
      <dgm:spPr/>
      <dgm:t>
        <a:bodyPr/>
        <a:lstStyle/>
        <a:p>
          <a:endParaRPr lang="ru-RU"/>
        </a:p>
      </dgm:t>
    </dgm:pt>
    <dgm:pt modelId="{0B26D56C-045E-4A39-B998-416765BD803B}" type="pres">
      <dgm:prSet presAssocID="{7E2CFBF4-99AC-40B9-9FA2-79A5460A7E55}" presName="root2" presStyleCnt="0"/>
      <dgm:spPr/>
    </dgm:pt>
    <dgm:pt modelId="{94706E23-AB4A-42DD-80A1-394503782791}" type="pres">
      <dgm:prSet presAssocID="{7E2CFBF4-99AC-40B9-9FA2-79A5460A7E55}" presName="LevelTwoTextNode" presStyleLbl="node2" presStyleIdx="1" presStyleCnt="2" custScaleX="142589" custScaleY="1485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D3034C-863E-4FF6-8793-C1E6F88204D4}" type="pres">
      <dgm:prSet presAssocID="{7E2CFBF4-99AC-40B9-9FA2-79A5460A7E55}" presName="level3hierChild" presStyleCnt="0"/>
      <dgm:spPr/>
    </dgm:pt>
  </dgm:ptLst>
  <dgm:cxnLst>
    <dgm:cxn modelId="{F6FDA6F5-598A-4312-8EAC-2FE03A578EDA}" type="presOf" srcId="{3C9C5F3B-DCF9-485B-B1E2-B6A11D02541A}" destId="{54D2F410-95D3-4F80-9BC8-92DAB5C87F0B}" srcOrd="0" destOrd="0" presId="urn:microsoft.com/office/officeart/2005/8/layout/hierarchy2"/>
    <dgm:cxn modelId="{2C625C31-9072-4A84-BD82-BF4B726914C4}" type="presOf" srcId="{870BFCCC-AE17-4A60-882A-D4886684CC7E}" destId="{662802FF-D62C-4952-A152-40CA083DF146}" srcOrd="0" destOrd="0" presId="urn:microsoft.com/office/officeart/2005/8/layout/hierarchy2"/>
    <dgm:cxn modelId="{CA8C6956-FE37-475C-9999-7DB8F075DB83}" type="presOf" srcId="{91276101-93FD-40F0-9AC0-CEF210B0945D}" destId="{37299921-1AE7-44A5-938F-507E31046348}" srcOrd="0" destOrd="0" presId="urn:microsoft.com/office/officeart/2005/8/layout/hierarchy2"/>
    <dgm:cxn modelId="{24F12447-AA02-4C5F-A185-96C4A3E078D3}" srcId="{91276101-93FD-40F0-9AC0-CEF210B0945D}" destId="{3C9C5F3B-DCF9-485B-B1E2-B6A11D02541A}" srcOrd="0" destOrd="0" parTransId="{4CB9FBA7-7F92-4F1A-BF0E-C687363761EE}" sibTransId="{89445F4D-D802-433F-9207-D4A0E67BD8C1}"/>
    <dgm:cxn modelId="{EE59613A-3C7F-4DFC-98E5-D8CDB1384C4F}" type="presOf" srcId="{54A8E40C-36C1-45D4-8DE6-CE1F5BB0576F}" destId="{16B61016-30C3-4EDB-BFE3-2ED447E24D40}" srcOrd="1" destOrd="0" presId="urn:microsoft.com/office/officeart/2005/8/layout/hierarchy2"/>
    <dgm:cxn modelId="{0B8C2208-FAB7-4DCF-8B45-6BB4B636B8BF}" type="presOf" srcId="{4CB9FBA7-7F92-4F1A-BF0E-C687363761EE}" destId="{2DF53408-C248-46D2-A070-EA17F271F6F6}" srcOrd="1" destOrd="0" presId="urn:microsoft.com/office/officeart/2005/8/layout/hierarchy2"/>
    <dgm:cxn modelId="{FA412906-6F58-4FEF-AD13-F5170C898294}" type="presOf" srcId="{54A8E40C-36C1-45D4-8DE6-CE1F5BB0576F}" destId="{CF98F6D0-7C17-41DA-9037-9C897AF5B846}" srcOrd="0" destOrd="0" presId="urn:microsoft.com/office/officeart/2005/8/layout/hierarchy2"/>
    <dgm:cxn modelId="{FF9C5F56-4F2D-4287-AF1B-3422403D8A82}" type="presOf" srcId="{4CB9FBA7-7F92-4F1A-BF0E-C687363761EE}" destId="{53B612A3-4701-41CB-951D-FF8DAB219B7A}" srcOrd="0" destOrd="0" presId="urn:microsoft.com/office/officeart/2005/8/layout/hierarchy2"/>
    <dgm:cxn modelId="{3BB396F7-749D-4E73-89A5-196226DA140B}" srcId="{91276101-93FD-40F0-9AC0-CEF210B0945D}" destId="{7E2CFBF4-99AC-40B9-9FA2-79A5460A7E55}" srcOrd="1" destOrd="0" parTransId="{54A8E40C-36C1-45D4-8DE6-CE1F5BB0576F}" sibTransId="{97365F8B-6536-48FE-8BC3-88FB8A4FDAD2}"/>
    <dgm:cxn modelId="{771C31E1-9920-47E2-9E69-A012FF9EABE6}" srcId="{870BFCCC-AE17-4A60-882A-D4886684CC7E}" destId="{91276101-93FD-40F0-9AC0-CEF210B0945D}" srcOrd="0" destOrd="0" parTransId="{F243337F-3594-43A4-8599-3393D4283415}" sibTransId="{E6182A75-0AA6-451B-B1FF-4BC04C5DDD61}"/>
    <dgm:cxn modelId="{A8E797DC-F63B-417C-8752-5B93FCC62B34}" type="presOf" srcId="{7E2CFBF4-99AC-40B9-9FA2-79A5460A7E55}" destId="{94706E23-AB4A-42DD-80A1-394503782791}" srcOrd="0" destOrd="0" presId="urn:microsoft.com/office/officeart/2005/8/layout/hierarchy2"/>
    <dgm:cxn modelId="{70ACD798-711C-436F-A55E-3BCF208F06ED}" type="presParOf" srcId="{662802FF-D62C-4952-A152-40CA083DF146}" destId="{BDECA88B-A97F-4E53-B02E-43B0FEA3152B}" srcOrd="0" destOrd="0" presId="urn:microsoft.com/office/officeart/2005/8/layout/hierarchy2"/>
    <dgm:cxn modelId="{088E7374-71C1-421B-BFF1-BB5B4DBD3B49}" type="presParOf" srcId="{BDECA88B-A97F-4E53-B02E-43B0FEA3152B}" destId="{37299921-1AE7-44A5-938F-507E31046348}" srcOrd="0" destOrd="0" presId="urn:microsoft.com/office/officeart/2005/8/layout/hierarchy2"/>
    <dgm:cxn modelId="{64E88645-8103-4C9B-9C6C-39EC4E25A077}" type="presParOf" srcId="{BDECA88B-A97F-4E53-B02E-43B0FEA3152B}" destId="{AB3AB616-B50D-4F01-813E-7BEFB875FB95}" srcOrd="1" destOrd="0" presId="urn:microsoft.com/office/officeart/2005/8/layout/hierarchy2"/>
    <dgm:cxn modelId="{4D218541-C94C-4077-AE43-CACFD62F4EA4}" type="presParOf" srcId="{AB3AB616-B50D-4F01-813E-7BEFB875FB95}" destId="{53B612A3-4701-41CB-951D-FF8DAB219B7A}" srcOrd="0" destOrd="0" presId="urn:microsoft.com/office/officeart/2005/8/layout/hierarchy2"/>
    <dgm:cxn modelId="{38DAF8A0-FD21-4DFE-8EAF-CF92A045CBE2}" type="presParOf" srcId="{53B612A3-4701-41CB-951D-FF8DAB219B7A}" destId="{2DF53408-C248-46D2-A070-EA17F271F6F6}" srcOrd="0" destOrd="0" presId="urn:microsoft.com/office/officeart/2005/8/layout/hierarchy2"/>
    <dgm:cxn modelId="{8EBD9855-7044-43C3-B1F0-05721F4AF683}" type="presParOf" srcId="{AB3AB616-B50D-4F01-813E-7BEFB875FB95}" destId="{8FDE4BDA-C136-45CB-A1D4-EFBE4A86B6B3}" srcOrd="1" destOrd="0" presId="urn:microsoft.com/office/officeart/2005/8/layout/hierarchy2"/>
    <dgm:cxn modelId="{9C67E76C-E7FB-430A-902F-1A0BC837AA11}" type="presParOf" srcId="{8FDE4BDA-C136-45CB-A1D4-EFBE4A86B6B3}" destId="{54D2F410-95D3-4F80-9BC8-92DAB5C87F0B}" srcOrd="0" destOrd="0" presId="urn:microsoft.com/office/officeart/2005/8/layout/hierarchy2"/>
    <dgm:cxn modelId="{EC404D54-A4C5-4429-98D6-E0E40509F224}" type="presParOf" srcId="{8FDE4BDA-C136-45CB-A1D4-EFBE4A86B6B3}" destId="{D92EEBE0-C92F-40F6-94BE-5B163DBFA604}" srcOrd="1" destOrd="0" presId="urn:microsoft.com/office/officeart/2005/8/layout/hierarchy2"/>
    <dgm:cxn modelId="{4E30C10E-E7E9-4DAC-8B7C-E527BCFC80F0}" type="presParOf" srcId="{AB3AB616-B50D-4F01-813E-7BEFB875FB95}" destId="{CF98F6D0-7C17-41DA-9037-9C897AF5B846}" srcOrd="2" destOrd="0" presId="urn:microsoft.com/office/officeart/2005/8/layout/hierarchy2"/>
    <dgm:cxn modelId="{0CCA9D04-E2F5-43AA-B1F3-D988EE849555}" type="presParOf" srcId="{CF98F6D0-7C17-41DA-9037-9C897AF5B846}" destId="{16B61016-30C3-4EDB-BFE3-2ED447E24D40}" srcOrd="0" destOrd="0" presId="urn:microsoft.com/office/officeart/2005/8/layout/hierarchy2"/>
    <dgm:cxn modelId="{A7328B78-7B2B-4E75-9D04-FAF486D8F5EB}" type="presParOf" srcId="{AB3AB616-B50D-4F01-813E-7BEFB875FB95}" destId="{0B26D56C-045E-4A39-B998-416765BD803B}" srcOrd="3" destOrd="0" presId="urn:microsoft.com/office/officeart/2005/8/layout/hierarchy2"/>
    <dgm:cxn modelId="{8E98D6B3-CB3C-4CE2-BDE3-BC9DE9BBE9E6}" type="presParOf" srcId="{0B26D56C-045E-4A39-B998-416765BD803B}" destId="{94706E23-AB4A-42DD-80A1-394503782791}" srcOrd="0" destOrd="0" presId="urn:microsoft.com/office/officeart/2005/8/layout/hierarchy2"/>
    <dgm:cxn modelId="{28FD2EB6-414B-463D-B4C9-2125DC833A84}" type="presParOf" srcId="{0B26D56C-045E-4A39-B998-416765BD803B}" destId="{03D3034C-863E-4FF6-8793-C1E6F88204D4}" srcOrd="1" destOrd="0" presId="urn:microsoft.com/office/officeart/2005/8/layout/hierarchy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0BFCCC-AE17-4A60-882A-D4886684CC7E}" type="doc">
      <dgm:prSet loTypeId="urn:microsoft.com/office/officeart/2005/8/layout/hierarchy2" loCatId="hierarchy" qsTypeId="urn:microsoft.com/office/officeart/2005/8/quickstyle/3d1" qsCatId="3D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91276101-93FD-40F0-9AC0-CEF210B0945D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/>
            <a:t>Обґрунтування вибору арифметичної дії:</a:t>
          </a:r>
        </a:p>
        <a:p>
          <a:pPr defTabSz="173355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endParaRPr lang="ru-RU" sz="2400" dirty="0"/>
        </a:p>
      </dgm:t>
    </dgm:pt>
    <dgm:pt modelId="{F243337F-3594-43A4-8599-3393D4283415}" type="parTrans" cxnId="{771C31E1-9920-47E2-9E69-A012FF9EABE6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E6182A75-0AA6-451B-B1FF-4BC04C5DDD61}" type="sibTrans" cxnId="{771C31E1-9920-47E2-9E69-A012FF9EABE6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3C9C5F3B-DCF9-485B-B1E2-B6A11D02541A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Було більш, ніж залишилося після вилучення. Більше число знаходимо дією додавання.</a:t>
          </a:r>
          <a:endParaRPr lang="ru-RU" sz="2400" dirty="0"/>
        </a:p>
      </dgm:t>
    </dgm:pt>
    <dgm:pt modelId="{4CB9FBA7-7F92-4F1A-BF0E-C687363761EE}" type="parTrans" cxnId="{24F12447-AA02-4C5F-A185-96C4A3E078D3}">
      <dgm:prSet custT="1"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89445F4D-D802-433F-9207-D4A0E67BD8C1}" type="sibTrans" cxnId="{24F12447-AA02-4C5F-A185-96C4A3E078D3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7E2CFBF4-99AC-40B9-9FA2-79A5460A7E55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Було – це зменшуване. …. – це від'ємник. Залишилось – це різниця. Шукане число зменшуване. Щоб знайти невідоме зменшуване, треба до значення різниці додати від'ємник. </a:t>
          </a:r>
          <a:endParaRPr lang="ru-RU" sz="2400" dirty="0"/>
        </a:p>
      </dgm:t>
    </dgm:pt>
    <dgm:pt modelId="{54A8E40C-36C1-45D4-8DE6-CE1F5BB0576F}" type="parTrans" cxnId="{3BB396F7-749D-4E73-89A5-196226DA140B}">
      <dgm:prSet custT="1"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97365F8B-6536-48FE-8BC3-88FB8A4FDAD2}" type="sibTrans" cxnId="{3BB396F7-749D-4E73-89A5-196226DA140B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662802FF-D62C-4952-A152-40CA083DF146}" type="pres">
      <dgm:prSet presAssocID="{870BFCCC-AE17-4A60-882A-D4886684CC7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DECA88B-A97F-4E53-B02E-43B0FEA3152B}" type="pres">
      <dgm:prSet presAssocID="{91276101-93FD-40F0-9AC0-CEF210B0945D}" presName="root1" presStyleCnt="0"/>
      <dgm:spPr/>
    </dgm:pt>
    <dgm:pt modelId="{37299921-1AE7-44A5-938F-507E31046348}" type="pres">
      <dgm:prSet presAssocID="{91276101-93FD-40F0-9AC0-CEF210B0945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B3AB616-B50D-4F01-813E-7BEFB875FB95}" type="pres">
      <dgm:prSet presAssocID="{91276101-93FD-40F0-9AC0-CEF210B0945D}" presName="level2hierChild" presStyleCnt="0"/>
      <dgm:spPr/>
    </dgm:pt>
    <dgm:pt modelId="{53B612A3-4701-41CB-951D-FF8DAB219B7A}" type="pres">
      <dgm:prSet presAssocID="{4CB9FBA7-7F92-4F1A-BF0E-C687363761EE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2DF53408-C248-46D2-A070-EA17F271F6F6}" type="pres">
      <dgm:prSet presAssocID="{4CB9FBA7-7F92-4F1A-BF0E-C687363761EE}" presName="connTx" presStyleLbl="parChTrans1D2" presStyleIdx="0" presStyleCnt="2"/>
      <dgm:spPr/>
      <dgm:t>
        <a:bodyPr/>
        <a:lstStyle/>
        <a:p>
          <a:endParaRPr lang="ru-RU"/>
        </a:p>
      </dgm:t>
    </dgm:pt>
    <dgm:pt modelId="{8FDE4BDA-C136-45CB-A1D4-EFBE4A86B6B3}" type="pres">
      <dgm:prSet presAssocID="{3C9C5F3B-DCF9-485B-B1E2-B6A11D02541A}" presName="root2" presStyleCnt="0"/>
      <dgm:spPr/>
    </dgm:pt>
    <dgm:pt modelId="{54D2F410-95D3-4F80-9BC8-92DAB5C87F0B}" type="pres">
      <dgm:prSet presAssocID="{3C9C5F3B-DCF9-485B-B1E2-B6A11D02541A}" presName="LevelTwoTextNode" presStyleLbl="node2" presStyleIdx="0" presStyleCnt="2" custScaleX="142589" custScaleY="1485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92EEBE0-C92F-40F6-94BE-5B163DBFA604}" type="pres">
      <dgm:prSet presAssocID="{3C9C5F3B-DCF9-485B-B1E2-B6A11D02541A}" presName="level3hierChild" presStyleCnt="0"/>
      <dgm:spPr/>
    </dgm:pt>
    <dgm:pt modelId="{CF98F6D0-7C17-41DA-9037-9C897AF5B846}" type="pres">
      <dgm:prSet presAssocID="{54A8E40C-36C1-45D4-8DE6-CE1F5BB0576F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16B61016-30C3-4EDB-BFE3-2ED447E24D40}" type="pres">
      <dgm:prSet presAssocID="{54A8E40C-36C1-45D4-8DE6-CE1F5BB0576F}" presName="connTx" presStyleLbl="parChTrans1D2" presStyleIdx="1" presStyleCnt="2"/>
      <dgm:spPr/>
      <dgm:t>
        <a:bodyPr/>
        <a:lstStyle/>
        <a:p>
          <a:endParaRPr lang="ru-RU"/>
        </a:p>
      </dgm:t>
    </dgm:pt>
    <dgm:pt modelId="{0B26D56C-045E-4A39-B998-416765BD803B}" type="pres">
      <dgm:prSet presAssocID="{7E2CFBF4-99AC-40B9-9FA2-79A5460A7E55}" presName="root2" presStyleCnt="0"/>
      <dgm:spPr/>
    </dgm:pt>
    <dgm:pt modelId="{94706E23-AB4A-42DD-80A1-394503782791}" type="pres">
      <dgm:prSet presAssocID="{7E2CFBF4-99AC-40B9-9FA2-79A5460A7E55}" presName="LevelTwoTextNode" presStyleLbl="node2" presStyleIdx="1" presStyleCnt="2" custScaleX="142589" custScaleY="1485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D3034C-863E-4FF6-8793-C1E6F88204D4}" type="pres">
      <dgm:prSet presAssocID="{7E2CFBF4-99AC-40B9-9FA2-79A5460A7E55}" presName="level3hierChild" presStyleCnt="0"/>
      <dgm:spPr/>
    </dgm:pt>
  </dgm:ptLst>
  <dgm:cxnLst>
    <dgm:cxn modelId="{D76E14B7-204F-4BD4-A201-B1C2102BF3F6}" type="presOf" srcId="{3C9C5F3B-DCF9-485B-B1E2-B6A11D02541A}" destId="{54D2F410-95D3-4F80-9BC8-92DAB5C87F0B}" srcOrd="0" destOrd="0" presId="urn:microsoft.com/office/officeart/2005/8/layout/hierarchy2"/>
    <dgm:cxn modelId="{5FF904F5-9113-4EDF-A2E3-52650DB075E9}" type="presOf" srcId="{7E2CFBF4-99AC-40B9-9FA2-79A5460A7E55}" destId="{94706E23-AB4A-42DD-80A1-394503782791}" srcOrd="0" destOrd="0" presId="urn:microsoft.com/office/officeart/2005/8/layout/hierarchy2"/>
    <dgm:cxn modelId="{E3B4E2E2-EA00-4D3C-A705-457045920154}" type="presOf" srcId="{54A8E40C-36C1-45D4-8DE6-CE1F5BB0576F}" destId="{16B61016-30C3-4EDB-BFE3-2ED447E24D40}" srcOrd="1" destOrd="0" presId="urn:microsoft.com/office/officeart/2005/8/layout/hierarchy2"/>
    <dgm:cxn modelId="{4D556EC0-5642-4CCB-8CEB-C15381338011}" type="presOf" srcId="{4CB9FBA7-7F92-4F1A-BF0E-C687363761EE}" destId="{53B612A3-4701-41CB-951D-FF8DAB219B7A}" srcOrd="0" destOrd="0" presId="urn:microsoft.com/office/officeart/2005/8/layout/hierarchy2"/>
    <dgm:cxn modelId="{24F12447-AA02-4C5F-A185-96C4A3E078D3}" srcId="{91276101-93FD-40F0-9AC0-CEF210B0945D}" destId="{3C9C5F3B-DCF9-485B-B1E2-B6A11D02541A}" srcOrd="0" destOrd="0" parTransId="{4CB9FBA7-7F92-4F1A-BF0E-C687363761EE}" sibTransId="{89445F4D-D802-433F-9207-D4A0E67BD8C1}"/>
    <dgm:cxn modelId="{6AE3731A-F2FD-4458-A816-A0468FAD37A6}" type="presOf" srcId="{91276101-93FD-40F0-9AC0-CEF210B0945D}" destId="{37299921-1AE7-44A5-938F-507E31046348}" srcOrd="0" destOrd="0" presId="urn:microsoft.com/office/officeart/2005/8/layout/hierarchy2"/>
    <dgm:cxn modelId="{E6BAEA8C-FB6C-4218-85E2-040C498ED55E}" type="presOf" srcId="{54A8E40C-36C1-45D4-8DE6-CE1F5BB0576F}" destId="{CF98F6D0-7C17-41DA-9037-9C897AF5B846}" srcOrd="0" destOrd="0" presId="urn:microsoft.com/office/officeart/2005/8/layout/hierarchy2"/>
    <dgm:cxn modelId="{3CD37619-EAD8-45BD-A206-F29C6E54F4D4}" type="presOf" srcId="{4CB9FBA7-7F92-4F1A-BF0E-C687363761EE}" destId="{2DF53408-C248-46D2-A070-EA17F271F6F6}" srcOrd="1" destOrd="0" presId="urn:microsoft.com/office/officeart/2005/8/layout/hierarchy2"/>
    <dgm:cxn modelId="{3BB396F7-749D-4E73-89A5-196226DA140B}" srcId="{91276101-93FD-40F0-9AC0-CEF210B0945D}" destId="{7E2CFBF4-99AC-40B9-9FA2-79A5460A7E55}" srcOrd="1" destOrd="0" parTransId="{54A8E40C-36C1-45D4-8DE6-CE1F5BB0576F}" sibTransId="{97365F8B-6536-48FE-8BC3-88FB8A4FDAD2}"/>
    <dgm:cxn modelId="{9EB70755-D7F6-4085-8234-12D62913109B}" type="presOf" srcId="{870BFCCC-AE17-4A60-882A-D4886684CC7E}" destId="{662802FF-D62C-4952-A152-40CA083DF146}" srcOrd="0" destOrd="0" presId="urn:microsoft.com/office/officeart/2005/8/layout/hierarchy2"/>
    <dgm:cxn modelId="{771C31E1-9920-47E2-9E69-A012FF9EABE6}" srcId="{870BFCCC-AE17-4A60-882A-D4886684CC7E}" destId="{91276101-93FD-40F0-9AC0-CEF210B0945D}" srcOrd="0" destOrd="0" parTransId="{F243337F-3594-43A4-8599-3393D4283415}" sibTransId="{E6182A75-0AA6-451B-B1FF-4BC04C5DDD61}"/>
    <dgm:cxn modelId="{4CC676CB-5784-4F50-8C4F-C75AD1E678FC}" type="presParOf" srcId="{662802FF-D62C-4952-A152-40CA083DF146}" destId="{BDECA88B-A97F-4E53-B02E-43B0FEA3152B}" srcOrd="0" destOrd="0" presId="urn:microsoft.com/office/officeart/2005/8/layout/hierarchy2"/>
    <dgm:cxn modelId="{6249CF86-A94F-4AC9-86EE-C0526187FA2A}" type="presParOf" srcId="{BDECA88B-A97F-4E53-B02E-43B0FEA3152B}" destId="{37299921-1AE7-44A5-938F-507E31046348}" srcOrd="0" destOrd="0" presId="urn:microsoft.com/office/officeart/2005/8/layout/hierarchy2"/>
    <dgm:cxn modelId="{15A74783-1A40-420E-B20A-D864B345D142}" type="presParOf" srcId="{BDECA88B-A97F-4E53-B02E-43B0FEA3152B}" destId="{AB3AB616-B50D-4F01-813E-7BEFB875FB95}" srcOrd="1" destOrd="0" presId="urn:microsoft.com/office/officeart/2005/8/layout/hierarchy2"/>
    <dgm:cxn modelId="{77B96DE3-A22E-492D-B679-6B463DD2F548}" type="presParOf" srcId="{AB3AB616-B50D-4F01-813E-7BEFB875FB95}" destId="{53B612A3-4701-41CB-951D-FF8DAB219B7A}" srcOrd="0" destOrd="0" presId="urn:microsoft.com/office/officeart/2005/8/layout/hierarchy2"/>
    <dgm:cxn modelId="{005CAA36-912B-4E8A-BCBD-02AC021346FE}" type="presParOf" srcId="{53B612A3-4701-41CB-951D-FF8DAB219B7A}" destId="{2DF53408-C248-46D2-A070-EA17F271F6F6}" srcOrd="0" destOrd="0" presId="urn:microsoft.com/office/officeart/2005/8/layout/hierarchy2"/>
    <dgm:cxn modelId="{0452A602-5F8D-4A55-8E38-CBDA18D080C3}" type="presParOf" srcId="{AB3AB616-B50D-4F01-813E-7BEFB875FB95}" destId="{8FDE4BDA-C136-45CB-A1D4-EFBE4A86B6B3}" srcOrd="1" destOrd="0" presId="urn:microsoft.com/office/officeart/2005/8/layout/hierarchy2"/>
    <dgm:cxn modelId="{25E69DEB-514B-4885-8406-94866CE9BD2D}" type="presParOf" srcId="{8FDE4BDA-C136-45CB-A1D4-EFBE4A86B6B3}" destId="{54D2F410-95D3-4F80-9BC8-92DAB5C87F0B}" srcOrd="0" destOrd="0" presId="urn:microsoft.com/office/officeart/2005/8/layout/hierarchy2"/>
    <dgm:cxn modelId="{6991B266-AD44-4975-962D-9A53458530F5}" type="presParOf" srcId="{8FDE4BDA-C136-45CB-A1D4-EFBE4A86B6B3}" destId="{D92EEBE0-C92F-40F6-94BE-5B163DBFA604}" srcOrd="1" destOrd="0" presId="urn:microsoft.com/office/officeart/2005/8/layout/hierarchy2"/>
    <dgm:cxn modelId="{783EFF71-C07F-4AE3-8E24-11A003DF4761}" type="presParOf" srcId="{AB3AB616-B50D-4F01-813E-7BEFB875FB95}" destId="{CF98F6D0-7C17-41DA-9037-9C897AF5B846}" srcOrd="2" destOrd="0" presId="urn:microsoft.com/office/officeart/2005/8/layout/hierarchy2"/>
    <dgm:cxn modelId="{DCBD20FF-036A-485F-9BEB-806E6DC42B59}" type="presParOf" srcId="{CF98F6D0-7C17-41DA-9037-9C897AF5B846}" destId="{16B61016-30C3-4EDB-BFE3-2ED447E24D40}" srcOrd="0" destOrd="0" presId="urn:microsoft.com/office/officeart/2005/8/layout/hierarchy2"/>
    <dgm:cxn modelId="{5CA834F8-6AC4-464A-B95D-B030427E9564}" type="presParOf" srcId="{AB3AB616-B50D-4F01-813E-7BEFB875FB95}" destId="{0B26D56C-045E-4A39-B998-416765BD803B}" srcOrd="3" destOrd="0" presId="urn:microsoft.com/office/officeart/2005/8/layout/hierarchy2"/>
    <dgm:cxn modelId="{DB16839C-2C6B-4FC4-BD74-DBEFBCCF3766}" type="presParOf" srcId="{0B26D56C-045E-4A39-B998-416765BD803B}" destId="{94706E23-AB4A-42DD-80A1-394503782791}" srcOrd="0" destOrd="0" presId="urn:microsoft.com/office/officeart/2005/8/layout/hierarchy2"/>
    <dgm:cxn modelId="{770EFD71-BBF7-49E6-A467-36F71C6B3C23}" type="presParOf" srcId="{0B26D56C-045E-4A39-B998-416765BD803B}" destId="{03D3034C-863E-4FF6-8793-C1E6F88204D4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82C61-0C82-4110-AAD2-B2B64EB91345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D52EE-B53D-49D9-84B2-A4E122B73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252728"/>
          </a:xfrm>
        </p:spPr>
        <p:txBody>
          <a:bodyPr>
            <a:noAutofit/>
          </a:bodyPr>
          <a:lstStyle/>
          <a:p>
            <a:pPr lvl="0" algn="ctr">
              <a:lnSpc>
                <a:spcPct val="80000"/>
              </a:lnSpc>
            </a:pPr>
            <a:r>
              <a:rPr lang="uk-UA" sz="3600" dirty="0" smtClean="0"/>
              <a:t>Методика ознайомлення із задачами на знаходження невідомого зменшуваного, від'ємника</a:t>
            </a:r>
          </a:p>
        </p:txBody>
      </p:sp>
      <p:pic>
        <p:nvPicPr>
          <p:cNvPr id="5" name="Рисунок 4" descr="C:\Documents and Settings\Admin\Рабочий стол\документы со страрого ноута\Підручник. 1 клас\Ранок\Апробация\ХАрьков, гимназия 172\математика ФОТО 1кл\IMG_114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500174"/>
            <a:ext cx="7858180" cy="5357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/>
        </p:nvGraphicFramePr>
        <p:xfrm>
          <a:off x="0" y="1539876"/>
          <a:ext cx="9144000" cy="5103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57200" y="71414"/>
            <a:ext cx="8229600" cy="1252728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Методика ознайомлення із задачами на знаходження невідомого зменшуваного, від'ємника</a:t>
            </a:r>
            <a:endParaRPr kumimoji="0" lang="uk-UA" sz="36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A253F38-8D18-44BD-BE51-59D10C5C38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5A253F38-8D18-44BD-BE51-59D10C5C38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4019D71-2798-4120-902B-D22A78F3F6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>
                                            <p:graphicEl>
                                              <a:dgm id="{44019D71-2798-4120-902B-D22A78F3F6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91D91D5-7F3D-45A3-96B8-75B963508C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>
                                            <p:graphicEl>
                                              <a:dgm id="{091D91D5-7F3D-45A3-96B8-75B963508C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353C93A-3DE8-4C5B-8F0C-749B3C6DF3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>
                                            <p:graphicEl>
                                              <a:dgm id="{E353C93A-3DE8-4C5B-8F0C-749B3C6DF3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1151961-D5A5-4A93-B1ED-C1968B2F44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>
                                            <p:graphicEl>
                                              <a:dgm id="{71151961-D5A5-4A93-B1ED-C1968B2F44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A520197-0B33-457D-BF52-CFF78F4C39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>
                                            <p:graphicEl>
                                              <a:dgm id="{FA520197-0B33-457D-BF52-CFF78F4C39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A20E0CA-7D9E-4FB9-8A83-4ACC0A3280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">
                                            <p:graphicEl>
                                              <a:dgm id="{DA20E0CA-7D9E-4FB9-8A83-4ACC0A3280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6A6E49-C68A-4E0E-87A9-C6EAD0C5C8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>
                                            <p:graphicEl>
                                              <a:dgm id="{9F6A6E49-C68A-4E0E-87A9-C6EAD0C5C8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2" cstate="print"/>
          <a:srcRect t="66294" r="31090"/>
          <a:stretch>
            <a:fillRect/>
          </a:stretch>
        </p:blipFill>
        <p:spPr bwMode="auto">
          <a:xfrm>
            <a:off x="214314" y="5107974"/>
            <a:ext cx="5929322" cy="167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Підготовча робота. Задача на знаходження різниці</a:t>
            </a:r>
            <a:endParaRPr lang="ru-RU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r="-2662" b="89888"/>
          <a:stretch>
            <a:fillRect/>
          </a:stretch>
        </p:blipFill>
        <p:spPr bwMode="auto">
          <a:xfrm>
            <a:off x="571472" y="1571612"/>
            <a:ext cx="7715304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 t="29775" r="60456" b="16292"/>
          <a:stretch>
            <a:fillRect/>
          </a:stretch>
        </p:blipFill>
        <p:spPr bwMode="auto">
          <a:xfrm>
            <a:off x="214282" y="2000240"/>
            <a:ext cx="2971794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 l="50000" t="26404" r="7224" b="43259"/>
          <a:stretch>
            <a:fillRect/>
          </a:stretch>
        </p:blipFill>
        <p:spPr bwMode="auto">
          <a:xfrm>
            <a:off x="4786314" y="2000240"/>
            <a:ext cx="357190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143108" y="5241209"/>
            <a:ext cx="2571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2400" dirty="0" smtClean="0"/>
          </a:p>
          <a:p>
            <a:r>
              <a:rPr lang="uk-UA" sz="2400" dirty="0" smtClean="0"/>
              <a:t>1 5  -  5 = 1 0 (кв.)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71670" y="6000768"/>
            <a:ext cx="33575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2400" dirty="0" smtClean="0"/>
          </a:p>
          <a:p>
            <a:r>
              <a:rPr lang="uk-UA" sz="2400" b="1" dirty="0" smtClean="0"/>
              <a:t> </a:t>
            </a:r>
            <a:r>
              <a:rPr lang="uk-UA" sz="2400" dirty="0" smtClean="0"/>
              <a:t>1 0  квітів.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94135" y="3467401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15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786446" y="4610409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?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358082" y="461040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5</a:t>
            </a:r>
            <a:endParaRPr lang="ru-RU" sz="2400" b="1" dirty="0"/>
          </a:p>
        </p:txBody>
      </p:sp>
      <p:grpSp>
        <p:nvGrpSpPr>
          <p:cNvPr id="13" name="Группа 12"/>
          <p:cNvGrpSpPr/>
          <p:nvPr/>
        </p:nvGrpSpPr>
        <p:grpSpPr>
          <a:xfrm>
            <a:off x="5000629" y="4247855"/>
            <a:ext cx="3071834" cy="214314"/>
            <a:chOff x="4143372" y="3857628"/>
            <a:chExt cx="3429341" cy="214314"/>
          </a:xfrm>
        </p:grpSpPr>
        <p:grpSp>
          <p:nvGrpSpPr>
            <p:cNvPr id="14" name="Группа 23"/>
            <p:cNvGrpSpPr/>
            <p:nvPr/>
          </p:nvGrpSpPr>
          <p:grpSpPr>
            <a:xfrm>
              <a:off x="4143372" y="3857628"/>
              <a:ext cx="1071177" cy="214314"/>
              <a:chOff x="785786" y="1571612"/>
              <a:chExt cx="2143140" cy="142876"/>
            </a:xfrm>
          </p:grpSpPr>
          <p:grpSp>
            <p:nvGrpSpPr>
              <p:cNvPr id="30" name="Группа 26"/>
              <p:cNvGrpSpPr/>
              <p:nvPr/>
            </p:nvGrpSpPr>
            <p:grpSpPr>
              <a:xfrm>
                <a:off x="785786" y="1571612"/>
                <a:ext cx="428628" cy="142876"/>
                <a:chOff x="785786" y="1571612"/>
                <a:chExt cx="428628" cy="142876"/>
              </a:xfrm>
            </p:grpSpPr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Прямая соединительная линия 35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Прямая соединительная линия 30"/>
              <p:cNvCxnSpPr/>
              <p:nvPr/>
            </p:nvCxnSpPr>
            <p:spPr>
              <a:xfrm>
                <a:off x="121362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>
                <a:off x="1642247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>
                <a:off x="207167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>
              <a:xfrm>
                <a:off x="2500299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Группа 83"/>
            <p:cNvGrpSpPr/>
            <p:nvPr/>
          </p:nvGrpSpPr>
          <p:grpSpPr>
            <a:xfrm>
              <a:off x="5214942" y="3964785"/>
              <a:ext cx="1071173" cy="2382"/>
              <a:chOff x="785786" y="1643050"/>
              <a:chExt cx="2143140" cy="1588"/>
            </a:xfrm>
          </p:grpSpPr>
          <p:cxnSp>
            <p:nvCxnSpPr>
              <p:cNvPr id="25" name="Прямая соединительная линия 24"/>
              <p:cNvCxnSpPr/>
              <p:nvPr/>
            </p:nvCxnSpPr>
            <p:spPr>
              <a:xfrm>
                <a:off x="785786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>
                <a:off x="121362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единительная линия 26"/>
              <p:cNvCxnSpPr/>
              <p:nvPr/>
            </p:nvCxnSpPr>
            <p:spPr>
              <a:xfrm>
                <a:off x="1642247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>
                <a:off x="207167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>
                <a:off x="2500298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Группа 104"/>
            <p:cNvGrpSpPr/>
            <p:nvPr/>
          </p:nvGrpSpPr>
          <p:grpSpPr>
            <a:xfrm>
              <a:off x="6286512" y="3964785"/>
              <a:ext cx="1071177" cy="2382"/>
              <a:chOff x="785786" y="1643050"/>
              <a:chExt cx="2143140" cy="1588"/>
            </a:xfrm>
          </p:grpSpPr>
          <p:cxnSp>
            <p:nvCxnSpPr>
              <p:cNvPr id="20" name="Прямая соединительная линия 19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121362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>
                <a:off x="1642247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207167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>
                <a:off x="2500299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" name="Группа 26"/>
            <p:cNvGrpSpPr/>
            <p:nvPr/>
          </p:nvGrpSpPr>
          <p:grpSpPr>
            <a:xfrm>
              <a:off x="7358082" y="3857628"/>
              <a:ext cx="214631" cy="214314"/>
              <a:chOff x="785786" y="1571612"/>
              <a:chExt cx="429422" cy="142876"/>
            </a:xfrm>
          </p:grpSpPr>
          <p:cxnSp>
            <p:nvCxnSpPr>
              <p:cNvPr id="18" name="Прямая соединительная линия 17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7" name="Группа 36"/>
          <p:cNvGrpSpPr/>
          <p:nvPr/>
        </p:nvGrpSpPr>
        <p:grpSpPr>
          <a:xfrm flipV="1">
            <a:off x="5000628" y="4071942"/>
            <a:ext cx="1857388" cy="642942"/>
            <a:chOff x="5357818" y="1071546"/>
            <a:chExt cx="785818" cy="285752"/>
          </a:xfrm>
        </p:grpSpPr>
        <p:sp>
          <p:nvSpPr>
            <p:cNvPr id="38" name="Дуга 37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Дуга 38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0" name="Группа 39"/>
          <p:cNvGrpSpPr/>
          <p:nvPr/>
        </p:nvGrpSpPr>
        <p:grpSpPr>
          <a:xfrm flipV="1">
            <a:off x="6858016" y="4071942"/>
            <a:ext cx="1214446" cy="642942"/>
            <a:chOff x="5357818" y="1071546"/>
            <a:chExt cx="785818" cy="285752"/>
          </a:xfrm>
        </p:grpSpPr>
        <p:sp>
          <p:nvSpPr>
            <p:cNvPr id="41" name="Дуга 40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Дуга 41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5000628" y="3857628"/>
            <a:ext cx="3071834" cy="928694"/>
            <a:chOff x="5357818" y="1071546"/>
            <a:chExt cx="785818" cy="285752"/>
          </a:xfrm>
        </p:grpSpPr>
        <p:sp>
          <p:nvSpPr>
            <p:cNvPr id="44" name="Дуга 43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Дуга 44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46" name="Прямая соединительная линия 45"/>
          <p:cNvCxnSpPr/>
          <p:nvPr/>
        </p:nvCxnSpPr>
        <p:spPr>
          <a:xfrm rot="5400000" flipH="1" flipV="1">
            <a:off x="6750681" y="4354834"/>
            <a:ext cx="214314" cy="35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947694" y="4071942"/>
            <a:ext cx="338554" cy="46166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?</a:t>
            </a:r>
            <a:endParaRPr lang="ru-RU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643174" y="4104979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15,</a:t>
            </a:r>
            <a:endParaRPr lang="ru-RU" sz="24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3357554" y="4104979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5,</a:t>
            </a:r>
            <a:endParaRPr lang="ru-RU" sz="2400" b="1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2285984" y="4014798"/>
            <a:ext cx="2286016" cy="70008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TextBox 52"/>
          <p:cNvSpPr txBox="1"/>
          <p:nvPr/>
        </p:nvSpPr>
        <p:spPr>
          <a:xfrm>
            <a:off x="5715008" y="3896029"/>
            <a:ext cx="2071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solidFill>
                  <a:srgbClr val="009E47"/>
                </a:solidFill>
              </a:rPr>
              <a:t>Зменшуване</a:t>
            </a:r>
            <a:endParaRPr lang="ru-RU" sz="2000" dirty="0">
              <a:solidFill>
                <a:srgbClr val="009E47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858016" y="4253219"/>
            <a:ext cx="2071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solidFill>
                  <a:srgbClr val="0000CC"/>
                </a:solidFill>
              </a:rPr>
              <a:t>Від'ємник </a:t>
            </a:r>
            <a:endParaRPr lang="ru-RU" sz="2000" dirty="0">
              <a:solidFill>
                <a:srgbClr val="0000CC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286380" y="4314774"/>
            <a:ext cx="2071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solidFill>
                  <a:schemeClr val="accent3">
                    <a:lumMod val="75000"/>
                  </a:schemeClr>
                </a:solidFill>
              </a:rPr>
              <a:t>Різниця</a:t>
            </a:r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48" grpId="0" animBg="1"/>
      <p:bldP spid="49" grpId="0"/>
      <p:bldP spid="50" grpId="0"/>
      <p:bldP spid="52" grpId="0" animBg="1"/>
      <p:bldP spid="53" grpId="0"/>
      <p:bldP spid="54" grpId="0"/>
      <p:bldP spid="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2" cstate="print"/>
          <a:srcRect t="66294" r="31090"/>
          <a:stretch>
            <a:fillRect/>
          </a:stretch>
        </p:blipFill>
        <p:spPr bwMode="auto">
          <a:xfrm>
            <a:off x="214314" y="5143512"/>
            <a:ext cx="5929322" cy="167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 t="29775" r="60456" b="16292"/>
          <a:stretch>
            <a:fillRect/>
          </a:stretch>
        </p:blipFill>
        <p:spPr bwMode="auto">
          <a:xfrm>
            <a:off x="-32" y="2285992"/>
            <a:ext cx="2971794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 l="50000" t="26404" r="7224" b="43259"/>
          <a:stretch>
            <a:fillRect/>
          </a:stretch>
        </p:blipFill>
        <p:spPr bwMode="auto">
          <a:xfrm>
            <a:off x="4786314" y="2428868"/>
            <a:ext cx="357190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143108" y="5321926"/>
            <a:ext cx="2571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2400" dirty="0" smtClean="0"/>
          </a:p>
          <a:p>
            <a:r>
              <a:rPr lang="uk-UA" sz="2400" dirty="0" smtClean="0"/>
              <a:t>1 5  -  1 0 = 5 (кв.)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3108" y="6396359"/>
            <a:ext cx="3357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5  квітів.</a:t>
            </a:r>
          </a:p>
        </p:txBody>
      </p:sp>
      <p:sp>
        <p:nvSpPr>
          <p:cNvPr id="53" name="Заголовок 1"/>
          <p:cNvSpPr txBox="1">
            <a:spLocks/>
          </p:cNvSpPr>
          <p:nvPr/>
        </p:nvSpPr>
        <p:spPr>
          <a:xfrm>
            <a:off x="32" y="318884"/>
            <a:ext cx="9144000" cy="1252728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Методика ознайомлення із задачами на знаходження невідомого від'ємника. Ознайомлення</a:t>
            </a:r>
            <a:br>
              <a:rPr kumimoji="0" lang="uk-UA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947694" y="4429132"/>
            <a:ext cx="338554" cy="46166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?</a:t>
            </a:r>
            <a:endParaRPr lang="ru-RU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643174" y="4462169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15,</a:t>
            </a:r>
            <a:endParaRPr lang="ru-RU" sz="24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3286116" y="4467533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5,</a:t>
            </a:r>
            <a:endParaRPr lang="ru-RU" sz="24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3304752" y="4429132"/>
            <a:ext cx="415498" cy="46166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?</a:t>
            </a:r>
            <a:r>
              <a:rPr lang="uk-UA" sz="2400" b="1" dirty="0" smtClean="0"/>
              <a:t>,</a:t>
            </a:r>
            <a:endParaRPr lang="ru-RU" sz="24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3857620" y="4357694"/>
            <a:ext cx="500066" cy="57996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400" b="1" dirty="0" smtClean="0"/>
              <a:t>10</a:t>
            </a:r>
            <a:endParaRPr lang="ru-RU" sz="24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7072330" y="3324525"/>
            <a:ext cx="50006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10</a:t>
            </a:r>
            <a:endParaRPr lang="ru-RU" sz="24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4" y="1619758"/>
            <a:ext cx="4071966" cy="37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4" name="TextBox 53"/>
          <p:cNvSpPr txBox="1"/>
          <p:nvPr/>
        </p:nvSpPr>
        <p:spPr>
          <a:xfrm>
            <a:off x="7090966" y="2895897"/>
            <a:ext cx="338554" cy="46166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?</a:t>
            </a:r>
            <a:endParaRPr lang="ru-RU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285984" y="4300550"/>
            <a:ext cx="2286016" cy="70008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Прямоугольник 65"/>
          <p:cNvSpPr/>
          <p:nvPr/>
        </p:nvSpPr>
        <p:spPr>
          <a:xfrm>
            <a:off x="2071670" y="4286280"/>
            <a:ext cx="2571768" cy="1142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4572000" y="2428868"/>
            <a:ext cx="3929090" cy="15001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TextBox 69"/>
          <p:cNvSpPr txBox="1"/>
          <p:nvPr/>
        </p:nvSpPr>
        <p:spPr>
          <a:xfrm>
            <a:off x="6294135" y="368171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15</a:t>
            </a:r>
            <a:endParaRPr lang="ru-RU" sz="24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7358082" y="482472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5</a:t>
            </a:r>
            <a:endParaRPr lang="ru-RU" sz="2400" b="1" dirty="0"/>
          </a:p>
        </p:txBody>
      </p:sp>
      <p:grpSp>
        <p:nvGrpSpPr>
          <p:cNvPr id="73" name="Группа 72"/>
          <p:cNvGrpSpPr/>
          <p:nvPr/>
        </p:nvGrpSpPr>
        <p:grpSpPr>
          <a:xfrm>
            <a:off x="5000629" y="4462169"/>
            <a:ext cx="3071834" cy="214314"/>
            <a:chOff x="4143372" y="3857628"/>
            <a:chExt cx="3429341" cy="214314"/>
          </a:xfrm>
        </p:grpSpPr>
        <p:grpSp>
          <p:nvGrpSpPr>
            <p:cNvPr id="74" name="Группа 23"/>
            <p:cNvGrpSpPr/>
            <p:nvPr/>
          </p:nvGrpSpPr>
          <p:grpSpPr>
            <a:xfrm>
              <a:off x="4143370" y="3857628"/>
              <a:ext cx="1071177" cy="214314"/>
              <a:chOff x="785786" y="1571612"/>
              <a:chExt cx="2143140" cy="142876"/>
            </a:xfrm>
          </p:grpSpPr>
          <p:grpSp>
            <p:nvGrpSpPr>
              <p:cNvPr id="90" name="Группа 26"/>
              <p:cNvGrpSpPr/>
              <p:nvPr/>
            </p:nvGrpSpPr>
            <p:grpSpPr>
              <a:xfrm>
                <a:off x="785786" y="1571612"/>
                <a:ext cx="428628" cy="142876"/>
                <a:chOff x="785786" y="1571612"/>
                <a:chExt cx="428628" cy="142876"/>
              </a:xfrm>
            </p:grpSpPr>
            <p:cxnSp>
              <p:nvCxnSpPr>
                <p:cNvPr id="95" name="Прямая соединительная линия 94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1" name="Прямая соединительная линия 90"/>
              <p:cNvCxnSpPr/>
              <p:nvPr/>
            </p:nvCxnSpPr>
            <p:spPr>
              <a:xfrm>
                <a:off x="121362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Прямая соединительная линия 91"/>
              <p:cNvCxnSpPr/>
              <p:nvPr/>
            </p:nvCxnSpPr>
            <p:spPr>
              <a:xfrm>
                <a:off x="1642247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Прямая соединительная линия 92"/>
              <p:cNvCxnSpPr/>
              <p:nvPr/>
            </p:nvCxnSpPr>
            <p:spPr>
              <a:xfrm>
                <a:off x="207167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Прямая соединительная линия 93"/>
              <p:cNvCxnSpPr/>
              <p:nvPr/>
            </p:nvCxnSpPr>
            <p:spPr>
              <a:xfrm>
                <a:off x="2500299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" name="Группа 83"/>
            <p:cNvGrpSpPr/>
            <p:nvPr/>
          </p:nvGrpSpPr>
          <p:grpSpPr>
            <a:xfrm>
              <a:off x="5214942" y="3964785"/>
              <a:ext cx="1071173" cy="2382"/>
              <a:chOff x="785786" y="1643050"/>
              <a:chExt cx="2143140" cy="1588"/>
            </a:xfrm>
          </p:grpSpPr>
          <p:cxnSp>
            <p:nvCxnSpPr>
              <p:cNvPr id="85" name="Прямая соединительная линия 84"/>
              <p:cNvCxnSpPr/>
              <p:nvPr/>
            </p:nvCxnSpPr>
            <p:spPr>
              <a:xfrm>
                <a:off x="785786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Прямая соединительная линия 85"/>
              <p:cNvCxnSpPr/>
              <p:nvPr/>
            </p:nvCxnSpPr>
            <p:spPr>
              <a:xfrm>
                <a:off x="121362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Прямая соединительная линия 86"/>
              <p:cNvCxnSpPr/>
              <p:nvPr/>
            </p:nvCxnSpPr>
            <p:spPr>
              <a:xfrm>
                <a:off x="1642247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Прямая соединительная линия 87"/>
              <p:cNvCxnSpPr/>
              <p:nvPr/>
            </p:nvCxnSpPr>
            <p:spPr>
              <a:xfrm>
                <a:off x="207167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Прямая соединительная линия 88"/>
              <p:cNvCxnSpPr/>
              <p:nvPr/>
            </p:nvCxnSpPr>
            <p:spPr>
              <a:xfrm>
                <a:off x="2500298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" name="Группа 104"/>
            <p:cNvGrpSpPr/>
            <p:nvPr/>
          </p:nvGrpSpPr>
          <p:grpSpPr>
            <a:xfrm>
              <a:off x="6286510" y="3964785"/>
              <a:ext cx="1071177" cy="2382"/>
              <a:chOff x="785786" y="1643050"/>
              <a:chExt cx="2143140" cy="1588"/>
            </a:xfrm>
          </p:grpSpPr>
          <p:cxnSp>
            <p:nvCxnSpPr>
              <p:cNvPr id="80" name="Прямая соединительная линия 79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Прямая соединительная линия 80"/>
              <p:cNvCxnSpPr/>
              <p:nvPr/>
            </p:nvCxnSpPr>
            <p:spPr>
              <a:xfrm>
                <a:off x="121362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Прямая соединительная линия 81"/>
              <p:cNvCxnSpPr/>
              <p:nvPr/>
            </p:nvCxnSpPr>
            <p:spPr>
              <a:xfrm>
                <a:off x="1642247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единительная линия 82"/>
              <p:cNvCxnSpPr/>
              <p:nvPr/>
            </p:nvCxnSpPr>
            <p:spPr>
              <a:xfrm>
                <a:off x="207167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Прямая соединительная линия 83"/>
              <p:cNvCxnSpPr/>
              <p:nvPr/>
            </p:nvCxnSpPr>
            <p:spPr>
              <a:xfrm>
                <a:off x="2500299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Группа 26"/>
            <p:cNvGrpSpPr/>
            <p:nvPr/>
          </p:nvGrpSpPr>
          <p:grpSpPr>
            <a:xfrm>
              <a:off x="7358082" y="3857628"/>
              <a:ext cx="214631" cy="214314"/>
              <a:chOff x="785786" y="1571612"/>
              <a:chExt cx="429422" cy="142876"/>
            </a:xfrm>
          </p:grpSpPr>
          <p:cxnSp>
            <p:nvCxnSpPr>
              <p:cNvPr id="78" name="Прямая соединительная линия 77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Прямая соединительная линия 78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7" name="Группа 96"/>
          <p:cNvGrpSpPr/>
          <p:nvPr/>
        </p:nvGrpSpPr>
        <p:grpSpPr>
          <a:xfrm flipV="1">
            <a:off x="5000628" y="4286256"/>
            <a:ext cx="1857388" cy="642942"/>
            <a:chOff x="5357818" y="1071546"/>
            <a:chExt cx="785818" cy="285752"/>
          </a:xfrm>
        </p:grpSpPr>
        <p:sp>
          <p:nvSpPr>
            <p:cNvPr id="98" name="Дуга 97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9" name="Дуга 98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0" name="Группа 99"/>
          <p:cNvGrpSpPr/>
          <p:nvPr/>
        </p:nvGrpSpPr>
        <p:grpSpPr>
          <a:xfrm flipV="1">
            <a:off x="6858016" y="4286256"/>
            <a:ext cx="1214446" cy="642942"/>
            <a:chOff x="5357818" y="1071546"/>
            <a:chExt cx="785818" cy="285752"/>
          </a:xfrm>
        </p:grpSpPr>
        <p:sp>
          <p:nvSpPr>
            <p:cNvPr id="101" name="Дуга 100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Дуга 101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3" name="Группа 102"/>
          <p:cNvGrpSpPr/>
          <p:nvPr/>
        </p:nvGrpSpPr>
        <p:grpSpPr>
          <a:xfrm>
            <a:off x="5000628" y="4071942"/>
            <a:ext cx="3071834" cy="928694"/>
            <a:chOff x="5357818" y="1071546"/>
            <a:chExt cx="785818" cy="285752"/>
          </a:xfrm>
        </p:grpSpPr>
        <p:sp>
          <p:nvSpPr>
            <p:cNvPr id="104" name="Дуга 103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Дуга 104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06" name="Прямая соединительная линия 105"/>
          <p:cNvCxnSpPr/>
          <p:nvPr/>
        </p:nvCxnSpPr>
        <p:spPr>
          <a:xfrm rot="5400000" flipH="1" flipV="1">
            <a:off x="6750681" y="4569148"/>
            <a:ext cx="214314" cy="35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5715008" y="4110343"/>
            <a:ext cx="2071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solidFill>
                  <a:srgbClr val="009E47"/>
                </a:solidFill>
              </a:rPr>
              <a:t>Зменшуване</a:t>
            </a:r>
            <a:endParaRPr lang="ru-RU" sz="2000" dirty="0">
              <a:solidFill>
                <a:srgbClr val="009E47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286380" y="4529088"/>
            <a:ext cx="2071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solidFill>
                  <a:schemeClr val="accent3">
                    <a:lumMod val="75000"/>
                  </a:schemeClr>
                </a:solidFill>
              </a:rPr>
              <a:t>Різниця</a:t>
            </a:r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6858016" y="4457650"/>
            <a:ext cx="2071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solidFill>
                  <a:srgbClr val="0000CC"/>
                </a:solidFill>
              </a:rPr>
              <a:t>Від'ємник </a:t>
            </a:r>
            <a:endParaRPr lang="ru-RU" sz="2000" dirty="0">
              <a:solidFill>
                <a:srgbClr val="0000CC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358082" y="4929198"/>
            <a:ext cx="338554" cy="46166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?</a:t>
            </a:r>
            <a:endParaRPr lang="ru-RU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643570" y="4896161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?</a:t>
            </a:r>
            <a:endParaRPr lang="ru-RU" sz="24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5429256" y="5000636"/>
            <a:ext cx="78581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1 0</a:t>
            </a:r>
            <a:endParaRPr lang="ru-RU" sz="2400" b="1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4929190" y="3714752"/>
            <a:ext cx="4071966" cy="1714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53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57" grpId="0" animBg="1"/>
      <p:bldP spid="55" grpId="0" animBg="1"/>
      <p:bldP spid="64" grpId="0" animBg="1"/>
      <p:bldP spid="54" grpId="0" animBg="1"/>
      <p:bldP spid="66" grpId="0" animBg="1"/>
      <p:bldP spid="68" grpId="0" animBg="1"/>
      <p:bldP spid="109" grpId="0"/>
      <p:bldP spid="62" grpId="0" animBg="1"/>
      <p:bldP spid="71" grpId="0" animBg="1"/>
      <p:bldP spid="6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Задачі на знаходження невідомого від'ємника   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299921-1AE7-44A5-938F-507E310463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37299921-1AE7-44A5-938F-507E310463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3B612A3-4701-41CB-951D-FF8DAB219B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53B612A3-4701-41CB-951D-FF8DAB219B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4D2F410-95D3-4F80-9BC8-92DAB5C87F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54D2F410-95D3-4F80-9BC8-92DAB5C87F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F98F6D0-7C17-41DA-9037-9C897AF5B8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CF98F6D0-7C17-41DA-9037-9C897AF5B8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706E23-AB4A-42DD-80A1-3945037827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94706E23-AB4A-42DD-80A1-3945037827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2" cstate="print"/>
          <a:srcRect t="66294" r="31090"/>
          <a:stretch>
            <a:fillRect/>
          </a:stretch>
        </p:blipFill>
        <p:spPr bwMode="auto">
          <a:xfrm>
            <a:off x="214314" y="5143512"/>
            <a:ext cx="5929322" cy="167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 t="29775" r="60456" b="16292"/>
          <a:stretch>
            <a:fillRect/>
          </a:stretch>
        </p:blipFill>
        <p:spPr bwMode="auto">
          <a:xfrm>
            <a:off x="-32" y="2285992"/>
            <a:ext cx="2971794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 l="50000" t="26404" r="7224" b="43259"/>
          <a:stretch>
            <a:fillRect/>
          </a:stretch>
        </p:blipFill>
        <p:spPr bwMode="auto">
          <a:xfrm>
            <a:off x="4786314" y="2428868"/>
            <a:ext cx="357190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143108" y="5321926"/>
            <a:ext cx="2571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2400" dirty="0" smtClean="0"/>
          </a:p>
          <a:p>
            <a:r>
              <a:rPr lang="uk-UA" sz="2400" dirty="0" smtClean="0"/>
              <a:t>5  + 1 0 = 1 5 (кв.)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71670" y="6431897"/>
            <a:ext cx="3357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1 5  квітів.</a:t>
            </a:r>
          </a:p>
        </p:txBody>
      </p:sp>
      <p:sp>
        <p:nvSpPr>
          <p:cNvPr id="53" name="Заголовок 1"/>
          <p:cNvSpPr txBox="1">
            <a:spLocks/>
          </p:cNvSpPr>
          <p:nvPr/>
        </p:nvSpPr>
        <p:spPr>
          <a:xfrm>
            <a:off x="32" y="318884"/>
            <a:ext cx="9144000" cy="1252728"/>
          </a:xfrm>
          <a:prstGeom prst="rect">
            <a:avLst/>
          </a:prstGeom>
        </p:spPr>
        <p:txBody>
          <a:bodyPr vert="horz" lIns="91440" rIns="45720" rtlCol="0" anchor="ctr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Методика ознайомлення із задачами на знаходження невідомого зменшуваного. Ознайомлення</a:t>
            </a:r>
            <a:br>
              <a:rPr kumimoji="0" lang="uk-UA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929454" y="2500306"/>
            <a:ext cx="338554" cy="46166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?</a:t>
            </a:r>
            <a:endParaRPr lang="ru-RU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947694" y="4429132"/>
            <a:ext cx="338554" cy="46166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?</a:t>
            </a:r>
            <a:endParaRPr lang="ru-RU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643174" y="4462169"/>
            <a:ext cx="57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15,</a:t>
            </a:r>
            <a:endParaRPr lang="ru-RU" sz="24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3357554" y="4462169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5,</a:t>
            </a:r>
            <a:endParaRPr lang="ru-RU" sz="24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2733248" y="4429132"/>
            <a:ext cx="415498" cy="46166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?</a:t>
            </a:r>
            <a:r>
              <a:rPr lang="uk-UA" sz="2400" b="1" dirty="0" smtClean="0"/>
              <a:t>,</a:t>
            </a:r>
            <a:endParaRPr lang="ru-RU" sz="24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3857620" y="4357694"/>
            <a:ext cx="500066" cy="57996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400" b="1" dirty="0" smtClean="0"/>
              <a:t>10</a:t>
            </a:r>
            <a:endParaRPr lang="ru-RU" sz="24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7072330" y="3324525"/>
            <a:ext cx="50006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10</a:t>
            </a:r>
            <a:endParaRPr lang="ru-RU" sz="2400" b="1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2" y="1485893"/>
            <a:ext cx="64960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7" name="Прямоугольник 66"/>
          <p:cNvSpPr/>
          <p:nvPr/>
        </p:nvSpPr>
        <p:spPr>
          <a:xfrm>
            <a:off x="2357422" y="4300550"/>
            <a:ext cx="2286016" cy="70008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2143108" y="4286280"/>
            <a:ext cx="2571768" cy="1142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4572000" y="2428868"/>
            <a:ext cx="3929090" cy="15001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TextBox 70"/>
          <p:cNvSpPr txBox="1"/>
          <p:nvPr/>
        </p:nvSpPr>
        <p:spPr>
          <a:xfrm>
            <a:off x="6294135" y="3896029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15</a:t>
            </a:r>
            <a:endParaRPr lang="ru-RU" sz="24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5786446" y="5039037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?</a:t>
            </a:r>
            <a:endParaRPr lang="ru-RU" sz="24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7358082" y="503903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/>
              <a:t>5</a:t>
            </a:r>
            <a:endParaRPr lang="ru-RU" sz="2400" b="1" dirty="0"/>
          </a:p>
        </p:txBody>
      </p:sp>
      <p:grpSp>
        <p:nvGrpSpPr>
          <p:cNvPr id="74" name="Группа 73"/>
          <p:cNvGrpSpPr/>
          <p:nvPr/>
        </p:nvGrpSpPr>
        <p:grpSpPr>
          <a:xfrm>
            <a:off x="5000629" y="4676483"/>
            <a:ext cx="3071834" cy="214314"/>
            <a:chOff x="4143372" y="3857628"/>
            <a:chExt cx="3429341" cy="214314"/>
          </a:xfrm>
        </p:grpSpPr>
        <p:grpSp>
          <p:nvGrpSpPr>
            <p:cNvPr id="75" name="Группа 23"/>
            <p:cNvGrpSpPr/>
            <p:nvPr/>
          </p:nvGrpSpPr>
          <p:grpSpPr>
            <a:xfrm>
              <a:off x="4143370" y="3857628"/>
              <a:ext cx="1071177" cy="214314"/>
              <a:chOff x="785786" y="1571612"/>
              <a:chExt cx="2143140" cy="142876"/>
            </a:xfrm>
          </p:grpSpPr>
          <p:grpSp>
            <p:nvGrpSpPr>
              <p:cNvPr id="91" name="Группа 26"/>
              <p:cNvGrpSpPr/>
              <p:nvPr/>
            </p:nvGrpSpPr>
            <p:grpSpPr>
              <a:xfrm>
                <a:off x="785786" y="1571612"/>
                <a:ext cx="428628" cy="142876"/>
                <a:chOff x="785786" y="1571612"/>
                <a:chExt cx="428628" cy="142876"/>
              </a:xfrm>
            </p:grpSpPr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>
                  <a:off x="785786" y="1643050"/>
                  <a:ext cx="428628" cy="1588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Прямая соединительная линия 96"/>
                <p:cNvCxnSpPr/>
                <p:nvPr/>
              </p:nvCxnSpPr>
              <p:spPr>
                <a:xfrm rot="5400000" flipH="1" flipV="1">
                  <a:off x="714745" y="1642653"/>
                  <a:ext cx="142876" cy="794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2" name="Прямая соединительная линия 91"/>
              <p:cNvCxnSpPr/>
              <p:nvPr/>
            </p:nvCxnSpPr>
            <p:spPr>
              <a:xfrm>
                <a:off x="121362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Прямая соединительная линия 92"/>
              <p:cNvCxnSpPr/>
              <p:nvPr/>
            </p:nvCxnSpPr>
            <p:spPr>
              <a:xfrm>
                <a:off x="1642247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Прямая соединительная линия 93"/>
              <p:cNvCxnSpPr/>
              <p:nvPr/>
            </p:nvCxnSpPr>
            <p:spPr>
              <a:xfrm>
                <a:off x="207167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Прямая соединительная линия 94"/>
              <p:cNvCxnSpPr/>
              <p:nvPr/>
            </p:nvCxnSpPr>
            <p:spPr>
              <a:xfrm>
                <a:off x="2500299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" name="Группа 83"/>
            <p:cNvGrpSpPr/>
            <p:nvPr/>
          </p:nvGrpSpPr>
          <p:grpSpPr>
            <a:xfrm>
              <a:off x="5214942" y="3964785"/>
              <a:ext cx="1071173" cy="2382"/>
              <a:chOff x="785786" y="1643050"/>
              <a:chExt cx="2143140" cy="1588"/>
            </a:xfrm>
          </p:grpSpPr>
          <p:cxnSp>
            <p:nvCxnSpPr>
              <p:cNvPr id="86" name="Прямая соединительная линия 85"/>
              <p:cNvCxnSpPr/>
              <p:nvPr/>
            </p:nvCxnSpPr>
            <p:spPr>
              <a:xfrm>
                <a:off x="785786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Прямая соединительная линия 86"/>
              <p:cNvCxnSpPr/>
              <p:nvPr/>
            </p:nvCxnSpPr>
            <p:spPr>
              <a:xfrm>
                <a:off x="121362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Прямая соединительная линия 87"/>
              <p:cNvCxnSpPr/>
              <p:nvPr/>
            </p:nvCxnSpPr>
            <p:spPr>
              <a:xfrm>
                <a:off x="1642247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Прямая соединительная линия 88"/>
              <p:cNvCxnSpPr/>
              <p:nvPr/>
            </p:nvCxnSpPr>
            <p:spPr>
              <a:xfrm>
                <a:off x="207167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Прямая соединительная линия 89"/>
              <p:cNvCxnSpPr/>
              <p:nvPr/>
            </p:nvCxnSpPr>
            <p:spPr>
              <a:xfrm>
                <a:off x="2500298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Группа 104"/>
            <p:cNvGrpSpPr/>
            <p:nvPr/>
          </p:nvGrpSpPr>
          <p:grpSpPr>
            <a:xfrm>
              <a:off x="6286510" y="3964785"/>
              <a:ext cx="1071177" cy="2382"/>
              <a:chOff x="785786" y="1643050"/>
              <a:chExt cx="2143140" cy="1588"/>
            </a:xfrm>
          </p:grpSpPr>
          <p:cxnSp>
            <p:nvCxnSpPr>
              <p:cNvPr id="81" name="Прямая соединительная линия 80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Прямая соединительная линия 81"/>
              <p:cNvCxnSpPr/>
              <p:nvPr/>
            </p:nvCxnSpPr>
            <p:spPr>
              <a:xfrm>
                <a:off x="121362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единительная линия 82"/>
              <p:cNvCxnSpPr/>
              <p:nvPr/>
            </p:nvCxnSpPr>
            <p:spPr>
              <a:xfrm>
                <a:off x="1642247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Прямая соединительная линия 83"/>
              <p:cNvCxnSpPr/>
              <p:nvPr/>
            </p:nvCxnSpPr>
            <p:spPr>
              <a:xfrm>
                <a:off x="2071670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Прямая соединительная линия 84"/>
              <p:cNvCxnSpPr/>
              <p:nvPr/>
            </p:nvCxnSpPr>
            <p:spPr>
              <a:xfrm>
                <a:off x="2500299" y="1643050"/>
                <a:ext cx="428627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Группа 26"/>
            <p:cNvGrpSpPr/>
            <p:nvPr/>
          </p:nvGrpSpPr>
          <p:grpSpPr>
            <a:xfrm>
              <a:off x="7358082" y="3857628"/>
              <a:ext cx="214631" cy="214314"/>
              <a:chOff x="785786" y="1571612"/>
              <a:chExt cx="429422" cy="142876"/>
            </a:xfrm>
          </p:grpSpPr>
          <p:cxnSp>
            <p:nvCxnSpPr>
              <p:cNvPr id="79" name="Прямая соединительная линия 78"/>
              <p:cNvCxnSpPr/>
              <p:nvPr/>
            </p:nvCxnSpPr>
            <p:spPr>
              <a:xfrm>
                <a:off x="785786" y="1643050"/>
                <a:ext cx="428628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Прямая соединительная линия 79"/>
              <p:cNvCxnSpPr/>
              <p:nvPr/>
            </p:nvCxnSpPr>
            <p:spPr>
              <a:xfrm rot="5400000" flipH="1" flipV="1">
                <a:off x="1143373" y="1642653"/>
                <a:ext cx="142876" cy="794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8" name="Группа 97"/>
          <p:cNvGrpSpPr/>
          <p:nvPr/>
        </p:nvGrpSpPr>
        <p:grpSpPr>
          <a:xfrm flipV="1">
            <a:off x="5000628" y="4500570"/>
            <a:ext cx="1857388" cy="642942"/>
            <a:chOff x="5357818" y="1071546"/>
            <a:chExt cx="785818" cy="285752"/>
          </a:xfrm>
        </p:grpSpPr>
        <p:sp>
          <p:nvSpPr>
            <p:cNvPr id="99" name="Дуга 98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Дуга 99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1" name="Группа 100"/>
          <p:cNvGrpSpPr/>
          <p:nvPr/>
        </p:nvGrpSpPr>
        <p:grpSpPr>
          <a:xfrm flipV="1">
            <a:off x="6858016" y="4500570"/>
            <a:ext cx="1214446" cy="642942"/>
            <a:chOff x="5357818" y="1071546"/>
            <a:chExt cx="785818" cy="285752"/>
          </a:xfrm>
        </p:grpSpPr>
        <p:sp>
          <p:nvSpPr>
            <p:cNvPr id="102" name="Дуга 101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Дуга 102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4" name="Группа 103"/>
          <p:cNvGrpSpPr/>
          <p:nvPr/>
        </p:nvGrpSpPr>
        <p:grpSpPr>
          <a:xfrm>
            <a:off x="5000628" y="4286256"/>
            <a:ext cx="3071834" cy="928694"/>
            <a:chOff x="5357818" y="1071546"/>
            <a:chExt cx="785818" cy="285752"/>
          </a:xfrm>
        </p:grpSpPr>
        <p:sp>
          <p:nvSpPr>
            <p:cNvPr id="105" name="Дуга 104"/>
            <p:cNvSpPr/>
            <p:nvPr/>
          </p:nvSpPr>
          <p:spPr>
            <a:xfrm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Дуга 105"/>
            <p:cNvSpPr/>
            <p:nvPr/>
          </p:nvSpPr>
          <p:spPr>
            <a:xfrm flipH="1">
              <a:off x="5357818" y="1071546"/>
              <a:ext cx="785818" cy="285752"/>
            </a:xfrm>
            <a:prstGeom prst="arc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07" name="Прямая соединительная линия 106"/>
          <p:cNvCxnSpPr/>
          <p:nvPr/>
        </p:nvCxnSpPr>
        <p:spPr>
          <a:xfrm rot="5400000" flipH="1" flipV="1">
            <a:off x="6750681" y="4783462"/>
            <a:ext cx="214314" cy="35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5715008" y="4324657"/>
            <a:ext cx="2071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solidFill>
                  <a:srgbClr val="009E47"/>
                </a:solidFill>
              </a:rPr>
              <a:t>Зменшуване</a:t>
            </a:r>
            <a:endParaRPr lang="ru-RU" sz="2000" dirty="0">
              <a:solidFill>
                <a:srgbClr val="009E47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5286380" y="4743402"/>
            <a:ext cx="2071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solidFill>
                  <a:schemeClr val="accent3">
                    <a:lumMod val="75000"/>
                  </a:schemeClr>
                </a:solidFill>
              </a:rPr>
              <a:t>Різниця</a:t>
            </a:r>
            <a:endParaRPr lang="ru-RU" sz="2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357950" y="3824591"/>
            <a:ext cx="338554" cy="461665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chemeClr val="accent3">
                    <a:lumMod val="75000"/>
                  </a:schemeClr>
                </a:solidFill>
              </a:rPr>
              <a:t>?</a:t>
            </a:r>
            <a:endParaRPr lang="ru-RU" sz="2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643570" y="5143512"/>
            <a:ext cx="50006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10</a:t>
            </a:r>
            <a:endParaRPr lang="ru-RU" sz="2400" b="1" dirty="0"/>
          </a:p>
        </p:txBody>
      </p:sp>
      <p:sp>
        <p:nvSpPr>
          <p:cNvPr id="110" name="TextBox 109"/>
          <p:cNvSpPr txBox="1"/>
          <p:nvPr/>
        </p:nvSpPr>
        <p:spPr>
          <a:xfrm>
            <a:off x="6858016" y="4671964"/>
            <a:ext cx="2071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solidFill>
                  <a:srgbClr val="0000CC"/>
                </a:solidFill>
              </a:rPr>
              <a:t>Від'ємник </a:t>
            </a:r>
            <a:endParaRPr lang="ru-RU" sz="2000" dirty="0">
              <a:solidFill>
                <a:srgbClr val="0000CC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4929190" y="3786190"/>
            <a:ext cx="3929090" cy="19288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53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54" grpId="0" animBg="1"/>
      <p:bldP spid="57" grpId="0" animBg="1"/>
      <p:bldP spid="55" grpId="0" animBg="1"/>
      <p:bldP spid="64" grpId="0" animBg="1"/>
      <p:bldP spid="68" grpId="0" animBg="1"/>
      <p:bldP spid="69" grpId="0" animBg="1"/>
      <p:bldP spid="108" grpId="1"/>
      <p:bldP spid="62" grpId="0" animBg="1"/>
      <p:bldP spid="63" grpId="0" animBg="1"/>
      <p:bldP spid="7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Задачі на знаходження невідомого зменшуваного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299921-1AE7-44A5-938F-507E310463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37299921-1AE7-44A5-938F-507E310463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3B612A3-4701-41CB-951D-FF8DAB219B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53B612A3-4701-41CB-951D-FF8DAB219B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4D2F410-95D3-4F80-9BC8-92DAB5C87F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54D2F410-95D3-4F80-9BC8-92DAB5C87F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F98F6D0-7C17-41DA-9037-9C897AF5B8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CF98F6D0-7C17-41DA-9037-9C897AF5B8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706E23-AB4A-42DD-80A1-3945037827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94706E23-AB4A-42DD-80A1-3945037827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Задачі на знаходження невідомого зменшуваного</a:t>
            </a:r>
            <a:endParaRPr lang="ru-RU" sz="3600" i="1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8604448" cy="498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3635896" y="2420888"/>
            <a:ext cx="10801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7524328" y="2420888"/>
            <a:ext cx="10801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148064" y="2780928"/>
            <a:ext cx="10801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9512" y="3140968"/>
            <a:ext cx="2808312" cy="1515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uk-UA" sz="2400" dirty="0" smtClean="0"/>
              <a:t>Було - ?</a:t>
            </a:r>
          </a:p>
          <a:p>
            <a:pPr>
              <a:lnSpc>
                <a:spcPts val="3500"/>
              </a:lnSpc>
            </a:pPr>
            <a:r>
              <a:rPr lang="uk-UA" sz="2400" dirty="0" smtClean="0"/>
              <a:t>Закопала – 8 ж.</a:t>
            </a:r>
          </a:p>
          <a:p>
            <a:pPr>
              <a:lnSpc>
                <a:spcPts val="3500"/>
              </a:lnSpc>
              <a:spcBef>
                <a:spcPts val="600"/>
              </a:spcBef>
            </a:pPr>
            <a:r>
              <a:rPr lang="uk-UA" sz="2400" dirty="0" smtClean="0"/>
              <a:t>Залишилось – 10 ж.</a:t>
            </a:r>
            <a:endParaRPr lang="ru-RU" sz="24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203848" y="3789040"/>
            <a:ext cx="2952328" cy="0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олилиния 12"/>
          <p:cNvSpPr/>
          <p:nvPr/>
        </p:nvSpPr>
        <p:spPr>
          <a:xfrm>
            <a:off x="3193366" y="3571876"/>
            <a:ext cx="2962810" cy="198266"/>
          </a:xfrm>
          <a:custGeom>
            <a:avLst/>
            <a:gdLst>
              <a:gd name="connsiteX0" fmla="*/ 0 w 2504049"/>
              <a:gd name="connsiteY0" fmla="*/ 225083 h 225083"/>
              <a:gd name="connsiteX1" fmla="*/ 407963 w 2504049"/>
              <a:gd name="connsiteY1" fmla="*/ 42203 h 225083"/>
              <a:gd name="connsiteX2" fmla="*/ 2053883 w 2504049"/>
              <a:gd name="connsiteY2" fmla="*/ 28135 h 225083"/>
              <a:gd name="connsiteX3" fmla="*/ 2504049 w 2504049"/>
              <a:gd name="connsiteY3" fmla="*/ 211015 h 225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4049" h="225083">
                <a:moveTo>
                  <a:pt x="0" y="225083"/>
                </a:moveTo>
                <a:cubicBezTo>
                  <a:pt x="32824" y="150055"/>
                  <a:pt x="65649" y="75028"/>
                  <a:pt x="407963" y="42203"/>
                </a:cubicBezTo>
                <a:cubicBezTo>
                  <a:pt x="750277" y="9378"/>
                  <a:pt x="1704535" y="0"/>
                  <a:pt x="2053883" y="28135"/>
                </a:cubicBezTo>
                <a:cubicBezTo>
                  <a:pt x="2403231" y="56270"/>
                  <a:pt x="2453640" y="133642"/>
                  <a:pt x="2504049" y="211015"/>
                </a:cubicBezTo>
              </a:path>
            </a:pathLst>
          </a:cu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4640588" y="327398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?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4932040" y="3789040"/>
            <a:ext cx="1224136" cy="0"/>
          </a:xfrm>
          <a:prstGeom prst="line">
            <a:avLst/>
          </a:prstGeom>
          <a:ln w="28575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олилиния 16"/>
          <p:cNvSpPr/>
          <p:nvPr/>
        </p:nvSpPr>
        <p:spPr>
          <a:xfrm flipV="1">
            <a:off x="3203848" y="3789040"/>
            <a:ext cx="1728192" cy="216024"/>
          </a:xfrm>
          <a:custGeom>
            <a:avLst/>
            <a:gdLst>
              <a:gd name="connsiteX0" fmla="*/ 0 w 2504049"/>
              <a:gd name="connsiteY0" fmla="*/ 225083 h 225083"/>
              <a:gd name="connsiteX1" fmla="*/ 407963 w 2504049"/>
              <a:gd name="connsiteY1" fmla="*/ 42203 h 225083"/>
              <a:gd name="connsiteX2" fmla="*/ 2053883 w 2504049"/>
              <a:gd name="connsiteY2" fmla="*/ 28135 h 225083"/>
              <a:gd name="connsiteX3" fmla="*/ 2504049 w 2504049"/>
              <a:gd name="connsiteY3" fmla="*/ 211015 h 225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4049" h="225083">
                <a:moveTo>
                  <a:pt x="0" y="225083"/>
                </a:moveTo>
                <a:cubicBezTo>
                  <a:pt x="32824" y="150055"/>
                  <a:pt x="65649" y="75028"/>
                  <a:pt x="407963" y="42203"/>
                </a:cubicBezTo>
                <a:cubicBezTo>
                  <a:pt x="750277" y="9378"/>
                  <a:pt x="1704535" y="0"/>
                  <a:pt x="2053883" y="28135"/>
                </a:cubicBezTo>
                <a:cubicBezTo>
                  <a:pt x="2403231" y="56270"/>
                  <a:pt x="2453640" y="133642"/>
                  <a:pt x="2504049" y="211015"/>
                </a:cubicBezTo>
              </a:path>
            </a:pathLst>
          </a:cu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 17"/>
          <p:cNvSpPr/>
          <p:nvPr/>
        </p:nvSpPr>
        <p:spPr>
          <a:xfrm flipV="1">
            <a:off x="4929190" y="3786190"/>
            <a:ext cx="1214446" cy="214314"/>
          </a:xfrm>
          <a:custGeom>
            <a:avLst/>
            <a:gdLst>
              <a:gd name="connsiteX0" fmla="*/ 0 w 2504049"/>
              <a:gd name="connsiteY0" fmla="*/ 225083 h 225083"/>
              <a:gd name="connsiteX1" fmla="*/ 407963 w 2504049"/>
              <a:gd name="connsiteY1" fmla="*/ 42203 h 225083"/>
              <a:gd name="connsiteX2" fmla="*/ 2053883 w 2504049"/>
              <a:gd name="connsiteY2" fmla="*/ 28135 h 225083"/>
              <a:gd name="connsiteX3" fmla="*/ 2504049 w 2504049"/>
              <a:gd name="connsiteY3" fmla="*/ 211015 h 225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4049" h="225083">
                <a:moveTo>
                  <a:pt x="0" y="225083"/>
                </a:moveTo>
                <a:cubicBezTo>
                  <a:pt x="32824" y="150055"/>
                  <a:pt x="65649" y="75028"/>
                  <a:pt x="407963" y="42203"/>
                </a:cubicBezTo>
                <a:cubicBezTo>
                  <a:pt x="750277" y="9378"/>
                  <a:pt x="1704535" y="0"/>
                  <a:pt x="2053883" y="28135"/>
                </a:cubicBezTo>
                <a:cubicBezTo>
                  <a:pt x="2403231" y="56270"/>
                  <a:pt x="2453640" y="133642"/>
                  <a:pt x="2504049" y="211015"/>
                </a:cubicBezTo>
              </a:path>
            </a:pathLst>
          </a:cu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3853630" y="398836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10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357818" y="398836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8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1979712" y="5301208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10 + 8 = 18 (ж.)</a:t>
            </a:r>
            <a:endParaRPr lang="ru-RU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1619672" y="6021288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18 жолудів було у сойки.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3" grpId="0" animBg="1"/>
      <p:bldP spid="14" grpId="0"/>
      <p:bldP spid="17" grpId="0" animBg="1"/>
      <p:bldP spid="18" grpId="0" animBg="1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70" y="71414"/>
            <a:ext cx="9144000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>
                <a:solidFill>
                  <a:srgbClr val="FFC000"/>
                </a:solidFill>
              </a:rPr>
              <a:t>Задачі на знаходження невідомого зменшуваного і від'ємника. Складання обернених задач</a:t>
            </a:r>
            <a:endParaRPr lang="ru-RU" sz="3600" dirty="0">
              <a:solidFill>
                <a:srgbClr val="FFC000"/>
              </a:solidFill>
            </a:endParaRPr>
          </a:p>
        </p:txBody>
      </p:sp>
      <p:pic>
        <p:nvPicPr>
          <p:cNvPr id="512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8800"/>
            <a:ext cx="8849806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7a774b9ed9ad35cd8bf1971d254b5d3df280f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РЕЗЕНТАЦИЯ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2295</TotalTime>
  <Words>336</Words>
  <Application>Microsoft Office PowerPoint</Application>
  <PresentationFormat>Экран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Модульная</vt:lpstr>
      <vt:lpstr>Методика ознайомлення із задачами на знаходження невідомого зменшуваного, від'ємника</vt:lpstr>
      <vt:lpstr>Слайд 2</vt:lpstr>
      <vt:lpstr>Підготовча робота. Задача на знаходження різниці</vt:lpstr>
      <vt:lpstr>Слайд 4</vt:lpstr>
      <vt:lpstr>Задачі на знаходження невідомого від'ємника   </vt:lpstr>
      <vt:lpstr>Слайд 6</vt:lpstr>
      <vt:lpstr>Задачі на знаходження невідомого зменшуваного</vt:lpstr>
      <vt:lpstr>Задачі на знаходження невідомого зменшуваного</vt:lpstr>
      <vt:lpstr>Задачі на знаходження невідомого зменшуваного і від'ємника. Складання обернених задач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формування вмінь розв’язування простих задач в 1-му класі</dc:title>
  <dc:creator>user</dc:creator>
  <cp:lastModifiedBy>Marinochka</cp:lastModifiedBy>
  <cp:revision>219</cp:revision>
  <dcterms:created xsi:type="dcterms:W3CDTF">2013-05-13T17:03:34Z</dcterms:created>
  <dcterms:modified xsi:type="dcterms:W3CDTF">2015-09-04T15:54:15Z</dcterms:modified>
</cp:coreProperties>
</file>