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7" r:id="rId2"/>
    <p:sldId id="268" r:id="rId3"/>
  </p:sldIdLst>
  <p:sldSz cx="9144000" cy="6858000" type="screen4x3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6842" cy="108012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820688"/>
          </a:xfrm>
        </p:spPr>
        <p:txBody>
          <a:bodyPr>
            <a:noAutofit/>
          </a:bodyPr>
          <a:lstStyle/>
          <a:p>
            <a:pPr indent="-457200">
              <a:lnSpc>
                <a:spcPts val="25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uk-UA" sz="2400" dirty="0" smtClean="0"/>
              <a:t>Пам'ятка №1 </a:t>
            </a:r>
            <a:r>
              <a:rPr lang="uk-UA" sz="2400" dirty="0" err="1" smtClean="0"/>
              <a:t>“Працюю</a:t>
            </a:r>
            <a:r>
              <a:rPr lang="uk-UA" sz="2400" dirty="0" smtClean="0"/>
              <a:t> над </a:t>
            </a:r>
            <a:r>
              <a:rPr lang="uk-UA" sz="2400" dirty="0" err="1" smtClean="0"/>
              <a:t>задачею”</a:t>
            </a:r>
            <a:r>
              <a:rPr lang="uk-UA" sz="2400" dirty="0" smtClean="0"/>
              <a:t>.</a:t>
            </a:r>
          </a:p>
          <a:p>
            <a:pPr indent="-457200">
              <a:lnSpc>
                <a:spcPts val="25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uk-UA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36957"/>
          <a:stretch>
            <a:fillRect/>
          </a:stretch>
        </p:blipFill>
        <p:spPr bwMode="auto">
          <a:xfrm>
            <a:off x="1571604" y="2214553"/>
            <a:ext cx="5715040" cy="374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6842" cy="108012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820688"/>
          </a:xfrm>
        </p:spPr>
        <p:txBody>
          <a:bodyPr>
            <a:noAutofit/>
          </a:bodyPr>
          <a:lstStyle/>
          <a:p>
            <a:pPr indent="-457200">
              <a:lnSpc>
                <a:spcPts val="2500"/>
              </a:lnSpc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uk-UA" sz="2400" dirty="0" smtClean="0"/>
              <a:t>Опорні </a:t>
            </a:r>
            <a:r>
              <a:rPr lang="uk-UA" sz="2400" dirty="0" smtClean="0"/>
              <a:t>схеми простих задач.</a:t>
            </a:r>
          </a:p>
          <a:p>
            <a:pPr indent="-457200">
              <a:lnSpc>
                <a:spcPts val="25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uk-UA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3943" y="2105646"/>
            <a:ext cx="7069957" cy="482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2297</TotalTime>
  <Words>23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Наочні посібники і дидактичний матеріал</vt:lpstr>
      <vt:lpstr>Наочні посібники і дидактичний матеріал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220</cp:revision>
  <dcterms:created xsi:type="dcterms:W3CDTF">2013-05-13T17:03:34Z</dcterms:created>
  <dcterms:modified xsi:type="dcterms:W3CDTF">2015-09-04T15:39:44Z</dcterms:modified>
</cp:coreProperties>
</file>