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381" r:id="rId2"/>
    <p:sldId id="382" r:id="rId3"/>
    <p:sldId id="383" r:id="rId4"/>
    <p:sldId id="384" r:id="rId5"/>
  </p:sldIdLst>
  <p:sldSz cx="9144000" cy="6858000" type="screen4x3"/>
  <p:notesSz cx="6858000" cy="9144000"/>
  <p:custDataLst>
    <p:tags r:id="rId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990000"/>
    <a:srgbClr val="009E47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295" autoAdjust="0"/>
    <p:restoredTop sz="94660"/>
  </p:normalViewPr>
  <p:slideViewPr>
    <p:cSldViewPr>
      <p:cViewPr>
        <p:scale>
          <a:sx n="69" d="100"/>
          <a:sy n="69" d="100"/>
        </p:scale>
        <p:origin x="-49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82C61-0C82-4110-AAD2-B2B64EB91345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D52EE-B53D-49D9-84B2-A4E122B73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&#1056;&#1110;&#1074;&#1082;&#1110;&#1085;&#1076;%20&#1060;.%201%20&#1082;&#1083;.%20(&#1057;.%2053-87).exe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041;&#1086;&#1075;&#1076;&#1072;&#1085;&#1086;&#1074;&#1080;&#1095;%20&#1052;.%201%20&#1082;&#1083;&#1072;&#1089;%20(&#1057;.50-82).exe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&#1057;&#1082;&#1074;&#1086;&#1088;&#1094;&#1086;&#1074;&#1072;%20&#1057;.%201%20&#1082;&#1083;&#1072;&#1089;%20&#1063;.2%20(14-57).ex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043890" cy="1320594"/>
          </a:xfrm>
        </p:spPr>
        <p:txBody>
          <a:bodyPr>
            <a:noAutofit/>
          </a:bodyPr>
          <a:lstStyle/>
          <a:p>
            <a:pPr algn="ctr">
              <a:lnSpc>
                <a:spcPts val="4300"/>
              </a:lnSpc>
            </a:pPr>
            <a:r>
              <a:rPr lang="uk-UA" sz="3600" b="1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Порядок вивчення теми</a:t>
            </a:r>
            <a:r>
              <a:rPr lang="uk-UA" sz="3600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за</a:t>
            </a:r>
            <a:r>
              <a:rPr lang="uk-UA" sz="3600" b="1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чинними підручниками </a:t>
            </a:r>
            <a:endParaRPr lang="ru-RU" sz="3600" dirty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FFC000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0746" y="1827660"/>
            <a:ext cx="3032890" cy="4173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68158">
            <a:off x="227137" y="2249331"/>
            <a:ext cx="3054463" cy="4275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32283">
            <a:off x="5548828" y="2273684"/>
            <a:ext cx="3101660" cy="420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147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теми за підручником</a:t>
            </a:r>
            <a:br>
              <a:rPr lang="uk-UA" sz="3600" dirty="0" smtClean="0"/>
            </a:br>
            <a:r>
              <a:rPr lang="uk-UA" sz="3600" dirty="0" smtClean="0"/>
              <a:t> Ф.</a:t>
            </a:r>
            <a:r>
              <a:rPr lang="uk-UA" sz="3600" dirty="0" err="1" smtClean="0"/>
              <a:t>Рівкінд</a:t>
            </a:r>
            <a:r>
              <a:rPr lang="uk-UA" sz="3600" dirty="0" smtClean="0"/>
              <a:t>, Л. </a:t>
            </a:r>
            <a:r>
              <a:rPr lang="uk-UA" sz="3600" dirty="0" err="1" smtClean="0"/>
              <a:t>Оляницької</a:t>
            </a:r>
            <a:endParaRPr lang="ru-RU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1"/>
            <a:ext cx="1071538" cy="149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1428736"/>
            <a:ext cx="3643338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6429388" y="3500438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теми за підручником М.Богдановича, Г. </a:t>
            </a:r>
            <a:r>
              <a:rPr lang="uk-UA" sz="3600" dirty="0" err="1" smtClean="0"/>
              <a:t>Лишенка</a:t>
            </a:r>
            <a:endParaRPr lang="ru-RU" sz="3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0"/>
            <a:ext cx="1071538" cy="1516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466" y="1428736"/>
            <a:ext cx="3786484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6429388" y="3500438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2908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теми за підручником С.</a:t>
            </a:r>
            <a:r>
              <a:rPr lang="uk-UA" sz="3600" dirty="0" err="1" smtClean="0"/>
              <a:t>Скворцової</a:t>
            </a:r>
            <a:r>
              <a:rPr lang="uk-UA" sz="3600" dirty="0" smtClean="0"/>
              <a:t>, О. </a:t>
            </a:r>
            <a:r>
              <a:rPr lang="uk-UA" sz="3600" dirty="0" err="1" smtClean="0"/>
              <a:t>Онопрієнко</a:t>
            </a:r>
            <a:endParaRPr lang="ru-RU" sz="3600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6429388" y="3500438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6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1500174"/>
            <a:ext cx="3914094" cy="5300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6075" y="9500"/>
            <a:ext cx="1047957" cy="1419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7a774b9ed9ad35cd8bf1971d254b5d3df280f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2295</TotalTime>
  <Words>52</Words>
  <Application>Microsoft Office PowerPoint</Application>
  <PresentationFormat>Экран (4:3)</PresentationFormat>
  <Paragraphs>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Модульная</vt:lpstr>
      <vt:lpstr>Порядок вивчення теми за чинними підручниками </vt:lpstr>
      <vt:lpstr>Зміст теми за підручником  Ф.Рівкінд, Л. Оляницької</vt:lpstr>
      <vt:lpstr>Зміст теми за підручником М.Богдановича, Г. Лишенка</vt:lpstr>
      <vt:lpstr>Зміст теми за підручником С.Скворцової, О. Онопрієнко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1-му класі</dc:title>
  <dc:creator>user</dc:creator>
  <cp:lastModifiedBy>Marinochka</cp:lastModifiedBy>
  <cp:revision>219</cp:revision>
  <dcterms:created xsi:type="dcterms:W3CDTF">2013-05-13T17:03:34Z</dcterms:created>
  <dcterms:modified xsi:type="dcterms:W3CDTF">2015-09-04T15:37:05Z</dcterms:modified>
</cp:coreProperties>
</file>