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72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194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формування загального вміння розв'язування простих задач?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змістової лінії </a:t>
          </a:r>
          <a:r>
            <a:rPr lang="uk-UA" sz="1800" dirty="0" err="1" smtClean="0"/>
            <a:t>“Сюжетні</a:t>
          </a:r>
          <a:r>
            <a:rPr lang="uk-UA" sz="1800" dirty="0" smtClean="0"/>
            <a:t> математичні </a:t>
          </a:r>
          <a:r>
            <a:rPr lang="uk-UA" sz="1800" dirty="0" err="1" smtClean="0"/>
            <a:t>задачі”</a:t>
          </a:r>
          <a:r>
            <a:rPr lang="uk-UA" sz="1800" dirty="0" smtClean="0"/>
            <a:t>? Як вони реалізуються в 1-му класі?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6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6" custScaleX="156954" custScaleY="141166" custLinFactNeighborX="-40400" custLinFactNeighborY="-374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5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6" custScaleX="373619" custScaleY="182065" custLinFactNeighborX="22528" custLinFactNeighborY="853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5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6" custScaleX="349801" custScaleY="192384" custLinFactX="100000" custLinFactY="60393" custLinFactNeighborX="101313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5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6" custScaleX="344534" custScaleY="184618" custLinFactX="200000" custLinFactY="-42965" custLinFactNeighborX="202455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3" presStyleCnt="5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4" presStyleCnt="6" custScaleX="448988" custScaleY="180934" custLinFactX="258010" custLinFactY="55926" custLinFactNeighborX="3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4" presStyleCnt="5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5" presStyleCnt="6" custScaleX="373620" custScaleY="219002" custLinFactX="-44176" custLinFactNeighborX="-100000" custLinFactNeighborY="-690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2E96B39-4C36-4626-94EC-38E396F4D0C9}" type="presOf" srcId="{9747C16B-5A0E-4F01-8F15-B107E19254FC}" destId="{2E62FA2E-99B9-41C6-B04F-C8F40ED9EF95}" srcOrd="0" destOrd="0" presId="urn:microsoft.com/office/officeart/2005/8/layout/radial2"/>
    <dgm:cxn modelId="{AF6558A1-8FD5-4CC4-BD87-717CFB2E8AAB}" type="presOf" srcId="{620FB3FB-1FA8-42C7-8FBF-78BFDE65D5F0}" destId="{70F5BD76-5989-4032-94B3-558D2DDF0016}" srcOrd="0" destOrd="0" presId="urn:microsoft.com/office/officeart/2005/8/layout/radial2"/>
    <dgm:cxn modelId="{4912F5A0-E7CB-444C-9907-0C04A2162497}" type="presOf" srcId="{0E019FB5-439C-4B38-A23D-DA100B86E997}" destId="{2B05C3DE-A3BE-4A97-9B99-8C391FDBFBEE}" srcOrd="0" destOrd="0" presId="urn:microsoft.com/office/officeart/2005/8/layout/radial2"/>
    <dgm:cxn modelId="{8267C393-39B2-4D9F-A756-233D2166A44C}" type="presOf" srcId="{88F48A50-D5AF-4B10-9843-ED9B35349155}" destId="{B7B82133-1255-4D7C-9773-CDD7AC565850}" srcOrd="0" destOrd="0" presId="urn:microsoft.com/office/officeart/2005/8/layout/radial2"/>
    <dgm:cxn modelId="{FC50B49B-9FE0-4607-940D-9CC8D757B1F2}" type="presOf" srcId="{B1EFA201-F789-4599-9DB0-477AB4902ECD}" destId="{217D8D54-1A76-41BE-A06A-CE665989668E}" srcOrd="0" destOrd="0" presId="urn:microsoft.com/office/officeart/2005/8/layout/radial2"/>
    <dgm:cxn modelId="{F1B9925D-7F11-4CA8-A4D4-4711E978515A}" type="presOf" srcId="{09321470-69F7-4A57-87BF-D382AAE46F15}" destId="{7B67D409-41C8-4462-B703-15295BDE973B}" srcOrd="0" destOrd="0" presId="urn:microsoft.com/office/officeart/2005/8/layout/radial2"/>
    <dgm:cxn modelId="{8E72A89A-A169-4566-90A5-D3F03C2178B2}" type="presOf" srcId="{01346AEA-7245-4334-8B22-FBEE0259D948}" destId="{33CAB849-1A6D-4304-842C-36E06967567F}" srcOrd="0" destOrd="0" presId="urn:microsoft.com/office/officeart/2005/8/layout/radial2"/>
    <dgm:cxn modelId="{88F166B7-0DB2-4E7B-8991-B5208D6228A2}" type="presOf" srcId="{575A2D70-1B91-4758-BA8F-3CF425C8FF8C}" destId="{38679AB5-E0F1-40D2-B5FE-1BF9C8A55EAD}" srcOrd="0" destOrd="0" presId="urn:microsoft.com/office/officeart/2005/8/layout/radial2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F29D67C9-4D47-4D5D-91CF-8723588B6489}" type="presOf" srcId="{C6A2650D-4592-450F-B12C-205BBA6DC16B}" destId="{24160CFB-9785-4F36-8FCF-3BE5E7FAF334}" srcOrd="0" destOrd="0" presId="urn:microsoft.com/office/officeart/2005/8/layout/radial2"/>
    <dgm:cxn modelId="{60C65DDF-E6A5-4FEC-B818-DD4A6F75688C}" type="presOf" srcId="{61230914-E411-496F-8FF9-20F1836C95CC}" destId="{517435A2-9728-4C97-A0CA-EBF3CCBC97B9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F6E6C4F1-3D9F-409D-B1C4-4DE1A05887A9}" srcId="{61230914-E411-496F-8FF9-20F1836C95CC}" destId="{01346AEA-7245-4334-8B22-FBEE0259D948}" srcOrd="3" destOrd="0" parTransId="{B1EFA201-F789-4599-9DB0-477AB4902ECD}" sibTransId="{56ADA7DC-90D7-4A8B-A4B2-1DDEC85F4CCE}"/>
    <dgm:cxn modelId="{8650B9B3-0406-4ACF-ADBA-933CA472A707}" srcId="{61230914-E411-496F-8FF9-20F1836C95CC}" destId="{620FB3FB-1FA8-42C7-8FBF-78BFDE65D5F0}" srcOrd="4" destOrd="0" parTransId="{C6A2650D-4592-450F-B12C-205BBA6DC16B}" sibTransId="{B95ACB76-2121-4A52-887F-C25BE76497C4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9B98B474-4832-498D-A5D2-1F9CFBECB41F}" type="presOf" srcId="{42A06D5D-24DE-46FC-B291-36ACC78F29A4}" destId="{780418A7-920D-49D0-984B-81E7C2C1F533}" srcOrd="0" destOrd="0" presId="urn:microsoft.com/office/officeart/2005/8/layout/radial2"/>
    <dgm:cxn modelId="{2DB39C5E-3ADB-475A-95ED-C0007BD34FBD}" type="presParOf" srcId="{517435A2-9728-4C97-A0CA-EBF3CCBC97B9}" destId="{3890A4CB-85FF-4F05-8C2A-97F650C50960}" srcOrd="0" destOrd="0" presId="urn:microsoft.com/office/officeart/2005/8/layout/radial2"/>
    <dgm:cxn modelId="{2663521E-DF7C-4445-916E-B4D10C020324}" type="presParOf" srcId="{3890A4CB-85FF-4F05-8C2A-97F650C50960}" destId="{1F70D46B-10A1-4CE4-846A-A1D410163204}" srcOrd="0" destOrd="0" presId="urn:microsoft.com/office/officeart/2005/8/layout/radial2"/>
    <dgm:cxn modelId="{4AB96317-9CE0-47E3-8629-82C5F327A11A}" type="presParOf" srcId="{1F70D46B-10A1-4CE4-846A-A1D410163204}" destId="{D43D0A7A-A69D-4377-9419-126878B6DF65}" srcOrd="0" destOrd="0" presId="urn:microsoft.com/office/officeart/2005/8/layout/radial2"/>
    <dgm:cxn modelId="{F89CC0DC-5359-4904-AF03-20E25DBCDE31}" type="presParOf" srcId="{1F70D46B-10A1-4CE4-846A-A1D410163204}" destId="{604AB985-1F49-46AA-A08C-C88FE1AF056C}" srcOrd="1" destOrd="0" presId="urn:microsoft.com/office/officeart/2005/8/layout/radial2"/>
    <dgm:cxn modelId="{67CE5467-DADF-46C3-A337-866CE3705378}" type="presParOf" srcId="{3890A4CB-85FF-4F05-8C2A-97F650C50960}" destId="{B7B82133-1255-4D7C-9773-CDD7AC565850}" srcOrd="1" destOrd="0" presId="urn:microsoft.com/office/officeart/2005/8/layout/radial2"/>
    <dgm:cxn modelId="{8B24A052-9F29-4431-BFEB-003A487EFD9B}" type="presParOf" srcId="{3890A4CB-85FF-4F05-8C2A-97F650C50960}" destId="{09B93B01-6E1E-4897-955B-1881155796B6}" srcOrd="2" destOrd="0" presId="urn:microsoft.com/office/officeart/2005/8/layout/radial2"/>
    <dgm:cxn modelId="{5B61A7A2-F86E-4068-BCE8-BFDB2B83B2B3}" type="presParOf" srcId="{09B93B01-6E1E-4897-955B-1881155796B6}" destId="{38679AB5-E0F1-40D2-B5FE-1BF9C8A55EAD}" srcOrd="0" destOrd="0" presId="urn:microsoft.com/office/officeart/2005/8/layout/radial2"/>
    <dgm:cxn modelId="{369DE04B-C0F3-41AC-BCE0-EAAFEA4E5F46}" type="presParOf" srcId="{09B93B01-6E1E-4897-955B-1881155796B6}" destId="{355589E8-269A-446E-826B-D0CEA345C5CD}" srcOrd="1" destOrd="0" presId="urn:microsoft.com/office/officeart/2005/8/layout/radial2"/>
    <dgm:cxn modelId="{B6C70F8F-0DFE-40EA-B044-B57DC795C49C}" type="presParOf" srcId="{3890A4CB-85FF-4F05-8C2A-97F650C50960}" destId="{7B67D409-41C8-4462-B703-15295BDE973B}" srcOrd="3" destOrd="0" presId="urn:microsoft.com/office/officeart/2005/8/layout/radial2"/>
    <dgm:cxn modelId="{CD7B1510-E466-41AB-88AB-73713DF9330A}" type="presParOf" srcId="{3890A4CB-85FF-4F05-8C2A-97F650C50960}" destId="{F586470D-EF85-49EE-B17C-778F327944AB}" srcOrd="4" destOrd="0" presId="urn:microsoft.com/office/officeart/2005/8/layout/radial2"/>
    <dgm:cxn modelId="{4F20E3DA-BBF0-4032-B3F5-B4883CC06118}" type="presParOf" srcId="{F586470D-EF85-49EE-B17C-778F327944AB}" destId="{2E62FA2E-99B9-41C6-B04F-C8F40ED9EF95}" srcOrd="0" destOrd="0" presId="urn:microsoft.com/office/officeart/2005/8/layout/radial2"/>
    <dgm:cxn modelId="{092BE19E-2FB4-4005-846D-D21A0659F0BB}" type="presParOf" srcId="{F586470D-EF85-49EE-B17C-778F327944AB}" destId="{2F967FC5-8322-4AC3-9AD1-B6D008376512}" srcOrd="1" destOrd="0" presId="urn:microsoft.com/office/officeart/2005/8/layout/radial2"/>
    <dgm:cxn modelId="{44AFA481-564F-40DC-9C70-C4546E79611A}" type="presParOf" srcId="{3890A4CB-85FF-4F05-8C2A-97F650C50960}" destId="{780418A7-920D-49D0-984B-81E7C2C1F533}" srcOrd="5" destOrd="0" presId="urn:microsoft.com/office/officeart/2005/8/layout/radial2"/>
    <dgm:cxn modelId="{4430157C-6CFE-4C8B-9A1E-EC58F1D229D9}" type="presParOf" srcId="{3890A4CB-85FF-4F05-8C2A-97F650C50960}" destId="{850773E5-7A1B-458F-86F8-DB6CC37ABFF1}" srcOrd="6" destOrd="0" presId="urn:microsoft.com/office/officeart/2005/8/layout/radial2"/>
    <dgm:cxn modelId="{4E08A492-18A1-4BDA-B5DD-E7CCEDD73CDA}" type="presParOf" srcId="{850773E5-7A1B-458F-86F8-DB6CC37ABFF1}" destId="{2B05C3DE-A3BE-4A97-9B99-8C391FDBFBEE}" srcOrd="0" destOrd="0" presId="urn:microsoft.com/office/officeart/2005/8/layout/radial2"/>
    <dgm:cxn modelId="{7CEAE005-F884-4C9B-8107-216A4EDBCE9C}" type="presParOf" srcId="{850773E5-7A1B-458F-86F8-DB6CC37ABFF1}" destId="{55E3D1E2-FA68-4D38-B45A-3FB72BFD2484}" srcOrd="1" destOrd="0" presId="urn:microsoft.com/office/officeart/2005/8/layout/radial2"/>
    <dgm:cxn modelId="{EB1B474C-51DD-4562-B683-7504BAD9D074}" type="presParOf" srcId="{3890A4CB-85FF-4F05-8C2A-97F650C50960}" destId="{217D8D54-1A76-41BE-A06A-CE665989668E}" srcOrd="7" destOrd="0" presId="urn:microsoft.com/office/officeart/2005/8/layout/radial2"/>
    <dgm:cxn modelId="{80427FEE-72E4-4F84-9227-02FC54B109F0}" type="presParOf" srcId="{3890A4CB-85FF-4F05-8C2A-97F650C50960}" destId="{8CC17502-C6E8-4394-A9C5-BBD50CDA0FC2}" srcOrd="8" destOrd="0" presId="urn:microsoft.com/office/officeart/2005/8/layout/radial2"/>
    <dgm:cxn modelId="{7C6F217B-EE95-464A-9823-D992CEA2B0BB}" type="presParOf" srcId="{8CC17502-C6E8-4394-A9C5-BBD50CDA0FC2}" destId="{33CAB849-1A6D-4304-842C-36E06967567F}" srcOrd="0" destOrd="0" presId="urn:microsoft.com/office/officeart/2005/8/layout/radial2"/>
    <dgm:cxn modelId="{AC9CD0C3-909A-4B82-8F84-7CAEB5A470B8}" type="presParOf" srcId="{8CC17502-C6E8-4394-A9C5-BBD50CDA0FC2}" destId="{56FB0C8A-12DE-4DD2-9A5E-C11DA5A6D98E}" srcOrd="1" destOrd="0" presId="urn:microsoft.com/office/officeart/2005/8/layout/radial2"/>
    <dgm:cxn modelId="{6E8A3AFD-E798-4619-8E99-DC49706F5FCE}" type="presParOf" srcId="{3890A4CB-85FF-4F05-8C2A-97F650C50960}" destId="{24160CFB-9785-4F36-8FCF-3BE5E7FAF334}" srcOrd="9" destOrd="0" presId="urn:microsoft.com/office/officeart/2005/8/layout/radial2"/>
    <dgm:cxn modelId="{BAC64457-5A85-43E5-A043-964554A10954}" type="presParOf" srcId="{3890A4CB-85FF-4F05-8C2A-97F650C50960}" destId="{9C37B37E-0B08-41BF-8B41-5AB3B8695ACB}" srcOrd="10" destOrd="0" presId="urn:microsoft.com/office/officeart/2005/8/layout/radial2"/>
    <dgm:cxn modelId="{25239C2E-75A2-47CC-9794-0F5CC046E83F}" type="presParOf" srcId="{9C37B37E-0B08-41BF-8B41-5AB3B8695ACB}" destId="{70F5BD76-5989-4032-94B3-558D2DDF0016}" srcOrd="0" destOrd="0" presId="urn:microsoft.com/office/officeart/2005/8/layout/radial2"/>
    <dgm:cxn modelId="{FE4D0434-5F0A-47F7-91B9-CBFA43D46849}" type="presParOf" srcId="{9C37B37E-0B08-41BF-8B41-5AB3B8695ACB}" destId="{7F442250-5913-4924-9E9C-F5A1A3A4C59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160CFB-9785-4F36-8FCF-3BE5E7FAF334}">
      <dsp:nvSpPr>
        <dsp:cNvPr id="0" name=""/>
        <dsp:cNvSpPr/>
      </dsp:nvSpPr>
      <dsp:spPr>
        <a:xfrm rot="5624307">
          <a:off x="1940599" y="3474038"/>
          <a:ext cx="55477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55477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1355694">
          <a:off x="2476763" y="3719060"/>
          <a:ext cx="3217002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3217002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740228">
          <a:off x="2543929" y="2256003"/>
          <a:ext cx="361895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3618951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47321">
          <a:off x="2597926" y="2961416"/>
          <a:ext cx="1777089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777089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8828928">
          <a:off x="2541434" y="2181807"/>
          <a:ext cx="226403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226403" y="161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0" y="1615084"/>
          <a:ext cx="2652224" cy="238543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1641190" y="357196"/>
          <a:ext cx="3788070" cy="18459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формування загального вміння розв'язування простих задач?  </a:t>
          </a:r>
          <a:endParaRPr lang="ru-RU" sz="1800" kern="1200" spc="-70" baseline="0" dirty="0"/>
        </a:p>
      </dsp:txBody>
      <dsp:txXfrm>
        <a:off x="1641190" y="357196"/>
        <a:ext cx="3788070" cy="1845931"/>
      </dsp:txXfrm>
    </dsp:sp>
    <dsp:sp modelId="{2E62FA2E-99B9-41C6-B04F-C8F40ED9EF95}">
      <dsp:nvSpPr>
        <dsp:cNvPr id="0" name=""/>
        <dsp:cNvSpPr/>
      </dsp:nvSpPr>
      <dsp:spPr>
        <a:xfrm>
          <a:off x="4357686" y="2192849"/>
          <a:ext cx="3546583" cy="19505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0" baseline="0" dirty="0"/>
        </a:p>
      </dsp:txBody>
      <dsp:txXfrm>
        <a:off x="4357686" y="2192849"/>
        <a:ext cx="3546583" cy="1950554"/>
      </dsp:txXfrm>
    </dsp:sp>
    <dsp:sp modelId="{2B05C3DE-A3BE-4A97-9B99-8C391FDBFBEE}">
      <dsp:nvSpPr>
        <dsp:cNvPr id="0" name=""/>
        <dsp:cNvSpPr/>
      </dsp:nvSpPr>
      <dsp:spPr>
        <a:xfrm>
          <a:off x="5936602" y="485642"/>
          <a:ext cx="3493181" cy="18718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змістової лінії </a:t>
          </a:r>
          <a:r>
            <a:rPr lang="uk-UA" sz="1800" kern="1200" dirty="0" err="1" smtClean="0"/>
            <a:t>“Сюжетні</a:t>
          </a:r>
          <a:r>
            <a:rPr lang="uk-UA" sz="1800" kern="1200" dirty="0" smtClean="0"/>
            <a:t> математичні </a:t>
          </a:r>
          <a:r>
            <a:rPr lang="uk-UA" sz="1800" kern="1200" dirty="0" err="1" smtClean="0"/>
            <a:t>задачі”</a:t>
          </a:r>
          <a:r>
            <a:rPr lang="uk-UA" sz="1800" kern="1200" dirty="0" smtClean="0"/>
            <a:t>? Як вони реалізуються в 1-му класі?</a:t>
          </a:r>
          <a:endParaRPr lang="ru-RU" sz="1800" kern="1200" spc="-70" baseline="0" dirty="0"/>
        </a:p>
      </dsp:txBody>
      <dsp:txXfrm>
        <a:off x="5936602" y="485642"/>
        <a:ext cx="3493181" cy="1871815"/>
      </dsp:txXfrm>
    </dsp:sp>
    <dsp:sp modelId="{33CAB849-1A6D-4304-842C-36E06967567F}">
      <dsp:nvSpPr>
        <dsp:cNvPr id="0" name=""/>
        <dsp:cNvSpPr/>
      </dsp:nvSpPr>
      <dsp:spPr>
        <a:xfrm>
          <a:off x="4877557" y="4094890"/>
          <a:ext cx="4552226" cy="1834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4877557" y="4094890"/>
        <a:ext cx="4552226" cy="1834464"/>
      </dsp:txXfrm>
    </dsp:sp>
    <dsp:sp modelId="{70F5BD76-5989-4032-94B3-558D2DDF0016}">
      <dsp:nvSpPr>
        <dsp:cNvPr id="0" name=""/>
        <dsp:cNvSpPr/>
      </dsp:nvSpPr>
      <dsp:spPr>
        <a:xfrm>
          <a:off x="0" y="3517032"/>
          <a:ext cx="3788080" cy="22204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0" y="3517032"/>
        <a:ext cx="3788080" cy="2220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  <p:bldGraphic spid="6" grpId="1" uiExpand="1">
        <p:bldSub>
          <a:bldDgm bld="lvlOne"/>
        </p:bldSub>
      </p:bldGraphic>
      <p:bldGraphic spid="6" grpId="2" uiExpand="1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2355</TotalTime>
  <Words>79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Веталь</cp:lastModifiedBy>
  <cp:revision>223</cp:revision>
  <dcterms:created xsi:type="dcterms:W3CDTF">2013-05-13T17:03:34Z</dcterms:created>
  <dcterms:modified xsi:type="dcterms:W3CDTF">2016-12-26T21:29:52Z</dcterms:modified>
</cp:coreProperties>
</file>