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76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9E47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5" autoAdjust="0"/>
    <p:restoredTop sz="94660"/>
  </p:normalViewPr>
  <p:slideViewPr>
    <p:cSldViewPr>
      <p:cViewPr>
        <p:scale>
          <a:sx n="69" d="100"/>
          <a:sy n="69" d="100"/>
        </p:scale>
        <p:origin x="-194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dirty="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81C26174-05B3-4E96-84F1-E0EC1C36E89B}" type="presOf" srcId="{972020DB-F149-4227-9BEB-A0D49C73DC9B}" destId="{67B30F68-F664-49D0-B634-4E8BA04DBCF2}" srcOrd="0" destOrd="0" presId="urn:microsoft.com/office/officeart/2005/8/layout/arrow2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60223ADE-57C7-4C23-A1DF-5DFFC0C062F1}" type="presOf" srcId="{4DF7A849-7E3E-424B-AB6C-A90D1143B16A}" destId="{79055F36-FB44-4AFE-89C6-FD47523E4240}" srcOrd="0" destOrd="0" presId="urn:microsoft.com/office/officeart/2005/8/layout/arrow2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6214CE2B-34F6-40DA-AC17-976F692AC57B}" type="presOf" srcId="{2584DB9A-784B-48F5-B86D-25FAFB3039D7}" destId="{EBA3EE16-9FDD-4C0D-A8C9-B38A905D9D21}" srcOrd="0" destOrd="0" presId="urn:microsoft.com/office/officeart/2005/8/layout/arrow2"/>
    <dgm:cxn modelId="{D465EF60-50C2-4F9C-8D3C-B835BB6AACFC}" type="presOf" srcId="{889517A7-6441-4483-B2EC-4040F04A8583}" destId="{A058D1BA-E84F-4FDE-83D5-6EB0E59373E3}" srcOrd="0" destOrd="0" presId="urn:microsoft.com/office/officeart/2005/8/layout/arrow2"/>
    <dgm:cxn modelId="{80198F5F-B3A0-4750-BDF5-DBD32AB19D66}" type="presOf" srcId="{EB66B2BF-1C91-4390-887D-59AFDF2F5453}" destId="{EE42284D-07CC-4E60-9511-FD7FB20444B5}" srcOrd="0" destOrd="0" presId="urn:microsoft.com/office/officeart/2005/8/layout/arrow2"/>
    <dgm:cxn modelId="{450B5AB6-0352-495D-A8BA-C4155BC70FD7}" type="presOf" srcId="{3CED5FFD-AAA2-4F32-9984-2931A9343EF4}" destId="{F8BFDAFD-525F-436C-B14B-2567CFE67020}" srcOrd="0" destOrd="0" presId="urn:microsoft.com/office/officeart/2005/8/layout/arrow2"/>
    <dgm:cxn modelId="{E9A15C57-6804-4FD7-A8A0-87C1919586C3}" type="presParOf" srcId="{EE42284D-07CC-4E60-9511-FD7FB20444B5}" destId="{AEA8F65B-9A00-43C1-A4F9-A68D41146E29}" srcOrd="0" destOrd="0" presId="urn:microsoft.com/office/officeart/2005/8/layout/arrow2"/>
    <dgm:cxn modelId="{475F056C-71F7-4CA3-8B7A-AEFEEF6A08CA}" type="presParOf" srcId="{EE42284D-07CC-4E60-9511-FD7FB20444B5}" destId="{8859FC13-5D8F-46C7-B2AA-092A21968C4B}" srcOrd="1" destOrd="0" presId="urn:microsoft.com/office/officeart/2005/8/layout/arrow2"/>
    <dgm:cxn modelId="{FDCD1F9B-2100-438F-A8B3-A4559BD7C96C}" type="presParOf" srcId="{8859FC13-5D8F-46C7-B2AA-092A21968C4B}" destId="{DFECD051-241E-4D49-90FE-79495E84D7B0}" srcOrd="0" destOrd="0" presId="urn:microsoft.com/office/officeart/2005/8/layout/arrow2"/>
    <dgm:cxn modelId="{F4943830-34F2-4443-AC86-AC7F5E95FADD}" type="presParOf" srcId="{8859FC13-5D8F-46C7-B2AA-092A21968C4B}" destId="{67B30F68-F664-49D0-B634-4E8BA04DBCF2}" srcOrd="1" destOrd="0" presId="urn:microsoft.com/office/officeart/2005/8/layout/arrow2"/>
    <dgm:cxn modelId="{5FAC8BF6-18E3-42AB-818D-9005A816BA11}" type="presParOf" srcId="{8859FC13-5D8F-46C7-B2AA-092A21968C4B}" destId="{BBEC6CA9-E41C-4CBB-BA49-850C00ADEA47}" srcOrd="2" destOrd="0" presId="urn:microsoft.com/office/officeart/2005/8/layout/arrow2"/>
    <dgm:cxn modelId="{C71D7DB9-F9E8-4FEA-8E3B-1685DD414D4D}" type="presParOf" srcId="{8859FC13-5D8F-46C7-B2AA-092A21968C4B}" destId="{F8BFDAFD-525F-436C-B14B-2567CFE67020}" srcOrd="3" destOrd="0" presId="urn:microsoft.com/office/officeart/2005/8/layout/arrow2"/>
    <dgm:cxn modelId="{BF9E3C4C-B4A6-4528-A9E9-E2643EE8684C}" type="presParOf" srcId="{8859FC13-5D8F-46C7-B2AA-092A21968C4B}" destId="{00B64851-C59E-4DDB-9091-7A0B9F221FC0}" srcOrd="4" destOrd="0" presId="urn:microsoft.com/office/officeart/2005/8/layout/arrow2"/>
    <dgm:cxn modelId="{BE8248F9-120B-458F-99D0-DA1E0C8E4EEE}" type="presParOf" srcId="{8859FC13-5D8F-46C7-B2AA-092A21968C4B}" destId="{A058D1BA-E84F-4FDE-83D5-6EB0E59373E3}" srcOrd="5" destOrd="0" presId="urn:microsoft.com/office/officeart/2005/8/layout/arrow2"/>
    <dgm:cxn modelId="{B15CD1C1-05CE-4B58-B4C8-4352E87C852D}" type="presParOf" srcId="{8859FC13-5D8F-46C7-B2AA-092A21968C4B}" destId="{6A1A9D43-13BA-492F-877E-6840D854D3C9}" srcOrd="6" destOrd="0" presId="urn:microsoft.com/office/officeart/2005/8/layout/arrow2"/>
    <dgm:cxn modelId="{15E28A13-5C0E-4576-9744-631718BE01D4}" type="presParOf" srcId="{8859FC13-5D8F-46C7-B2AA-092A21968C4B}" destId="{EBA3EE16-9FDD-4C0D-A8C9-B38A905D9D21}" srcOrd="7" destOrd="0" presId="urn:microsoft.com/office/officeart/2005/8/layout/arrow2"/>
    <dgm:cxn modelId="{3008AED2-BDE9-4202-88A7-9F89B4033A4A}" type="presParOf" srcId="{8859FC13-5D8F-46C7-B2AA-092A21968C4B}" destId="{75C4CAF9-F84A-4BA7-BF8B-1C7B7B03A35E}" srcOrd="8" destOrd="0" presId="urn:microsoft.com/office/officeart/2005/8/layout/arrow2"/>
    <dgm:cxn modelId="{2EDB625D-0AF7-48FE-AF9B-EE2FBE471254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82C61-0C82-4110-AAD2-B2B64EB91345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D52EE-B53D-49D9-84B2-A4E122B73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DE19D99-0CD6-4E1C-B94B-00C3244CDB5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a774b9ed9ad35cd8bf1971d254b5d3df280f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2355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формування вмінь розв’язування простих задач в 1-му класі</dc:title>
  <dc:creator>user</dc:creator>
  <cp:lastModifiedBy>Веталь</cp:lastModifiedBy>
  <cp:revision>223</cp:revision>
  <dcterms:created xsi:type="dcterms:W3CDTF">2013-05-13T17:03:34Z</dcterms:created>
  <dcterms:modified xsi:type="dcterms:W3CDTF">2016-12-26T21:30:10Z</dcterms:modified>
</cp:coreProperties>
</file>