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8" r:id="rId2"/>
    <p:sldId id="302" r:id="rId3"/>
    <p:sldId id="303" r:id="rId4"/>
    <p:sldId id="304" r:id="rId5"/>
    <p:sldId id="306" r:id="rId6"/>
    <p:sldId id="305" r:id="rId7"/>
    <p:sldId id="307" r:id="rId8"/>
    <p:sldId id="308" r:id="rId9"/>
    <p:sldId id="309" r:id="rId10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Задачі на збільшення або зменшення числа на кілька одиниць, сформульовані у непрямій формі</a:t>
            </a: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271" t="4873" r="15271" b="7103"/>
          <a:stretch>
            <a:fillRect/>
          </a:stretch>
        </p:blipFill>
        <p:spPr bwMode="auto">
          <a:xfrm>
            <a:off x="785786" y="1491244"/>
            <a:ext cx="7532289" cy="53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14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Задачі на збільшення або зменшення числа на кілька одиниць, сформульовані у непрямій формі. Підготовка</a:t>
            </a:r>
            <a:endParaRPr lang="ru-RU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62" y="1988840"/>
            <a:ext cx="9081338" cy="178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14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Задачі на збільшення або зменшення числа на кілька одиниць, сформульовані у непрямій формі. Ознайомлення</a:t>
            </a:r>
            <a:endParaRPr lang="ru-RU" sz="3600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5340"/>
            <a:ext cx="9056226" cy="149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3076" y="3356992"/>
            <a:ext cx="596558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996952"/>
            <a:ext cx="241780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04" y="33132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Задачі на збільшення або зменшення числа на кілька одиниць, сформульовані у непрямій формі. Ознайомлення</a:t>
            </a:r>
            <a:endParaRPr lang="ru-RU" sz="3600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182" y="1571612"/>
            <a:ext cx="7142809" cy="12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24944"/>
            <a:ext cx="83439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365104"/>
            <a:ext cx="40005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4365104"/>
            <a:ext cx="40005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14"/>
            <a:ext cx="8715404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Задачі на збільшення або зменшення числа на кілька одиниць, сформульовані у непрямій формі. Ознайомлення</a:t>
            </a:r>
            <a:endParaRPr lang="ru-RU" sz="3600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8549"/>
            <a:ext cx="9144000" cy="283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dirty="0" smtClean="0"/>
              <a:t>Задачі на збільшення або зменшення числа на кілька одиниць, сформульовані у непрямій формі. Закріплення. Формування вміння</a:t>
            </a:r>
            <a:endParaRPr lang="ru-RU" sz="3200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70" y="1643050"/>
            <a:ext cx="9260458" cy="255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155448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dirty="0" smtClean="0"/>
              <a:t>Задачі на збільшення або зменшення числа на кілька одиниць, сформульовані у непрямій формі. Закріплення. Формування вміння</a:t>
            </a:r>
            <a:endParaRPr lang="ru-RU" sz="3200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6983" y="1772816"/>
            <a:ext cx="9236701" cy="369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155448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dirty="0" smtClean="0"/>
              <a:t>Задачі на збільшення або зменшення числа на кілька одиниць, сформульовані у непрямій формі. Закріплення. Формування вміння</a:t>
            </a:r>
            <a:endParaRPr lang="ru-RU" sz="3200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742"/>
          <a:stretch>
            <a:fillRect/>
          </a:stretch>
        </p:blipFill>
        <p:spPr bwMode="auto">
          <a:xfrm>
            <a:off x="-71470" y="2071678"/>
            <a:ext cx="9144000" cy="2869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918" y="155448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200" dirty="0" smtClean="0"/>
              <a:t>Задачі на збільшення або зменшення числа на кілька одиниць, сформульовані у непрямій формі. Закріплення. Формування вміння</a:t>
            </a:r>
            <a:endParaRPr lang="ru-RU" sz="3200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8640960" cy="3000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2102</TotalTime>
  <Words>154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Модульная</vt:lpstr>
      <vt:lpstr>Задачі на збільшення або зменшення числа на кілька одиниць, сформульовані у непрямій формі</vt:lpstr>
      <vt:lpstr>Задачі на збільшення або зменшення числа на кілька одиниць, сформульовані у непрямій формі. Підготовка</vt:lpstr>
      <vt:lpstr>Задачі на збільшення або зменшення числа на кілька одиниць, сформульовані у непрямій формі. Ознайомлення</vt:lpstr>
      <vt:lpstr>Задачі на збільшення або зменшення числа на кілька одиниць, сформульовані у непрямій формі. Ознайомлення</vt:lpstr>
      <vt:lpstr>Задачі на збільшення або зменшення числа на кілька одиниць, сформульовані у непрямій формі. Ознайомлення</vt:lpstr>
      <vt:lpstr>Задачі на збільшення або зменшення числа на кілька одиниць, сформульовані у непрямій формі. Закріплення. Формування вміння</vt:lpstr>
      <vt:lpstr>Задачі на збільшення або зменшення числа на кілька одиниць, сформульовані у непрямій формі. Закріплення. Формування вміння</vt:lpstr>
      <vt:lpstr>Задачі на збільшення або зменшення числа на кілька одиниць, сформульовані у непрямій формі. Закріплення. Формування вміння</vt:lpstr>
      <vt:lpstr>Задачі на збільшення або зменшення числа на кілька одиниць, сформульовані у непрямій формі. Закріплення. Формування вміння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155</cp:revision>
  <dcterms:created xsi:type="dcterms:W3CDTF">2013-05-26T03:34:36Z</dcterms:created>
  <dcterms:modified xsi:type="dcterms:W3CDTF">2015-09-04T17:20:58Z</dcterms:modified>
</cp:coreProperties>
</file>