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6" r:id="rId2"/>
    <p:sldId id="289" r:id="rId3"/>
    <p:sldId id="292" r:id="rId4"/>
    <p:sldId id="290" r:id="rId5"/>
    <p:sldId id="291" r:id="rId6"/>
    <p:sldId id="293" r:id="rId7"/>
    <p:sldId id="294" r:id="rId8"/>
    <p:sldId id="295" r:id="rId9"/>
  </p:sldIdLst>
  <p:sldSz cx="9144000" cy="6858000" type="screen4x3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810" autoAdjust="0"/>
    <p:restoredTop sz="97849" autoAdjust="0"/>
  </p:normalViewPr>
  <p:slideViewPr>
    <p:cSldViewPr>
      <p:cViewPr>
        <p:scale>
          <a:sx n="68" d="100"/>
          <a:sy n="68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05C3B49-735C-423C-99CE-BAB1BC18539C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A875BE2-70B8-4859-BFA7-FE46D435C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Задачі на знаходження суми трьох доданків</a:t>
            </a:r>
            <a:endParaRPr lang="ru-RU" sz="3600" dirty="0"/>
          </a:p>
        </p:txBody>
      </p:sp>
      <p:pic>
        <p:nvPicPr>
          <p:cNvPr id="7" name="Содержимое 6" descr="Рисунок2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8762" y="1500175"/>
            <a:ext cx="6301166" cy="53578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uk-UA" sz="3600" dirty="0" smtClean="0"/>
              <a:t>Задачі на знаходження суми трьох доданків.  Підготовча робота й ознайомлення</a:t>
            </a:r>
            <a:endParaRPr lang="ru-RU" sz="3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5"/>
            <a:ext cx="8496944" cy="404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35280" cy="1252728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Задачі на знаходження суми трьох доданків.  Ознайомлення</a:t>
            </a:r>
            <a:endParaRPr lang="ru-RU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b="75083"/>
          <a:stretch>
            <a:fillRect/>
          </a:stretch>
        </p:blipFill>
        <p:spPr bwMode="auto">
          <a:xfrm>
            <a:off x="847752" y="1714488"/>
            <a:ext cx="75819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24917" b="39867"/>
          <a:stretch>
            <a:fillRect/>
          </a:stretch>
        </p:blipFill>
        <p:spPr bwMode="auto">
          <a:xfrm>
            <a:off x="847752" y="2633677"/>
            <a:ext cx="7581900" cy="10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t="59801"/>
          <a:stretch>
            <a:fillRect/>
          </a:stretch>
        </p:blipFill>
        <p:spPr bwMode="auto">
          <a:xfrm>
            <a:off x="847752" y="3919561"/>
            <a:ext cx="7581900" cy="11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/>
          <a:srcRect l="73541" t="37369" r="6281" b="25585"/>
          <a:stretch>
            <a:fillRect/>
          </a:stretch>
        </p:blipFill>
        <p:spPr bwMode="auto">
          <a:xfrm>
            <a:off x="5929322" y="1785926"/>
            <a:ext cx="171451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 l="54649" t="41786" r="30218" b="35281"/>
          <a:stretch>
            <a:fillRect/>
          </a:stretch>
        </p:blipFill>
        <p:spPr bwMode="auto">
          <a:xfrm>
            <a:off x="3000364" y="2190742"/>
            <a:ext cx="1714512" cy="123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35280" cy="1252728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Задачі на знаходження суми трьох доданків.  Ознайомлення</a:t>
            </a:r>
            <a:endParaRPr lang="ru-RU" sz="3600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3214678" y="2061988"/>
            <a:ext cx="2553833" cy="1295574"/>
            <a:chOff x="3214678" y="2143116"/>
            <a:chExt cx="2553833" cy="1081260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14678" y="2143116"/>
              <a:ext cx="2553833" cy="1081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3500430" y="2214554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 smtClean="0"/>
                <a:t>4</a:t>
              </a:r>
              <a:endParaRPr lang="ru-RU" sz="2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11960" y="2217576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6</a:t>
              </a:r>
              <a:endParaRPr lang="ru-RU" sz="24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997778" y="2226124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 smtClean="0"/>
                <a:t>5</a:t>
              </a:r>
              <a:endParaRPr lang="ru-RU" sz="2400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940152" y="1988840"/>
            <a:ext cx="2228850" cy="1066800"/>
            <a:chOff x="5940152" y="1988840"/>
            <a:chExt cx="2228850" cy="1066800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152" y="1988840"/>
              <a:ext cx="222885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6084168" y="263104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 smtClean="0"/>
                <a:t>4</a:t>
              </a:r>
              <a:endParaRPr lang="ru-RU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76256" y="263691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/>
                <a:t>6</a:t>
              </a:r>
              <a:endParaRPr lang="ru-RU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668344" y="263691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 smtClean="0"/>
                <a:t>5</a:t>
              </a:r>
              <a:endParaRPr lang="ru-RU" b="1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203848" y="364502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Розв'язання </a:t>
            </a:r>
            <a:endParaRPr lang="ru-RU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95536" y="4437112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4 + 6 + 5 = 15 (в.)</a:t>
            </a:r>
            <a:endParaRPr lang="ru-RU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395536" y="5229200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Відповідь</a:t>
            </a:r>
            <a:r>
              <a:rPr lang="uk-UA" sz="2400" dirty="0" smtClean="0"/>
              <a:t>:</a:t>
            </a:r>
            <a:r>
              <a:rPr lang="uk-UA" dirty="0" smtClean="0"/>
              <a:t>  </a:t>
            </a:r>
            <a:r>
              <a:rPr lang="uk-UA" sz="2400" dirty="0" smtClean="0"/>
              <a:t>15 відмінників  всього.</a:t>
            </a:r>
            <a:endParaRPr lang="ru-RU" sz="2400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 l="22255" t="39133" r="54204" b="37934"/>
          <a:stretch>
            <a:fillRect/>
          </a:stretch>
        </p:blipFill>
        <p:spPr bwMode="auto">
          <a:xfrm>
            <a:off x="214282" y="2000240"/>
            <a:ext cx="200026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l="76088"/>
          <a:stretch>
            <a:fillRect/>
          </a:stretch>
        </p:blipFill>
        <p:spPr bwMode="auto">
          <a:xfrm>
            <a:off x="1857356" y="1627660"/>
            <a:ext cx="57149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2844" y="2786058"/>
            <a:ext cx="7143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2-В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14348" y="2753021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─   5 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8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35280" cy="1252728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Задачі на знаходження суми трьох доданків  </a:t>
            </a:r>
            <a:endParaRPr lang="ru-RU" sz="36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2856"/>
            <a:ext cx="9144000" cy="177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1414"/>
            <a:ext cx="8892480" cy="1252728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Задачі на знаходження суми трьох доданків. Закріплення. Формування уміння розв'язувати задачі  </a:t>
            </a:r>
            <a:endParaRPr lang="ru-RU" sz="32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8229600" cy="273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1414"/>
            <a:ext cx="8892480" cy="1252728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Задачі на знаходження суми трьох доданків. Закріплення. Формування уміння розв'язувати задачі  </a:t>
            </a:r>
            <a:endParaRPr lang="ru-RU" sz="32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6286" y="2461083"/>
            <a:ext cx="9570286" cy="303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643702" y="2500306"/>
            <a:ext cx="1428760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30902" t="1932" r="59779" b="90067"/>
          <a:stretch>
            <a:fillRect/>
          </a:stretch>
        </p:blipFill>
        <p:spPr bwMode="auto">
          <a:xfrm>
            <a:off x="6929454" y="2500306"/>
            <a:ext cx="94298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1414"/>
            <a:ext cx="8892480" cy="1252728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Задачі на знаходження суми трьох доданків. Закріплення. Формування уміння розв'язувати задачі  </a:t>
            </a:r>
            <a:endParaRPr lang="ru-RU" sz="32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8229600" cy="413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7158" y="5072074"/>
            <a:ext cx="806489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uk-UA" sz="2400" dirty="0" smtClean="0"/>
              <a:t>7 + 3 + 10 = 20 ( </a:t>
            </a:r>
            <a:r>
              <a:rPr lang="uk-UA" sz="2400" dirty="0" err="1" smtClean="0"/>
              <a:t>грн</a:t>
            </a:r>
            <a:r>
              <a:rPr lang="uk-UA" sz="2400" dirty="0" smtClean="0"/>
              <a:t>)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1714488"/>
            <a:ext cx="6858048" cy="35719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1" y="2428868"/>
            <a:ext cx="4643471" cy="3571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357818" y="1714488"/>
            <a:ext cx="38466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3042" y="2071678"/>
            <a:ext cx="4929222" cy="35719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43702" y="2143116"/>
            <a:ext cx="2000264" cy="35719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072066" y="2000240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571868" y="2071678"/>
            <a:ext cx="114300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000892" y="2071678"/>
            <a:ext cx="107157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143240" y="2357430"/>
            <a:ext cx="135732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1500166" y="2000240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flipH="1">
            <a:off x="4143372" y="1714488"/>
            <a:ext cx="1357322" cy="142876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952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0" name="Выгнутая вверх стрелка 19"/>
          <p:cNvSpPr/>
          <p:nvPr/>
        </p:nvSpPr>
        <p:spPr>
          <a:xfrm flipH="1">
            <a:off x="7715272" y="1785926"/>
            <a:ext cx="785818" cy="71438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952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1" name="Выгнутая вверх стрелка 20"/>
          <p:cNvSpPr/>
          <p:nvPr/>
        </p:nvSpPr>
        <p:spPr>
          <a:xfrm flipH="1">
            <a:off x="4429124" y="2071678"/>
            <a:ext cx="785818" cy="71438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9525"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4554" y="3604913"/>
            <a:ext cx="1124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3 грн.</a:t>
            </a:r>
            <a:endParaRPr 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42844" y="3148612"/>
            <a:ext cx="228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   Шоколадка  -</a:t>
            </a:r>
            <a:endParaRPr lang="ru-RU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357158" y="3610277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Булочка  -</a:t>
            </a:r>
            <a:endParaRPr lang="ru-RU" sz="2400" dirty="0"/>
          </a:p>
        </p:txBody>
      </p:sp>
      <p:sp>
        <p:nvSpPr>
          <p:cNvPr id="25" name="Правая фигурная скобка 24"/>
          <p:cNvSpPr/>
          <p:nvPr/>
        </p:nvSpPr>
        <p:spPr>
          <a:xfrm>
            <a:off x="3214678" y="3214686"/>
            <a:ext cx="285752" cy="1247483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428992" y="3643315"/>
            <a:ext cx="785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?</a:t>
            </a:r>
            <a:endParaRPr lang="ru-RU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357158" y="4071942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smtClean="0"/>
              <a:t>Пакет </a:t>
            </a:r>
            <a:r>
              <a:rPr lang="uk-UA" sz="2400" smtClean="0"/>
              <a:t> соку  </a:t>
            </a:r>
            <a:r>
              <a:rPr lang="uk-UA" sz="2400" dirty="0" smtClean="0"/>
              <a:t>-</a:t>
            </a:r>
            <a:endParaRPr lang="ru-RU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045768" y="3143248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   7 грн.</a:t>
            </a:r>
            <a:endParaRPr lang="ru-RU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2304620" y="4071942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10 грн. </a:t>
            </a:r>
            <a:endParaRPr lang="ru-RU" sz="2400" dirty="0"/>
          </a:p>
        </p:txBody>
      </p:sp>
      <p:sp>
        <p:nvSpPr>
          <p:cNvPr id="31" name="Овал 30"/>
          <p:cNvSpPr/>
          <p:nvPr/>
        </p:nvSpPr>
        <p:spPr>
          <a:xfrm>
            <a:off x="6715140" y="2071678"/>
            <a:ext cx="192882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286131"/>
            <a:ext cx="23622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4217090" y="3355117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7</a:t>
            </a:r>
            <a:endParaRPr lang="ru-RU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793154" y="3358139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3</a:t>
            </a:r>
            <a:endParaRPr lang="ru-RU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513234" y="3358139"/>
            <a:ext cx="492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10</a:t>
            </a:r>
            <a:endParaRPr lang="ru-RU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429388" y="37681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7</a:t>
            </a:r>
            <a:endParaRPr lang="ru-RU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221476" y="377404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3</a:t>
            </a:r>
            <a:endParaRPr lang="ru-RU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858148" y="3774048"/>
            <a:ext cx="515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10</a:t>
            </a:r>
            <a:endParaRPr lang="ru-RU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7212356" y="328612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?</a:t>
            </a:r>
            <a:endParaRPr lang="ru-RU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855166" y="378619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+</a:t>
            </a:r>
            <a:endParaRPr lang="ru-RU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7569546" y="378619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+</a:t>
            </a:r>
            <a:endParaRPr lang="ru-RU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1785918" y="5467665"/>
            <a:ext cx="3996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Сашко витратив 20 гривень.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5" grpId="1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 animBg="1"/>
      <p:bldP spid="26" grpId="0"/>
      <p:bldP spid="27" grpId="0"/>
      <p:bldP spid="28" grpId="0"/>
      <p:bldP spid="29" grpId="0"/>
      <p:bldP spid="31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8769a539b58436e1cbd5b68c8f983e10f20e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РЕЗЕНТАЦИ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2103</TotalTime>
  <Words>149</Words>
  <Application>Microsoft Office PowerPoint</Application>
  <PresentationFormat>Экран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Модульная</vt:lpstr>
      <vt:lpstr>Задачі на знаходження суми трьох доданків</vt:lpstr>
      <vt:lpstr>Задачі на знаходження суми трьох доданків.  Підготовча робота й ознайомлення</vt:lpstr>
      <vt:lpstr>Задачі на знаходження суми трьох доданків.  Ознайомлення</vt:lpstr>
      <vt:lpstr>Задачі на знаходження суми трьох доданків.  Ознайомлення</vt:lpstr>
      <vt:lpstr>Задачі на знаходження суми трьох доданків  </vt:lpstr>
      <vt:lpstr>Задачі на знаходження суми трьох доданків. Закріплення. Формування уміння розв'язувати задачі  </vt:lpstr>
      <vt:lpstr>Задачі на знаходження суми трьох доданків. Закріплення. Формування уміння розв'язувати задачі  </vt:lpstr>
      <vt:lpstr>Задачі на знаходження суми трьох доданків. Закріплення. Формування уміння розв'язувати задачі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формування вмінь розв’язування простих задач в 2-му класі</dc:title>
  <dc:creator>Светлана</dc:creator>
  <cp:lastModifiedBy>Marinochka</cp:lastModifiedBy>
  <cp:revision>156</cp:revision>
  <dcterms:created xsi:type="dcterms:W3CDTF">2013-05-26T03:34:36Z</dcterms:created>
  <dcterms:modified xsi:type="dcterms:W3CDTF">2015-09-04T17:07:21Z</dcterms:modified>
</cp:coreProperties>
</file>