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7" r:id="rId2"/>
    <p:sldId id="296" r:id="rId3"/>
    <p:sldId id="297" r:id="rId4"/>
    <p:sldId id="298" r:id="rId5"/>
    <p:sldId id="299" r:id="rId6"/>
    <p:sldId id="300" r:id="rId7"/>
    <p:sldId id="301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10" autoAdjust="0"/>
    <p:restoredTop sz="97849" autoAdjust="0"/>
  </p:normalViewPr>
  <p:slideViewPr>
    <p:cSldViewPr>
      <p:cViewPr>
        <p:scale>
          <a:sx n="68" d="100"/>
          <a:sy n="68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uk-UA" sz="3600" dirty="0" smtClean="0"/>
              <a:t>Задачі на знаходження третього числа по сумі двох даних чисел</a:t>
            </a:r>
            <a:endParaRPr lang="ru-RU" sz="36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271" t="3329" r="15271" b="7103"/>
          <a:stretch>
            <a:fillRect/>
          </a:stretch>
        </p:blipFill>
        <p:spPr bwMode="auto">
          <a:xfrm>
            <a:off x="773502" y="1482339"/>
            <a:ext cx="7513274" cy="544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Задачі на знаходження третього числа за сумою двох даних чисел.</a:t>
            </a:r>
            <a:br>
              <a:rPr lang="uk-UA" sz="3600" dirty="0" smtClean="0"/>
            </a:br>
            <a:r>
              <a:rPr lang="uk-UA" sz="3600" dirty="0" smtClean="0"/>
              <a:t>Підготовка</a:t>
            </a:r>
            <a:endParaRPr lang="ru-RU" sz="3600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7608" y="1714488"/>
            <a:ext cx="9679110" cy="89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581" y="2821904"/>
            <a:ext cx="3796697" cy="223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3460" y="2821175"/>
            <a:ext cx="3511944" cy="225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Задачі на знаходження третього числа за сумою двох даних чисел.</a:t>
            </a:r>
            <a:br>
              <a:rPr lang="uk-UA" sz="3600" dirty="0" smtClean="0"/>
            </a:br>
            <a:r>
              <a:rPr lang="uk-UA" sz="3600" dirty="0" smtClean="0"/>
              <a:t>Підготовка</a:t>
            </a:r>
            <a:endParaRPr lang="ru-RU" sz="36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3050" y="1643658"/>
            <a:ext cx="9307050" cy="111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25050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140968"/>
            <a:ext cx="2343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013176"/>
            <a:ext cx="3552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Задачі на знаходження третього числа за сумою двох даних чисел.</a:t>
            </a:r>
            <a:br>
              <a:rPr lang="uk-UA" sz="3600" dirty="0" smtClean="0"/>
            </a:br>
            <a:r>
              <a:rPr lang="uk-UA" sz="3600" dirty="0" smtClean="0"/>
              <a:t>Ознайомлення</a:t>
            </a:r>
            <a:endParaRPr lang="ru-RU" sz="36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229600" cy="102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653136"/>
            <a:ext cx="1866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229200"/>
            <a:ext cx="8667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021288"/>
            <a:ext cx="73247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143504" y="1998652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858016" y="2000240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000232" y="2285992"/>
            <a:ext cx="135732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2844" y="314861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Б. -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57158" y="3610277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Р.  -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57158" y="407194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Ф. -</a:t>
            </a:r>
            <a:endParaRPr lang="ru-RU" sz="2400" dirty="0"/>
          </a:p>
        </p:txBody>
      </p:sp>
      <p:sp>
        <p:nvSpPr>
          <p:cNvPr id="21" name="Овал 20"/>
          <p:cNvSpPr/>
          <p:nvPr/>
        </p:nvSpPr>
        <p:spPr>
          <a:xfrm>
            <a:off x="6429388" y="1643050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215338" y="1714488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786314" y="2000240"/>
            <a:ext cx="38576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flipH="1">
            <a:off x="5643570" y="1500174"/>
            <a:ext cx="1143008" cy="214314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flipH="1">
            <a:off x="7286644" y="1500174"/>
            <a:ext cx="1143008" cy="214314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flipH="1">
            <a:off x="2857488" y="1928802"/>
            <a:ext cx="2643206" cy="214314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8662" y="3604913"/>
            <a:ext cx="112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3 кв.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14348" y="3143248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   7 кв.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928662" y="4071942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? кв. </a:t>
            </a:r>
            <a:endParaRPr lang="ru-RU" sz="2400" dirty="0"/>
          </a:p>
        </p:txBody>
      </p:sp>
      <p:sp>
        <p:nvSpPr>
          <p:cNvPr id="31" name="Правая фигурная скобка 30"/>
          <p:cNvSpPr/>
          <p:nvPr/>
        </p:nvSpPr>
        <p:spPr>
          <a:xfrm>
            <a:off x="1571604" y="3214687"/>
            <a:ext cx="214314" cy="78581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Соединительная линия уступом 58"/>
          <p:cNvCxnSpPr/>
          <p:nvPr/>
        </p:nvCxnSpPr>
        <p:spPr>
          <a:xfrm rot="5400000" flipH="1" flipV="1">
            <a:off x="1557769" y="3558041"/>
            <a:ext cx="884929" cy="857253"/>
          </a:xfrm>
          <a:prstGeom prst="bentConnector4">
            <a:avLst>
              <a:gd name="adj1" fmla="val 725"/>
              <a:gd name="adj2" fmla="val 126667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Группа 107"/>
          <p:cNvGrpSpPr/>
          <p:nvPr/>
        </p:nvGrpSpPr>
        <p:grpSpPr>
          <a:xfrm>
            <a:off x="3700276" y="3571876"/>
            <a:ext cx="1214446" cy="214314"/>
            <a:chOff x="785786" y="1571612"/>
            <a:chExt cx="2143934" cy="142876"/>
          </a:xfrm>
        </p:grpSpPr>
        <p:grpSp>
          <p:nvGrpSpPr>
            <p:cNvPr id="109" name="Группа 26"/>
            <p:cNvGrpSpPr/>
            <p:nvPr/>
          </p:nvGrpSpPr>
          <p:grpSpPr>
            <a:xfrm>
              <a:off x="785786" y="1571612"/>
              <a:ext cx="428628" cy="142876"/>
              <a:chOff x="785786" y="1571612"/>
              <a:chExt cx="428628" cy="142876"/>
            </a:xfrm>
          </p:grpSpPr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1213619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1642248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2071670" y="1643050"/>
              <a:ext cx="42862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Группа 39"/>
            <p:cNvGrpSpPr/>
            <p:nvPr/>
          </p:nvGrpSpPr>
          <p:grpSpPr>
            <a:xfrm>
              <a:off x="2500298" y="1571612"/>
              <a:ext cx="429422" cy="142876"/>
              <a:chOff x="785786" y="1571612"/>
              <a:chExt cx="429422" cy="142876"/>
            </a:xfrm>
          </p:grpSpPr>
          <p:cxnSp>
            <p:nvCxnSpPr>
              <p:cNvPr id="114" name="Прямая соединительная линия 113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128904" y="28574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7</a:t>
            </a:r>
            <a:endParaRPr lang="ru-RU" sz="2400" b="1" dirty="0"/>
          </a:p>
        </p:txBody>
      </p:sp>
      <p:grpSp>
        <p:nvGrpSpPr>
          <p:cNvPr id="119" name="Группа 118"/>
          <p:cNvGrpSpPr/>
          <p:nvPr/>
        </p:nvGrpSpPr>
        <p:grpSpPr>
          <a:xfrm>
            <a:off x="4914722" y="3571876"/>
            <a:ext cx="728848" cy="214314"/>
            <a:chOff x="4000496" y="3643314"/>
            <a:chExt cx="728848" cy="214314"/>
          </a:xfrm>
        </p:grpSpPr>
        <p:grpSp>
          <p:nvGrpSpPr>
            <p:cNvPr id="120" name="Группа 26"/>
            <p:cNvGrpSpPr/>
            <p:nvPr/>
          </p:nvGrpSpPr>
          <p:grpSpPr>
            <a:xfrm>
              <a:off x="4000496" y="3643314"/>
              <a:ext cx="242799" cy="214314"/>
              <a:chOff x="785786" y="1571612"/>
              <a:chExt cx="428628" cy="142876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4242845" y="3750471"/>
              <a:ext cx="242799" cy="238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Группа 31"/>
            <p:cNvGrpSpPr/>
            <p:nvPr/>
          </p:nvGrpSpPr>
          <p:grpSpPr>
            <a:xfrm>
              <a:off x="4485645" y="3643314"/>
              <a:ext cx="243249" cy="214314"/>
              <a:chOff x="785786" y="1571612"/>
              <a:chExt cx="429422" cy="142876"/>
            </a:xfrm>
          </p:grpSpPr>
          <p:cxnSp>
            <p:nvCxnSpPr>
              <p:cNvPr id="124" name="Прямая соединительная линия 123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Прямая соединительная линия 122"/>
            <p:cNvCxnSpPr/>
            <p:nvPr/>
          </p:nvCxnSpPr>
          <p:spPr>
            <a:xfrm rot="5400000" flipH="1" flipV="1">
              <a:off x="4621962" y="3750246"/>
              <a:ext cx="214314" cy="45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TextBox 127"/>
          <p:cNvSpPr txBox="1"/>
          <p:nvPr/>
        </p:nvSpPr>
        <p:spPr>
          <a:xfrm>
            <a:off x="4504730" y="439609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5057598" y="292893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3</a:t>
            </a:r>
            <a:endParaRPr lang="ru-RU" sz="2400" b="1" dirty="0"/>
          </a:p>
        </p:txBody>
      </p:sp>
      <p:grpSp>
        <p:nvGrpSpPr>
          <p:cNvPr id="130" name="Группа 129"/>
          <p:cNvGrpSpPr/>
          <p:nvPr/>
        </p:nvGrpSpPr>
        <p:grpSpPr>
          <a:xfrm>
            <a:off x="3700276" y="3286124"/>
            <a:ext cx="1214446" cy="642942"/>
            <a:chOff x="5357818" y="1071546"/>
            <a:chExt cx="785818" cy="285752"/>
          </a:xfrm>
        </p:grpSpPr>
        <p:sp>
          <p:nvSpPr>
            <p:cNvPr id="131" name="Дуга 130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Дуга 131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4914722" y="3286124"/>
            <a:ext cx="714380" cy="642942"/>
            <a:chOff x="5357818" y="1071546"/>
            <a:chExt cx="785818" cy="285752"/>
          </a:xfrm>
        </p:grpSpPr>
        <p:sp>
          <p:nvSpPr>
            <p:cNvPr id="134" name="Дуга 133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Дуга 134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6" name="Группа 135"/>
          <p:cNvGrpSpPr/>
          <p:nvPr/>
        </p:nvGrpSpPr>
        <p:grpSpPr>
          <a:xfrm flipV="1">
            <a:off x="3700276" y="3500438"/>
            <a:ext cx="1928826" cy="500066"/>
            <a:chOff x="5357818" y="1071546"/>
            <a:chExt cx="785818" cy="285752"/>
          </a:xfrm>
        </p:grpSpPr>
        <p:sp>
          <p:nvSpPr>
            <p:cNvPr id="137" name="Дуга 136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Дуга 137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9" name="Прямая соединительная линия 138"/>
          <p:cNvCxnSpPr/>
          <p:nvPr/>
        </p:nvCxnSpPr>
        <p:spPr>
          <a:xfrm rot="5400000" flipH="1" flipV="1">
            <a:off x="3499636" y="3928272"/>
            <a:ext cx="427834" cy="794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rot="5400000" flipH="1" flipV="1">
            <a:off x="5396275" y="3968317"/>
            <a:ext cx="493002" cy="1588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Группа 140"/>
          <p:cNvGrpSpPr/>
          <p:nvPr/>
        </p:nvGrpSpPr>
        <p:grpSpPr>
          <a:xfrm>
            <a:off x="3714744" y="4143380"/>
            <a:ext cx="1928826" cy="214314"/>
            <a:chOff x="785786" y="1571612"/>
            <a:chExt cx="2143934" cy="142876"/>
          </a:xfrm>
        </p:grpSpPr>
        <p:grpSp>
          <p:nvGrpSpPr>
            <p:cNvPr id="142" name="Группа 26"/>
            <p:cNvGrpSpPr/>
            <p:nvPr/>
          </p:nvGrpSpPr>
          <p:grpSpPr>
            <a:xfrm>
              <a:off x="785786" y="1571612"/>
              <a:ext cx="428628" cy="142876"/>
              <a:chOff x="785786" y="1571612"/>
              <a:chExt cx="428628" cy="142876"/>
            </a:xfrm>
          </p:grpSpPr>
          <p:cxnSp>
            <p:nvCxnSpPr>
              <p:cNvPr id="149" name="Прямая соединительная линия 148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Прямая соединительная линия 149"/>
              <p:cNvCxnSpPr/>
              <p:nvPr/>
            </p:nvCxnSpPr>
            <p:spPr>
              <a:xfrm rot="5400000" flipH="1" flipV="1">
                <a:off x="714745" y="1642653"/>
                <a:ext cx="142876" cy="79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3" name="Прямая соединительная линия 142"/>
            <p:cNvCxnSpPr/>
            <p:nvPr/>
          </p:nvCxnSpPr>
          <p:spPr>
            <a:xfrm>
              <a:off x="1213619" y="1643050"/>
              <a:ext cx="428628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>
              <a:off x="1642248" y="1643050"/>
              <a:ext cx="428628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/>
            <p:cNvCxnSpPr/>
            <p:nvPr/>
          </p:nvCxnSpPr>
          <p:spPr>
            <a:xfrm>
              <a:off x="2071670" y="1643050"/>
              <a:ext cx="428628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Группа 39"/>
            <p:cNvGrpSpPr/>
            <p:nvPr/>
          </p:nvGrpSpPr>
          <p:grpSpPr>
            <a:xfrm>
              <a:off x="2500298" y="1571612"/>
              <a:ext cx="429422" cy="142876"/>
              <a:chOff x="785786" y="1571612"/>
              <a:chExt cx="429422" cy="142876"/>
            </a:xfrm>
          </p:grpSpPr>
          <p:cxnSp>
            <p:nvCxnSpPr>
              <p:cNvPr id="147" name="Прямая соединительная линия 146"/>
              <p:cNvCxnSpPr/>
              <p:nvPr/>
            </p:nvCxnSpPr>
            <p:spPr>
              <a:xfrm>
                <a:off x="785786" y="1643050"/>
                <a:ext cx="428628" cy="158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147"/>
              <p:cNvCxnSpPr/>
              <p:nvPr/>
            </p:nvCxnSpPr>
            <p:spPr>
              <a:xfrm rot="5400000" flipH="1" flipV="1">
                <a:off x="1143373" y="1642653"/>
                <a:ext cx="142876" cy="79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1" name="Группа 150"/>
          <p:cNvGrpSpPr/>
          <p:nvPr/>
        </p:nvGrpSpPr>
        <p:grpSpPr>
          <a:xfrm flipV="1">
            <a:off x="3714744" y="4000504"/>
            <a:ext cx="1928826" cy="500066"/>
            <a:chOff x="5357818" y="1071546"/>
            <a:chExt cx="785818" cy="285752"/>
          </a:xfrm>
        </p:grpSpPr>
        <p:sp>
          <p:nvSpPr>
            <p:cNvPr id="152" name="Дуга 151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Дуга 152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/>
          <a:srcRect l="66970" t="5339" r="18514" b="50971"/>
          <a:stretch>
            <a:fillRect/>
          </a:stretch>
        </p:blipFill>
        <p:spPr bwMode="auto">
          <a:xfrm>
            <a:off x="7143768" y="3571876"/>
            <a:ext cx="45720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" name="Овал 153"/>
          <p:cNvSpPr/>
          <p:nvPr/>
        </p:nvSpPr>
        <p:spPr>
          <a:xfrm>
            <a:off x="7072330" y="2571744"/>
            <a:ext cx="642942" cy="642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Овал 154"/>
          <p:cNvSpPr/>
          <p:nvPr/>
        </p:nvSpPr>
        <p:spPr>
          <a:xfrm>
            <a:off x="6357950" y="3500438"/>
            <a:ext cx="642942" cy="642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Овал 155"/>
          <p:cNvSpPr/>
          <p:nvPr/>
        </p:nvSpPr>
        <p:spPr>
          <a:xfrm>
            <a:off x="7786710" y="3500438"/>
            <a:ext cx="1071570" cy="642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7" name="Прямая соединительная линия 156"/>
          <p:cNvCxnSpPr>
            <a:stCxn id="154" idx="3"/>
            <a:endCxn id="155" idx="0"/>
          </p:cNvCxnSpPr>
          <p:nvPr/>
        </p:nvCxnSpPr>
        <p:spPr>
          <a:xfrm rot="5400000">
            <a:off x="6733000" y="3066950"/>
            <a:ext cx="379909" cy="4870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>
            <a:endCxn id="156" idx="0"/>
          </p:cNvCxnSpPr>
          <p:nvPr/>
        </p:nvCxnSpPr>
        <p:spPr>
          <a:xfrm>
            <a:off x="7630835" y="3143248"/>
            <a:ext cx="691660" cy="3571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6500826" y="35718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160" name="TextBox 159"/>
          <p:cNvSpPr txBox="1"/>
          <p:nvPr/>
        </p:nvSpPr>
        <p:spPr>
          <a:xfrm>
            <a:off x="7715272" y="3571876"/>
            <a:ext cx="126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Стільки ж</a:t>
            </a:r>
            <a:endParaRPr lang="ru-RU" b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7215206" y="264318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165" name="Овал 164"/>
          <p:cNvSpPr/>
          <p:nvPr/>
        </p:nvSpPr>
        <p:spPr>
          <a:xfrm>
            <a:off x="5643570" y="4429132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Овал 165"/>
          <p:cNvSpPr/>
          <p:nvPr/>
        </p:nvSpPr>
        <p:spPr>
          <a:xfrm>
            <a:off x="7072330" y="4429132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7" name="Прямая соединительная линия 166"/>
          <p:cNvCxnSpPr>
            <a:endCxn id="165" idx="0"/>
          </p:cNvCxnSpPr>
          <p:nvPr/>
        </p:nvCxnSpPr>
        <p:spPr>
          <a:xfrm rot="5400000">
            <a:off x="6018620" y="3995644"/>
            <a:ext cx="379909" cy="4870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>
            <a:endCxn id="166" idx="0"/>
          </p:cNvCxnSpPr>
          <p:nvPr/>
        </p:nvCxnSpPr>
        <p:spPr>
          <a:xfrm>
            <a:off x="6916455" y="4071942"/>
            <a:ext cx="477346" cy="3571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5786446" y="45005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7</a:t>
            </a:r>
            <a:endParaRPr lang="ru-RU" sz="2400" b="1" dirty="0"/>
          </a:p>
        </p:txBody>
      </p:sp>
      <p:sp>
        <p:nvSpPr>
          <p:cNvPr id="170" name="TextBox 169"/>
          <p:cNvSpPr txBox="1"/>
          <p:nvPr/>
        </p:nvSpPr>
        <p:spPr>
          <a:xfrm>
            <a:off x="7215206" y="45005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3</a:t>
            </a:r>
            <a:endParaRPr lang="ru-RU" sz="2400" b="1" dirty="0"/>
          </a:p>
        </p:txBody>
      </p:sp>
      <p:sp>
        <p:nvSpPr>
          <p:cNvPr id="172" name="TextBox 171"/>
          <p:cNvSpPr txBox="1"/>
          <p:nvPr/>
        </p:nvSpPr>
        <p:spPr>
          <a:xfrm>
            <a:off x="6500826" y="4500570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+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23 L 0.05816 0.02452 C 0.08489 0.03539 0.12639 0.00486 0.13455 -0.03029 L 0.15295 -0.10892 " pathEditMode="relative" rAng="-4364171" ptsTypes="FfFF">
                                      <p:cBhvr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-5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38 L 0.08299 -0.0252 C 0.12049 -0.03607 0.16337 -0.06498 0.16146 -0.07793 L 0.15677 -0.1073 " pathEditMode="relative" rAng="15473648" ptsTypes="FfFF"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0" grpId="1"/>
      <p:bldP spid="21" grpId="0" animBg="1"/>
      <p:bldP spid="22" grpId="0" animBg="1"/>
      <p:bldP spid="23" grpId="0" animBg="1"/>
      <p:bldP spid="24" grpId="0" animBg="1"/>
      <p:bldP spid="27" grpId="0" animBg="1"/>
      <p:bldP spid="28" grpId="0"/>
      <p:bldP spid="29" grpId="0"/>
      <p:bldP spid="30" grpId="0"/>
      <p:bldP spid="30" grpId="1"/>
      <p:bldP spid="31" grpId="0" animBg="1"/>
      <p:bldP spid="118" grpId="0"/>
      <p:bldP spid="128" grpId="0"/>
      <p:bldP spid="129" grpId="0"/>
      <p:bldP spid="154" grpId="0" animBg="1"/>
      <p:bldP spid="155" grpId="0" animBg="1"/>
      <p:bldP spid="156" grpId="0" animBg="1"/>
      <p:bldP spid="159" grpId="0"/>
      <p:bldP spid="160" grpId="0"/>
      <p:bldP spid="161" grpId="0"/>
      <p:bldP spid="165" grpId="0" animBg="1"/>
      <p:bldP spid="166" grpId="0" animBg="1"/>
      <p:bldP spid="169" grpId="0"/>
      <p:bldP spid="170" grpId="0"/>
      <p:bldP spid="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Задачі на знаходження третього числа за сумою двох даних чисел</a:t>
            </a:r>
            <a:endParaRPr lang="ru-RU" sz="3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1110"/>
            <a:ext cx="9144000" cy="253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Задачі на знаходження третього числа за сумою двох даних чисел. Закріплення. Формування уміння розв'язувати задачі</a:t>
            </a:r>
            <a:endParaRPr lang="ru-RU" sz="32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39"/>
            <a:ext cx="8858280" cy="285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Задачі на знаходження третього числа за сумою двох даних чисел. Закріплення. Формування уміння розв'язувати задачі</a:t>
            </a:r>
            <a:endParaRPr lang="ru-RU" sz="32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84784"/>
            <a:ext cx="913769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44" y="4401750"/>
            <a:ext cx="9001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 smtClean="0"/>
              <a:t>                             Розв'язання</a:t>
            </a:r>
          </a:p>
          <a:p>
            <a:pPr>
              <a:lnSpc>
                <a:spcPct val="150000"/>
              </a:lnSpc>
            </a:pPr>
            <a:r>
              <a:rPr lang="uk-UA" sz="2400" dirty="0" smtClean="0"/>
              <a:t>6 + 4 = 10 ( </a:t>
            </a:r>
            <a:r>
              <a:rPr lang="uk-UA" sz="2400" dirty="0" err="1" smtClean="0"/>
              <a:t>пт</a:t>
            </a:r>
            <a:r>
              <a:rPr lang="uk-UA" sz="2400" dirty="0" smtClean="0"/>
              <a:t>.)  горобців і синичок  разом, тому стільки ж голубів.</a:t>
            </a:r>
          </a:p>
          <a:p>
            <a:pPr>
              <a:lnSpc>
                <a:spcPct val="150000"/>
              </a:lnSpc>
            </a:pPr>
            <a:r>
              <a:rPr lang="uk-UA" sz="2400" b="1" dirty="0" smtClean="0"/>
              <a:t>Відповідь</a:t>
            </a:r>
            <a:r>
              <a:rPr lang="uk-UA" sz="2400" dirty="0" smtClean="0"/>
              <a:t>:  10 голубів прилетіло на годівницю.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928802"/>
            <a:ext cx="7643834" cy="64294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571744"/>
            <a:ext cx="5786478" cy="4286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57818" y="1857364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500958" y="1857364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857884" y="2214554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001024" y="2214554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43042" y="2570156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28728" y="3467401"/>
            <a:ext cx="91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6 </a:t>
            </a:r>
            <a:r>
              <a:rPr lang="uk-UA" sz="2400" dirty="0" err="1" smtClean="0"/>
              <a:t>пт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-32" y="350580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Горобці -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-32" y="4038905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Синички</a:t>
            </a:r>
            <a:r>
              <a:rPr lang="uk-UA" sz="2400" b="1" dirty="0" smtClean="0"/>
              <a:t> -</a:t>
            </a:r>
            <a:endParaRPr lang="ru-RU" sz="2400" b="1" dirty="0"/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2285984" y="3610277"/>
            <a:ext cx="285752" cy="78581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28860" y="3791554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Голуби -? </a:t>
            </a:r>
            <a:r>
              <a:rPr lang="uk-UA" sz="2400" dirty="0" err="1" smtClean="0"/>
              <a:t>пт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661678" y="4038905"/>
            <a:ext cx="91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4 </a:t>
            </a:r>
            <a:r>
              <a:rPr lang="uk-UA" sz="2400" dirty="0" err="1" smtClean="0"/>
              <a:t>пт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4214810" y="2214554"/>
            <a:ext cx="492919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42969" t="38419" r="35937" b="5283"/>
          <a:stretch>
            <a:fillRect/>
          </a:stretch>
        </p:blipFill>
        <p:spPr bwMode="auto">
          <a:xfrm>
            <a:off x="4214810" y="3286124"/>
            <a:ext cx="192882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699486" y="328612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6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40720" y="32919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283794" y="307181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715140" y="364331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271122" y="400050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6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212356" y="400637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712290" y="405980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+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9" grpId="0" animBg="1"/>
      <p:bldP spid="13" grpId="0"/>
      <p:bldP spid="14" grpId="0"/>
      <p:bldP spid="15" grpId="0"/>
      <p:bldP spid="16" grpId="0" animBg="1"/>
      <p:bldP spid="17" grpId="0"/>
      <p:bldP spid="18" grpId="0"/>
      <p:bldP spid="19" grpId="0" animBg="1"/>
      <p:bldP spid="21" grpId="0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8769a539b58436e1cbd5b68c8f983e10f20e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2102</TotalTime>
  <Words>166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Модульная</vt:lpstr>
      <vt:lpstr>Задачі на знаходження третього числа по сумі двох даних чисел</vt:lpstr>
      <vt:lpstr>Задачі на знаходження третього числа за сумою двох даних чисел. Підготовка</vt:lpstr>
      <vt:lpstr>Задачі на знаходження третього числа за сумою двох даних чисел. Підготовка</vt:lpstr>
      <vt:lpstr>Задачі на знаходження третього числа за сумою двох даних чисел. Ознайомлення</vt:lpstr>
      <vt:lpstr>Задачі на знаходження третього числа за сумою двох даних чисел</vt:lpstr>
      <vt:lpstr>Задачі на знаходження третього числа за сумою двох даних чисел. Закріплення. Формування уміння розв'язувати задачі</vt:lpstr>
      <vt:lpstr>Задачі на знаходження третього числа за сумою двох даних чисел. Закріплення. Формування уміння розв'язувати задачі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формування вмінь розв’язування простих задач в 2-му класі</dc:title>
  <dc:creator>Светлана</dc:creator>
  <cp:lastModifiedBy>Marinochka</cp:lastModifiedBy>
  <cp:revision>155</cp:revision>
  <dcterms:created xsi:type="dcterms:W3CDTF">2013-05-26T03:34:36Z</dcterms:created>
  <dcterms:modified xsi:type="dcterms:W3CDTF">2015-09-04T17:08:24Z</dcterms:modified>
</cp:coreProperties>
</file>