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3" r:id="rId2"/>
    <p:sldId id="354" r:id="rId3"/>
    <p:sldId id="355" r:id="rId4"/>
    <p:sldId id="356" r:id="rId5"/>
    <p:sldId id="357" r:id="rId6"/>
    <p:sldId id="358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59E8A-1E4E-4439-B406-51D40CA4CA69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B838B4-9C55-41ED-AC6E-F3EE8E432C13}">
      <dgm:prSet phldrT="[Текст]"/>
      <dgm:spPr/>
      <dgm:t>
        <a:bodyPr/>
        <a:lstStyle/>
        <a:p>
          <a:pPr algn="l"/>
          <a:r>
            <a:rPr lang="uk-UA" dirty="0" smtClean="0"/>
            <a:t>К. – 6 м</a:t>
          </a:r>
        </a:p>
        <a:p>
          <a:pPr algn="l"/>
          <a:r>
            <a:rPr lang="uk-UA" dirty="0" smtClean="0"/>
            <a:t>М. – 3 м</a:t>
          </a:r>
          <a:endParaRPr lang="uk-UA" b="1" dirty="0" smtClean="0">
            <a:solidFill>
              <a:srgbClr val="0070C0"/>
            </a:solidFill>
          </a:endParaRPr>
        </a:p>
        <a:p>
          <a:pPr algn="l"/>
          <a:r>
            <a:rPr lang="uk-UA" b="1" dirty="0" smtClean="0"/>
            <a:t>Розв'язання</a:t>
          </a:r>
        </a:p>
        <a:p>
          <a:pPr algn="l"/>
          <a:r>
            <a:rPr lang="uk-UA" dirty="0" smtClean="0"/>
            <a:t>6 – 3 = 3 (м)</a:t>
          </a:r>
        </a:p>
        <a:p>
          <a:pPr algn="l"/>
          <a:r>
            <a:rPr lang="uk-UA" b="1" spc="-100" dirty="0" smtClean="0">
              <a:latin typeface="+mj-lt"/>
              <a:ea typeface="+mj-ea"/>
              <a:cs typeface="+mj-cs"/>
            </a:rPr>
            <a:t>Відповідь:  </a:t>
          </a:r>
          <a:r>
            <a:rPr lang="uk-UA" spc="-100" dirty="0" smtClean="0">
              <a:latin typeface="+mj-lt"/>
              <a:ea typeface="+mj-ea"/>
              <a:cs typeface="+mj-cs"/>
            </a:rPr>
            <a:t>на 3 м довжина кабінету більша за довжину вітальні; на 3 м довжина вітальні менша за довжину кабінету.</a:t>
          </a:r>
          <a:endParaRPr lang="ru-RU" dirty="0"/>
        </a:p>
      </dgm:t>
    </dgm:pt>
    <dgm:pt modelId="{C6264690-AAAE-438E-859F-D28CD8008E64}" type="parTrans" cxnId="{46C428E0-7EDE-4688-81A8-E08E4FEB61E9}">
      <dgm:prSet/>
      <dgm:spPr/>
      <dgm:t>
        <a:bodyPr/>
        <a:lstStyle/>
        <a:p>
          <a:endParaRPr lang="ru-RU"/>
        </a:p>
      </dgm:t>
    </dgm:pt>
    <dgm:pt modelId="{795B55AD-8B3C-4EFA-8682-11C802C46C92}" type="sibTrans" cxnId="{46C428E0-7EDE-4688-81A8-E08E4FEB61E9}">
      <dgm:prSet/>
      <dgm:spPr/>
      <dgm:t>
        <a:bodyPr/>
        <a:lstStyle/>
        <a:p>
          <a:endParaRPr lang="ru-RU"/>
        </a:p>
      </dgm:t>
    </dgm:pt>
    <dgm:pt modelId="{F734CF49-5F21-482F-B384-5A727F80044B}">
      <dgm:prSet phldrT="[Текст]"/>
      <dgm:spPr/>
      <dgm:t>
        <a:bodyPr/>
        <a:lstStyle/>
        <a:p>
          <a:pPr algn="just"/>
          <a:r>
            <a:rPr lang="uk-UA" dirty="0" smtClean="0"/>
            <a:t>К. – 6 м</a:t>
          </a:r>
        </a:p>
        <a:p>
          <a:pPr algn="just"/>
          <a:r>
            <a:rPr lang="uk-UA" dirty="0" smtClean="0"/>
            <a:t>М. – 3 м</a:t>
          </a:r>
          <a:endParaRPr lang="uk-UA" b="1" dirty="0" smtClean="0">
            <a:solidFill>
              <a:srgbClr val="0070C0"/>
            </a:solidFill>
          </a:endParaRPr>
        </a:p>
        <a:p>
          <a:pPr algn="just"/>
          <a:r>
            <a:rPr lang="uk-UA" b="1" dirty="0" smtClean="0"/>
            <a:t>Розв'язання</a:t>
          </a:r>
        </a:p>
        <a:p>
          <a:pPr algn="just"/>
          <a:r>
            <a:rPr lang="uk-UA" dirty="0" smtClean="0"/>
            <a:t>6 : 3 = 2 у стільки разів</a:t>
          </a:r>
        </a:p>
        <a:p>
          <a:pPr algn="just"/>
          <a:r>
            <a:rPr lang="uk-UA" b="1" spc="-100" dirty="0" smtClean="0">
              <a:latin typeface="+mj-lt"/>
              <a:ea typeface="+mj-ea"/>
              <a:cs typeface="+mj-cs"/>
            </a:rPr>
            <a:t>Відповідь:  </a:t>
          </a:r>
          <a:r>
            <a:rPr lang="uk-UA" spc="-100" dirty="0" smtClean="0">
              <a:latin typeface="+mj-lt"/>
              <a:ea typeface="+mj-ea"/>
              <a:cs typeface="+mj-cs"/>
            </a:rPr>
            <a:t>у 2 рази довжина кабінету більша за довжину вітальні; у 2 рази довжина вітальні менша за довжину кабінету.</a:t>
          </a:r>
          <a:endParaRPr lang="ru-RU" dirty="0"/>
        </a:p>
      </dgm:t>
    </dgm:pt>
    <dgm:pt modelId="{0FBE5E0B-EDD4-4CEF-A121-17283AD5DB02}" type="parTrans" cxnId="{1A689EFD-21FF-4026-BE3E-4B3A5D447876}">
      <dgm:prSet/>
      <dgm:spPr/>
      <dgm:t>
        <a:bodyPr/>
        <a:lstStyle/>
        <a:p>
          <a:endParaRPr lang="ru-RU"/>
        </a:p>
      </dgm:t>
    </dgm:pt>
    <dgm:pt modelId="{277C875E-8C41-4BE4-A787-98C939094943}" type="sibTrans" cxnId="{1A689EFD-21FF-4026-BE3E-4B3A5D447876}">
      <dgm:prSet/>
      <dgm:spPr/>
      <dgm:t>
        <a:bodyPr/>
        <a:lstStyle/>
        <a:p>
          <a:endParaRPr lang="ru-RU"/>
        </a:p>
      </dgm:t>
    </dgm:pt>
    <dgm:pt modelId="{778E993E-122D-442B-9765-638AFC1CD214}">
      <dgm:prSet phldrT="[Текст]" phldr="1"/>
      <dgm:spPr/>
      <dgm:t>
        <a:bodyPr/>
        <a:lstStyle/>
        <a:p>
          <a:endParaRPr lang="ru-RU" dirty="0"/>
        </a:p>
      </dgm:t>
    </dgm:pt>
    <dgm:pt modelId="{A381645D-1333-4454-B288-08B84DD93E79}" type="parTrans" cxnId="{EE547D76-C78A-49A6-8C86-75CBF70FAEC4}">
      <dgm:prSet/>
      <dgm:spPr/>
      <dgm:t>
        <a:bodyPr/>
        <a:lstStyle/>
        <a:p>
          <a:endParaRPr lang="ru-RU"/>
        </a:p>
      </dgm:t>
    </dgm:pt>
    <dgm:pt modelId="{FDCBD5ED-03C1-4BD8-A37E-C4B6D847C92F}" type="sibTrans" cxnId="{EE547D76-C78A-49A6-8C86-75CBF70FAEC4}">
      <dgm:prSet/>
      <dgm:spPr/>
      <dgm:t>
        <a:bodyPr/>
        <a:lstStyle/>
        <a:p>
          <a:endParaRPr lang="ru-RU"/>
        </a:p>
      </dgm:t>
    </dgm:pt>
    <dgm:pt modelId="{AEA92A39-A49E-48EF-B95C-7681DF28E292}">
      <dgm:prSet phldrT="[Текст]" phldr="1"/>
      <dgm:spPr/>
      <dgm:t>
        <a:bodyPr/>
        <a:lstStyle/>
        <a:p>
          <a:endParaRPr lang="ru-RU" dirty="0"/>
        </a:p>
      </dgm:t>
    </dgm:pt>
    <dgm:pt modelId="{A899DAD6-5E1F-48B3-AC7D-DAC469E366EC}" type="parTrans" cxnId="{A8A297CB-1D9B-43CF-A44F-A7561E7BAB6B}">
      <dgm:prSet/>
      <dgm:spPr/>
      <dgm:t>
        <a:bodyPr/>
        <a:lstStyle/>
        <a:p>
          <a:endParaRPr lang="ru-RU"/>
        </a:p>
      </dgm:t>
    </dgm:pt>
    <dgm:pt modelId="{B673F7D7-C945-4A7C-BF9B-49AAE831E44F}" type="sibTrans" cxnId="{A8A297CB-1D9B-43CF-A44F-A7561E7BAB6B}">
      <dgm:prSet/>
      <dgm:spPr/>
      <dgm:t>
        <a:bodyPr/>
        <a:lstStyle/>
        <a:p>
          <a:endParaRPr lang="ru-RU"/>
        </a:p>
      </dgm:t>
    </dgm:pt>
    <dgm:pt modelId="{32F3803C-2704-4A6E-8F24-E42A6D03FB0F}">
      <dgm:prSet phldrT="[Текст]" phldr="1"/>
      <dgm:spPr/>
      <dgm:t>
        <a:bodyPr/>
        <a:lstStyle/>
        <a:p>
          <a:endParaRPr lang="ru-RU" dirty="0"/>
        </a:p>
      </dgm:t>
    </dgm:pt>
    <dgm:pt modelId="{33962418-483C-4015-89DC-33BDF4003295}" type="sibTrans" cxnId="{893124CB-059C-4179-A131-AAD3D4518923}">
      <dgm:prSet/>
      <dgm:spPr/>
      <dgm:t>
        <a:bodyPr/>
        <a:lstStyle/>
        <a:p>
          <a:endParaRPr lang="ru-RU"/>
        </a:p>
      </dgm:t>
    </dgm:pt>
    <dgm:pt modelId="{E72604F3-0C01-419A-953A-1956E0004CC0}" type="parTrans" cxnId="{893124CB-059C-4179-A131-AAD3D4518923}">
      <dgm:prSet/>
      <dgm:spPr/>
      <dgm:t>
        <a:bodyPr/>
        <a:lstStyle/>
        <a:p>
          <a:endParaRPr lang="ru-RU"/>
        </a:p>
      </dgm:t>
    </dgm:pt>
    <dgm:pt modelId="{2BD4BAD0-816E-4A43-A6F9-125BB6B4A315}" type="pres">
      <dgm:prSet presAssocID="{E9359E8A-1E4E-4439-B406-51D40CA4CA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7B5B4-55B7-48A8-B8BC-F14504385C1A}" type="pres">
      <dgm:prSet presAssocID="{89B838B4-9C55-41ED-AC6E-F3EE8E432C13}" presName="linNode" presStyleCnt="0"/>
      <dgm:spPr/>
    </dgm:pt>
    <dgm:pt modelId="{ADDB67B8-E343-4D5B-8E2D-D715FD73E89A}" type="pres">
      <dgm:prSet presAssocID="{89B838B4-9C55-41ED-AC6E-F3EE8E432C13}" presName="parentText" presStyleLbl="node1" presStyleIdx="0" presStyleCnt="2" custScaleX="156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0D6EC-FF7B-4F3B-A15A-C4EB562641CF}" type="pres">
      <dgm:prSet presAssocID="{89B838B4-9C55-41ED-AC6E-F3EE8E432C1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495CD-C2FD-4811-95B3-80A359CF402D}" type="pres">
      <dgm:prSet presAssocID="{795B55AD-8B3C-4EFA-8682-11C802C46C92}" presName="sp" presStyleCnt="0"/>
      <dgm:spPr/>
    </dgm:pt>
    <dgm:pt modelId="{3E046EEB-28EE-401E-A3A5-4E10CB36A52A}" type="pres">
      <dgm:prSet presAssocID="{F734CF49-5F21-482F-B384-5A727F80044B}" presName="linNode" presStyleCnt="0"/>
      <dgm:spPr/>
    </dgm:pt>
    <dgm:pt modelId="{60D5BB9A-D6F2-4735-9110-4EB9E0E2F50F}" type="pres">
      <dgm:prSet presAssocID="{F734CF49-5F21-482F-B384-5A727F80044B}" presName="parentText" presStyleLbl="node1" presStyleIdx="1" presStyleCnt="2" custScaleX="156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D98A3-4239-4B8A-BE95-DB7811FDE7A0}" type="pres">
      <dgm:prSet presAssocID="{F734CF49-5F21-482F-B384-5A727F80044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A297CB-1D9B-43CF-A44F-A7561E7BAB6B}" srcId="{F734CF49-5F21-482F-B384-5A727F80044B}" destId="{AEA92A39-A49E-48EF-B95C-7681DF28E292}" srcOrd="1" destOrd="0" parTransId="{A899DAD6-5E1F-48B3-AC7D-DAC469E366EC}" sibTransId="{B673F7D7-C945-4A7C-BF9B-49AAE831E44F}"/>
    <dgm:cxn modelId="{D4CF0200-2936-4946-9F44-EF062B6ADCA9}" type="presOf" srcId="{778E993E-122D-442B-9765-638AFC1CD214}" destId="{F8ED98A3-4239-4B8A-BE95-DB7811FDE7A0}" srcOrd="0" destOrd="0" presId="urn:microsoft.com/office/officeart/2005/8/layout/vList5"/>
    <dgm:cxn modelId="{2A75A7C6-C797-44A8-8997-2D394179EB71}" type="presOf" srcId="{32F3803C-2704-4A6E-8F24-E42A6D03FB0F}" destId="{0810D6EC-FF7B-4F3B-A15A-C4EB562641CF}" srcOrd="0" destOrd="0" presId="urn:microsoft.com/office/officeart/2005/8/layout/vList5"/>
    <dgm:cxn modelId="{444A5D97-0248-4EE6-8299-51EB61914652}" type="presOf" srcId="{AEA92A39-A49E-48EF-B95C-7681DF28E292}" destId="{F8ED98A3-4239-4B8A-BE95-DB7811FDE7A0}" srcOrd="0" destOrd="1" presId="urn:microsoft.com/office/officeart/2005/8/layout/vList5"/>
    <dgm:cxn modelId="{893124CB-059C-4179-A131-AAD3D4518923}" srcId="{89B838B4-9C55-41ED-AC6E-F3EE8E432C13}" destId="{32F3803C-2704-4A6E-8F24-E42A6D03FB0F}" srcOrd="0" destOrd="0" parTransId="{E72604F3-0C01-419A-953A-1956E0004CC0}" sibTransId="{33962418-483C-4015-89DC-33BDF4003295}"/>
    <dgm:cxn modelId="{EE547D76-C78A-49A6-8C86-75CBF70FAEC4}" srcId="{F734CF49-5F21-482F-B384-5A727F80044B}" destId="{778E993E-122D-442B-9765-638AFC1CD214}" srcOrd="0" destOrd="0" parTransId="{A381645D-1333-4454-B288-08B84DD93E79}" sibTransId="{FDCBD5ED-03C1-4BD8-A37E-C4B6D847C92F}"/>
    <dgm:cxn modelId="{46C428E0-7EDE-4688-81A8-E08E4FEB61E9}" srcId="{E9359E8A-1E4E-4439-B406-51D40CA4CA69}" destId="{89B838B4-9C55-41ED-AC6E-F3EE8E432C13}" srcOrd="0" destOrd="0" parTransId="{C6264690-AAAE-438E-859F-D28CD8008E64}" sibTransId="{795B55AD-8B3C-4EFA-8682-11C802C46C92}"/>
    <dgm:cxn modelId="{1A689EFD-21FF-4026-BE3E-4B3A5D447876}" srcId="{E9359E8A-1E4E-4439-B406-51D40CA4CA69}" destId="{F734CF49-5F21-482F-B384-5A727F80044B}" srcOrd="1" destOrd="0" parTransId="{0FBE5E0B-EDD4-4CEF-A121-17283AD5DB02}" sibTransId="{277C875E-8C41-4BE4-A787-98C939094943}"/>
    <dgm:cxn modelId="{4F48CA6A-5682-4798-A793-1605BE1FF1F7}" type="presOf" srcId="{E9359E8A-1E4E-4439-B406-51D40CA4CA69}" destId="{2BD4BAD0-816E-4A43-A6F9-125BB6B4A315}" srcOrd="0" destOrd="0" presId="urn:microsoft.com/office/officeart/2005/8/layout/vList5"/>
    <dgm:cxn modelId="{AF2AFDA2-93C1-4C14-82F2-481031683957}" type="presOf" srcId="{89B838B4-9C55-41ED-AC6E-F3EE8E432C13}" destId="{ADDB67B8-E343-4D5B-8E2D-D715FD73E89A}" srcOrd="0" destOrd="0" presId="urn:microsoft.com/office/officeart/2005/8/layout/vList5"/>
    <dgm:cxn modelId="{6A369EF8-E073-4F08-9B27-CBAFE4DBB597}" type="presOf" srcId="{F734CF49-5F21-482F-B384-5A727F80044B}" destId="{60D5BB9A-D6F2-4735-9110-4EB9E0E2F50F}" srcOrd="0" destOrd="0" presId="urn:microsoft.com/office/officeart/2005/8/layout/vList5"/>
    <dgm:cxn modelId="{C5EAE101-52BC-40CE-8E7D-414FBC613290}" type="presParOf" srcId="{2BD4BAD0-816E-4A43-A6F9-125BB6B4A315}" destId="{7907B5B4-55B7-48A8-B8BC-F14504385C1A}" srcOrd="0" destOrd="0" presId="urn:microsoft.com/office/officeart/2005/8/layout/vList5"/>
    <dgm:cxn modelId="{D5C94677-1907-432F-8C1D-90158AB0AFB6}" type="presParOf" srcId="{7907B5B4-55B7-48A8-B8BC-F14504385C1A}" destId="{ADDB67B8-E343-4D5B-8E2D-D715FD73E89A}" srcOrd="0" destOrd="0" presId="urn:microsoft.com/office/officeart/2005/8/layout/vList5"/>
    <dgm:cxn modelId="{8D20BDED-5CA3-47FA-9413-74665FB4922C}" type="presParOf" srcId="{7907B5B4-55B7-48A8-B8BC-F14504385C1A}" destId="{0810D6EC-FF7B-4F3B-A15A-C4EB562641CF}" srcOrd="1" destOrd="0" presId="urn:microsoft.com/office/officeart/2005/8/layout/vList5"/>
    <dgm:cxn modelId="{1B05BE87-E593-45CE-8CCA-E6D847142348}" type="presParOf" srcId="{2BD4BAD0-816E-4A43-A6F9-125BB6B4A315}" destId="{D80495CD-C2FD-4811-95B3-80A359CF402D}" srcOrd="1" destOrd="0" presId="urn:microsoft.com/office/officeart/2005/8/layout/vList5"/>
    <dgm:cxn modelId="{4A3111FE-821D-4C1C-A2B9-0A4640B22132}" type="presParOf" srcId="{2BD4BAD0-816E-4A43-A6F9-125BB6B4A315}" destId="{3E046EEB-28EE-401E-A3A5-4E10CB36A52A}" srcOrd="2" destOrd="0" presId="urn:microsoft.com/office/officeart/2005/8/layout/vList5"/>
    <dgm:cxn modelId="{7DC7BB59-366B-4C21-8844-BF16FB8086BD}" type="presParOf" srcId="{3E046EEB-28EE-401E-A3A5-4E10CB36A52A}" destId="{60D5BB9A-D6F2-4735-9110-4EB9E0E2F50F}" srcOrd="0" destOrd="0" presId="urn:microsoft.com/office/officeart/2005/8/layout/vList5"/>
    <dgm:cxn modelId="{6D22EA99-32E4-4EE1-AF89-8B457E0182AD}" type="presParOf" srcId="{3E046EEB-28EE-401E-A3A5-4E10CB36A52A}" destId="{F8ED98A3-4239-4B8A-BE95-DB7811FDE7A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кратне порівняння</a:t>
            </a:r>
            <a:endParaRPr lang="ru-RU" sz="3600" dirty="0"/>
          </a:p>
        </p:txBody>
      </p:sp>
      <p:pic>
        <p:nvPicPr>
          <p:cNvPr id="4" name="Содержимое 3" descr="Рисунок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821032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кратне порівняння. Підготовка</a:t>
            </a:r>
            <a:endParaRPr lang="ru-RU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71612"/>
            <a:ext cx="8229600" cy="6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3448" t="2416" r="3448" b="80855"/>
          <a:stretch>
            <a:fillRect/>
          </a:stretch>
        </p:blipFill>
        <p:spPr bwMode="auto">
          <a:xfrm>
            <a:off x="142844" y="2285992"/>
            <a:ext cx="38576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5076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5142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5208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5076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5142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5208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356428" y="3286124"/>
            <a:ext cx="1000132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789053" y="3289259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15274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8216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3143248"/>
            <a:ext cx="2000264" cy="71438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5172" t="58178" r="1723" b="2788"/>
          <a:stretch>
            <a:fillRect/>
          </a:stretch>
        </p:blipFill>
        <p:spPr bwMode="auto">
          <a:xfrm>
            <a:off x="71406" y="4000504"/>
            <a:ext cx="38576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858546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58612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58678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858546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58612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58678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287042" y="3286124"/>
            <a:ext cx="1000132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6432523" y="3289259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357950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01686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57950" y="2786058"/>
            <a:ext cx="428628" cy="42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00958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001024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01090" y="3286124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8504225" y="3281401"/>
            <a:ext cx="992274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 l="2778" t="3111" r="3086" b="80098"/>
          <a:stretch>
            <a:fillRect/>
          </a:stretch>
        </p:blipFill>
        <p:spPr bwMode="auto">
          <a:xfrm>
            <a:off x="4643438" y="2285992"/>
            <a:ext cx="43577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/>
          <a:srcRect l="1235" t="53485" r="3086" b="4537"/>
          <a:stretch>
            <a:fillRect/>
          </a:stretch>
        </p:blipFill>
        <p:spPr bwMode="auto">
          <a:xfrm>
            <a:off x="4643438" y="3929066"/>
            <a:ext cx="44291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кратне порівняння. Ознайомлення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77427"/>
          <a:stretch>
            <a:fillRect/>
          </a:stretch>
        </p:blipFill>
        <p:spPr bwMode="auto">
          <a:xfrm>
            <a:off x="0" y="1500174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22573" b="40490"/>
          <a:stretch>
            <a:fillRect/>
          </a:stretch>
        </p:blipFill>
        <p:spPr bwMode="auto">
          <a:xfrm>
            <a:off x="32" y="2285992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874" y="3924483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5072074"/>
            <a:ext cx="392909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spc="-100" dirty="0" smtClean="0">
                <a:latin typeface="+mj-lt"/>
                <a:ea typeface="+mj-ea"/>
                <a:cs typeface="+mj-cs"/>
              </a:rPr>
              <a:t>6 - 3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= 3 (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м)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4067359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2874" y="4067359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43006" y="3924483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dirty="0" smtClean="0">
                <a:latin typeface="+mj-lt"/>
                <a:ea typeface="+mj-ea"/>
                <a:cs typeface="+mj-cs"/>
              </a:rPr>
              <a:t>6 м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57290" y="4104979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spc="-100" dirty="0" smtClean="0">
                <a:latin typeface="+mj-lt"/>
                <a:ea typeface="+mj-ea"/>
                <a:cs typeface="+mj-cs"/>
              </a:rPr>
              <a:t> 3 м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71406" y="5929330"/>
            <a:ext cx="8986814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Відповідь: 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на 3 м довжина кабінету більша за довжину вітальні; на 3 м довжина вітальні менша за довжину кабінету.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711" t="34440" r="41811" b="47433"/>
          <a:stretch>
            <a:fillRect/>
          </a:stretch>
        </p:blipFill>
        <p:spPr bwMode="auto">
          <a:xfrm>
            <a:off x="2214546" y="3929066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89"/>
          <p:cNvGrpSpPr/>
          <p:nvPr/>
        </p:nvGrpSpPr>
        <p:grpSpPr>
          <a:xfrm>
            <a:off x="4574926" y="4071942"/>
            <a:ext cx="1854461" cy="214314"/>
            <a:chOff x="785786" y="1571612"/>
            <a:chExt cx="2143934" cy="142876"/>
          </a:xfrm>
        </p:grpSpPr>
        <p:grpSp>
          <p:nvGrpSpPr>
            <p:cNvPr id="4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TextBox 99"/>
          <p:cNvSpPr txBox="1"/>
          <p:nvPr/>
        </p:nvSpPr>
        <p:spPr>
          <a:xfrm>
            <a:off x="5305016" y="33959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000628" y="49675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876520" y="44291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8" name="Группа 102"/>
          <p:cNvGrpSpPr/>
          <p:nvPr/>
        </p:nvGrpSpPr>
        <p:grpSpPr>
          <a:xfrm>
            <a:off x="4574926" y="3786190"/>
            <a:ext cx="1854461" cy="642942"/>
            <a:chOff x="5357818" y="1071546"/>
            <a:chExt cx="785818" cy="285752"/>
          </a:xfrm>
        </p:grpSpPr>
        <p:sp>
          <p:nvSpPr>
            <p:cNvPr id="104" name="Дуга 10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6" name="Прямая соединительная линия 105"/>
          <p:cNvCxnSpPr/>
          <p:nvPr/>
        </p:nvCxnSpPr>
        <p:spPr>
          <a:xfrm rot="5400000" flipH="1" flipV="1">
            <a:off x="4358480" y="4429132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 flipH="1" flipV="1">
            <a:off x="5326425" y="4389087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07"/>
          <p:cNvGrpSpPr/>
          <p:nvPr/>
        </p:nvGrpSpPr>
        <p:grpSpPr>
          <a:xfrm>
            <a:off x="4589395" y="4643446"/>
            <a:ext cx="982737" cy="214314"/>
            <a:chOff x="785786" y="1571612"/>
            <a:chExt cx="2143934" cy="142876"/>
          </a:xfrm>
        </p:grpSpPr>
        <p:grpSp>
          <p:nvGrpSpPr>
            <p:cNvPr id="15" name="Группа 108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17"/>
          <p:cNvGrpSpPr/>
          <p:nvPr/>
        </p:nvGrpSpPr>
        <p:grpSpPr>
          <a:xfrm flipV="1">
            <a:off x="4589395" y="4572008"/>
            <a:ext cx="982737" cy="500066"/>
            <a:chOff x="5357818" y="1071546"/>
            <a:chExt cx="785818" cy="285752"/>
          </a:xfrm>
        </p:grpSpPr>
        <p:sp>
          <p:nvSpPr>
            <p:cNvPr id="119" name="Дуга 11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Дуга 11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1" name="Овал 120"/>
          <p:cNvSpPr/>
          <p:nvPr/>
        </p:nvSpPr>
        <p:spPr>
          <a:xfrm>
            <a:off x="7232601" y="4000504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7375477" y="40719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3" name="Овал 122"/>
          <p:cNvSpPr/>
          <p:nvPr/>
        </p:nvSpPr>
        <p:spPr>
          <a:xfrm>
            <a:off x="6518221" y="492919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7946981" y="492919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Прямая соединительная линия 124"/>
          <p:cNvCxnSpPr>
            <a:endCxn id="123" idx="0"/>
          </p:cNvCxnSpPr>
          <p:nvPr/>
        </p:nvCxnSpPr>
        <p:spPr>
          <a:xfrm rot="5400000">
            <a:off x="6893271" y="4495710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endCxn id="124" idx="0"/>
          </p:cNvCxnSpPr>
          <p:nvPr/>
        </p:nvCxnSpPr>
        <p:spPr>
          <a:xfrm>
            <a:off x="7791106" y="4572008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661097" y="50006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089857" y="50006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7375477" y="500063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-</a:t>
            </a:r>
            <a:endParaRPr lang="ru-RU" sz="2400" b="1" dirty="0"/>
          </a:p>
        </p:txBody>
      </p:sp>
      <p:grpSp>
        <p:nvGrpSpPr>
          <p:cNvPr id="18" name="Группа 129"/>
          <p:cNvGrpSpPr/>
          <p:nvPr/>
        </p:nvGrpSpPr>
        <p:grpSpPr>
          <a:xfrm flipV="1">
            <a:off x="5572132" y="3857628"/>
            <a:ext cx="857256" cy="642942"/>
            <a:chOff x="5357818" y="1071546"/>
            <a:chExt cx="785818" cy="285752"/>
          </a:xfrm>
        </p:grpSpPr>
        <p:sp>
          <p:nvSpPr>
            <p:cNvPr id="131" name="Дуга 130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Дуга 131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1" grpId="0"/>
      <p:bldP spid="12" grpId="0"/>
      <p:bldP spid="13" grpId="0"/>
      <p:bldP spid="100" grpId="0"/>
      <p:bldP spid="101" grpId="0"/>
      <p:bldP spid="102" grpId="0"/>
      <p:bldP spid="121" grpId="0" animBg="1"/>
      <p:bldP spid="122" grpId="0"/>
      <p:bldP spid="123" grpId="0" animBg="1"/>
      <p:bldP spid="124" grpId="0" animBg="1"/>
      <p:bldP spid="127" grpId="0"/>
      <p:bldP spid="128" grpId="0"/>
      <p:bldP spid="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кратне порівняння. Ознайомлення</a:t>
            </a: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59510"/>
          <a:stretch>
            <a:fillRect/>
          </a:stretch>
        </p:blipFill>
        <p:spPr bwMode="auto">
          <a:xfrm>
            <a:off x="-285784" y="1500174"/>
            <a:ext cx="9144000" cy="14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874" y="302882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4176417"/>
            <a:ext cx="392909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spc="-100" dirty="0" smtClean="0">
                <a:latin typeface="+mj-lt"/>
                <a:ea typeface="+mj-ea"/>
                <a:cs typeface="+mj-cs"/>
              </a:rPr>
              <a:t>6 : 3</a:t>
            </a:r>
            <a:r>
              <a:rPr kumimoji="0" lang="uk-UA" sz="24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= 2  -  у</a:t>
            </a:r>
            <a:r>
              <a:rPr kumimoji="0" lang="uk-UA" sz="240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стільки разів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874" y="317170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b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43006" y="3028826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dirty="0" smtClean="0">
                <a:latin typeface="+mj-lt"/>
                <a:ea typeface="+mj-ea"/>
                <a:cs typeface="+mj-cs"/>
              </a:rPr>
              <a:t>6 м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7290" y="3209322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uk-UA" sz="2400" b="1" spc="-100" dirty="0" smtClean="0">
                <a:latin typeface="+mj-lt"/>
                <a:ea typeface="+mj-ea"/>
                <a:cs typeface="+mj-cs"/>
              </a:rPr>
              <a:t> 3 м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06" y="5033673"/>
            <a:ext cx="8986814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uk-UA" sz="2400" b="1" spc="-100" dirty="0" smtClean="0">
                <a:latin typeface="+mj-lt"/>
                <a:ea typeface="+mj-ea"/>
                <a:cs typeface="+mj-cs"/>
              </a:rPr>
              <a:t>Відповідь:  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у 2 рази довжина кабінету більша за довжину вітальні; </a:t>
            </a:r>
            <a:r>
              <a:rPr lang="uk-UA" sz="2400" spc="-100" dirty="0" smtClean="0"/>
              <a:t>у 2 рази</a:t>
            </a:r>
            <a:r>
              <a:rPr lang="uk-UA" sz="2400" spc="-100" dirty="0" smtClean="0">
                <a:latin typeface="+mj-lt"/>
                <a:ea typeface="+mj-ea"/>
                <a:cs typeface="+mj-cs"/>
              </a:rPr>
              <a:t> довжина вітальні менша за довжину кабінету.</a:t>
            </a:r>
            <a:endParaRPr kumimoji="0" lang="ru-RU" sz="24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4574926" y="3176285"/>
            <a:ext cx="1854461" cy="214314"/>
            <a:chOff x="785786" y="1571612"/>
            <a:chExt cx="2143934" cy="142876"/>
          </a:xfrm>
        </p:grpSpPr>
        <p:grpSp>
          <p:nvGrpSpPr>
            <p:cNvPr id="4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/>
          <p:cNvSpPr txBox="1"/>
          <p:nvPr/>
        </p:nvSpPr>
        <p:spPr>
          <a:xfrm>
            <a:off x="5305016" y="25003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00628" y="40719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35334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7" name="Группа 27"/>
          <p:cNvGrpSpPr/>
          <p:nvPr/>
        </p:nvGrpSpPr>
        <p:grpSpPr>
          <a:xfrm>
            <a:off x="4574926" y="2890533"/>
            <a:ext cx="1854461" cy="642942"/>
            <a:chOff x="5357818" y="1071546"/>
            <a:chExt cx="785818" cy="285752"/>
          </a:xfrm>
        </p:grpSpPr>
        <p:sp>
          <p:nvSpPr>
            <p:cNvPr id="29" name="Дуга 2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уга 2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358480" y="3533475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326425" y="3493430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32"/>
          <p:cNvGrpSpPr/>
          <p:nvPr/>
        </p:nvGrpSpPr>
        <p:grpSpPr>
          <a:xfrm>
            <a:off x="4589395" y="3747789"/>
            <a:ext cx="982737" cy="214314"/>
            <a:chOff x="785786" y="1571612"/>
            <a:chExt cx="2143934" cy="142876"/>
          </a:xfrm>
        </p:grpSpPr>
        <p:grpSp>
          <p:nvGrpSpPr>
            <p:cNvPr id="15" name="Группа 108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Группа 42"/>
          <p:cNvGrpSpPr/>
          <p:nvPr/>
        </p:nvGrpSpPr>
        <p:grpSpPr>
          <a:xfrm flipV="1">
            <a:off x="4589395" y="3676351"/>
            <a:ext cx="982737" cy="500066"/>
            <a:chOff x="5357818" y="1071546"/>
            <a:chExt cx="785818" cy="285752"/>
          </a:xfrm>
        </p:grpSpPr>
        <p:sp>
          <p:nvSpPr>
            <p:cNvPr id="44" name="Дуга 4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Дуга 4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Овал 45"/>
          <p:cNvSpPr/>
          <p:nvPr/>
        </p:nvSpPr>
        <p:spPr>
          <a:xfrm>
            <a:off x="7232601" y="3104847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375477" y="31762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48" name="Овал 47"/>
          <p:cNvSpPr/>
          <p:nvPr/>
        </p:nvSpPr>
        <p:spPr>
          <a:xfrm>
            <a:off x="6518221" y="4033541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946981" y="4033541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>
            <a:endCxn id="48" idx="0"/>
          </p:cNvCxnSpPr>
          <p:nvPr/>
        </p:nvCxnSpPr>
        <p:spPr>
          <a:xfrm rot="5400000">
            <a:off x="6893271" y="3600053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0"/>
          </p:cNvCxnSpPr>
          <p:nvPr/>
        </p:nvCxnSpPr>
        <p:spPr>
          <a:xfrm>
            <a:off x="7791106" y="3676351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61097" y="41049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089857" y="41049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75477" y="410497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:</a:t>
            </a:r>
            <a:endParaRPr lang="ru-RU" sz="2400" b="1" dirty="0"/>
          </a:p>
        </p:txBody>
      </p:sp>
      <p:grpSp>
        <p:nvGrpSpPr>
          <p:cNvPr id="28" name="Группа 54"/>
          <p:cNvGrpSpPr/>
          <p:nvPr/>
        </p:nvGrpSpPr>
        <p:grpSpPr>
          <a:xfrm flipV="1">
            <a:off x="4572000" y="2961971"/>
            <a:ext cx="1857388" cy="642942"/>
            <a:chOff x="5357818" y="1071546"/>
            <a:chExt cx="785818" cy="285752"/>
          </a:xfrm>
        </p:grpSpPr>
        <p:sp>
          <p:nvSpPr>
            <p:cNvPr id="56" name="Дуга 55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rcRect l="33442" t="20845" r="47078" b="58762"/>
          <a:stretch>
            <a:fillRect/>
          </a:stretch>
        </p:blipFill>
        <p:spPr bwMode="auto">
          <a:xfrm>
            <a:off x="2357422" y="3000372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Группа 59"/>
          <p:cNvGrpSpPr/>
          <p:nvPr/>
        </p:nvGrpSpPr>
        <p:grpSpPr>
          <a:xfrm>
            <a:off x="4589395" y="3143248"/>
            <a:ext cx="982737" cy="357190"/>
            <a:chOff x="5357818" y="1071546"/>
            <a:chExt cx="785818" cy="285752"/>
          </a:xfrm>
        </p:grpSpPr>
        <p:sp>
          <p:nvSpPr>
            <p:cNvPr id="61" name="Дуга 60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857752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5" grpId="0"/>
      <p:bldP spid="26" grpId="0"/>
      <p:bldP spid="27" grpId="0"/>
      <p:bldP spid="46" grpId="0" animBg="1"/>
      <p:bldP spid="47" grpId="0"/>
      <p:bldP spid="48" grpId="0" animBg="1"/>
      <p:bldP spid="49" grpId="0" animBg="1"/>
      <p:bldP spid="52" grpId="0"/>
      <p:bldP spid="53" grpId="0"/>
      <p:bldP spid="54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Порівнюємо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53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30711" t="34440" r="41811" b="49699"/>
          <a:stretch>
            <a:fillRect/>
          </a:stretch>
        </p:blipFill>
        <p:spPr bwMode="auto">
          <a:xfrm>
            <a:off x="1285852" y="1785926"/>
            <a:ext cx="121444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4466" y="1765449"/>
            <a:ext cx="2919434" cy="20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512322"/>
            <a:ext cx="2971822" cy="21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l="33442" t="20845" r="47078" b="58762"/>
          <a:stretch>
            <a:fillRect/>
          </a:stretch>
        </p:blipFill>
        <p:spPr bwMode="auto">
          <a:xfrm>
            <a:off x="1071538" y="4429132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DB67B8-E343-4D5B-8E2D-D715FD73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DDB67B8-E343-4D5B-8E2D-D715FD73E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0D6EC-FF7B-4F3B-A15A-C4EB56264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810D6EC-FF7B-4F3B-A15A-C4EB56264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5BB9A-D6F2-4735-9110-4EB9E0E2F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0D5BB9A-D6F2-4735-9110-4EB9E0E2F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D98A3-4239-4B8A-BE95-DB7811FDE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8ED98A3-4239-4B8A-BE95-DB7811FDE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кратне порівняння. Ознайомлення</a:t>
            </a:r>
            <a:endParaRPr lang="ru-RU" sz="36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419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1628800"/>
            <a:ext cx="4400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213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Задачі на кратне порівняння</vt:lpstr>
      <vt:lpstr>Задачі на кратне порівняння. Підготовка</vt:lpstr>
      <vt:lpstr>Задачі на кратне порівняння. Ознайомлення</vt:lpstr>
      <vt:lpstr>Задачі на кратне порівняння. Ознайомлення</vt:lpstr>
      <vt:lpstr>Порівнюємо</vt:lpstr>
      <vt:lpstr>Задачі на кратне порівняння. Ознайомлення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156</cp:revision>
  <dcterms:created xsi:type="dcterms:W3CDTF">2013-05-26T03:34:36Z</dcterms:created>
  <dcterms:modified xsi:type="dcterms:W3CDTF">2015-09-04T18:42:39Z</dcterms:modified>
</cp:coreProperties>
</file>