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5" r:id="rId2"/>
    <p:sldId id="274" r:id="rId3"/>
    <p:sldId id="275" r:id="rId4"/>
    <p:sldId id="278" r:id="rId5"/>
    <p:sldId id="277" r:id="rId6"/>
    <p:sldId id="279" r:id="rId7"/>
    <p:sldId id="281" r:id="rId8"/>
    <p:sldId id="282" r:id="rId9"/>
    <p:sldId id="285" r:id="rId10"/>
    <p:sldId id="287" r:id="rId11"/>
    <p:sldId id="288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40ACD-7C36-4881-887C-2E17C72E41AF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3B1DF3-3447-4BEE-9EA1-2001E22B2EE5}">
      <dgm:prSet phldrT="[Текст]" custT="1"/>
      <dgm:spPr/>
      <dgm:t>
        <a:bodyPr/>
        <a:lstStyle/>
        <a:p>
          <a:pPr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2400" dirty="0" smtClean="0"/>
            <a:t>Розв'язування задач перших семи видів за пам'яткою №2.</a:t>
          </a:r>
          <a:endParaRPr lang="ru-RU" sz="2400" dirty="0"/>
        </a:p>
      </dgm:t>
    </dgm:pt>
    <dgm:pt modelId="{90D4A030-3706-4EDB-A2B2-F70D91B43121}" type="parTrans" cxnId="{F9A1DE87-F8BA-43C7-83E5-E0E7C9F2EAD6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0BF83507-BC1C-4B04-81F5-A4696BB926A9}" type="sibTrans" cxnId="{F9A1DE87-F8BA-43C7-83E5-E0E7C9F2EAD6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FF9D31BE-DED5-4FF1-BC94-284FC2656A89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dirty="0" smtClean="0"/>
            <a:t>Формування загального вміння розв'язувати прості задачі.</a:t>
          </a:r>
          <a:endParaRPr lang="ru-RU" sz="2400" dirty="0"/>
        </a:p>
      </dgm:t>
    </dgm:pt>
    <dgm:pt modelId="{E60A2DA6-5DE6-4C8D-BA77-14CB3B28D447}" type="sibTrans" cxnId="{424B6EA3-9ABB-4388-8ADA-6F9EFCCBF4AC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39208EE7-0EA0-4B20-89C5-00A082F3BB94}" type="parTrans" cxnId="{424B6EA3-9ABB-4388-8ADA-6F9EFCCBF4AC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EAF7DEB6-2FC2-4664-961E-010D552837E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Узагальнення й систематизація поняття задачі; поняття оберненої задачі.</a:t>
          </a:r>
          <a:endParaRPr lang="ru-RU" sz="2400" dirty="0"/>
        </a:p>
      </dgm:t>
    </dgm:pt>
    <dgm:pt modelId="{B7926614-7CA0-4003-8232-C0964CD26C75}" type="sibTrans" cxnId="{F0EC966E-3CA6-4AD7-963D-7513AC790BF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322FECE1-01D1-4FD9-AB9F-EED86C357191}" type="parTrans" cxnId="{F0EC966E-3CA6-4AD7-963D-7513AC790BF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0B0676E9-1AB8-42D9-911E-6924BAB079BA}" type="pres">
      <dgm:prSet presAssocID="{64F40ACD-7C36-4881-887C-2E17C72E41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9086-8731-4937-A643-193FC71AF85B}" type="pres">
      <dgm:prSet presAssocID="{64F40ACD-7C36-4881-887C-2E17C72E41AF}" presName="arrow" presStyleLbl="bgShp" presStyleIdx="0" presStyleCnt="1" custLinFactNeighborX="552"/>
      <dgm:spPr/>
    </dgm:pt>
    <dgm:pt modelId="{A0639293-8906-4A49-A863-E52B163EBD53}" type="pres">
      <dgm:prSet presAssocID="{64F40ACD-7C36-4881-887C-2E17C72E41AF}" presName="linearProcess" presStyleCnt="0"/>
      <dgm:spPr/>
    </dgm:pt>
    <dgm:pt modelId="{0266F864-CE8F-4EF3-8E76-E18618C20435}" type="pres">
      <dgm:prSet presAssocID="{EAF7DEB6-2FC2-4664-961E-010D552837E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208B1-3F40-4C34-BC4A-9915A34E2E9F}" type="pres">
      <dgm:prSet presAssocID="{B7926614-7CA0-4003-8232-C0964CD26C75}" presName="sibTrans" presStyleCnt="0"/>
      <dgm:spPr/>
    </dgm:pt>
    <dgm:pt modelId="{F416D708-015D-413C-A235-9DC52DAD8C1B}" type="pres">
      <dgm:prSet presAssocID="{B93B1DF3-3447-4BEE-9EA1-2001E22B2EE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14C6F-9D4D-4105-8965-6888EC8CA927}" type="pres">
      <dgm:prSet presAssocID="{0BF83507-BC1C-4B04-81F5-A4696BB926A9}" presName="sibTrans" presStyleCnt="0"/>
      <dgm:spPr/>
    </dgm:pt>
    <dgm:pt modelId="{CCC1EECE-6A5E-4BE4-83D4-116AD5A0BB7A}" type="pres">
      <dgm:prSet presAssocID="{FF9D31BE-DED5-4FF1-BC94-284FC2656A8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1DE87-F8BA-43C7-83E5-E0E7C9F2EAD6}" srcId="{64F40ACD-7C36-4881-887C-2E17C72E41AF}" destId="{B93B1DF3-3447-4BEE-9EA1-2001E22B2EE5}" srcOrd="1" destOrd="0" parTransId="{90D4A030-3706-4EDB-A2B2-F70D91B43121}" sibTransId="{0BF83507-BC1C-4B04-81F5-A4696BB926A9}"/>
    <dgm:cxn modelId="{424B6EA3-9ABB-4388-8ADA-6F9EFCCBF4AC}" srcId="{64F40ACD-7C36-4881-887C-2E17C72E41AF}" destId="{FF9D31BE-DED5-4FF1-BC94-284FC2656A89}" srcOrd="2" destOrd="0" parTransId="{39208EE7-0EA0-4B20-89C5-00A082F3BB94}" sibTransId="{E60A2DA6-5DE6-4C8D-BA77-14CB3B28D447}"/>
    <dgm:cxn modelId="{F0EC966E-3CA6-4AD7-963D-7513AC790BF2}" srcId="{64F40ACD-7C36-4881-887C-2E17C72E41AF}" destId="{EAF7DEB6-2FC2-4664-961E-010D552837ED}" srcOrd="0" destOrd="0" parTransId="{322FECE1-01D1-4FD9-AB9F-EED86C357191}" sibTransId="{B7926614-7CA0-4003-8232-C0964CD26C75}"/>
    <dgm:cxn modelId="{E7A395D2-F49D-454D-B692-C680613DAC98}" type="presOf" srcId="{FF9D31BE-DED5-4FF1-BC94-284FC2656A89}" destId="{CCC1EECE-6A5E-4BE4-83D4-116AD5A0BB7A}" srcOrd="0" destOrd="0" presId="urn:microsoft.com/office/officeart/2005/8/layout/hProcess9"/>
    <dgm:cxn modelId="{45CD3778-58F3-4717-81B4-A3C8A8F230C4}" type="presOf" srcId="{EAF7DEB6-2FC2-4664-961E-010D552837ED}" destId="{0266F864-CE8F-4EF3-8E76-E18618C20435}" srcOrd="0" destOrd="0" presId="urn:microsoft.com/office/officeart/2005/8/layout/hProcess9"/>
    <dgm:cxn modelId="{AF36BE66-0EBD-43A4-B74B-558DF7B055FC}" type="presOf" srcId="{B93B1DF3-3447-4BEE-9EA1-2001E22B2EE5}" destId="{F416D708-015D-413C-A235-9DC52DAD8C1B}" srcOrd="0" destOrd="0" presId="urn:microsoft.com/office/officeart/2005/8/layout/hProcess9"/>
    <dgm:cxn modelId="{BDE474C8-4AA6-44FF-8EF3-745ED6BE6301}" type="presOf" srcId="{64F40ACD-7C36-4881-887C-2E17C72E41AF}" destId="{0B0676E9-1AB8-42D9-911E-6924BAB079BA}" srcOrd="0" destOrd="0" presId="urn:microsoft.com/office/officeart/2005/8/layout/hProcess9"/>
    <dgm:cxn modelId="{2B33B0A4-C250-4A02-8C7D-4A3AFA2F0B81}" type="presParOf" srcId="{0B0676E9-1AB8-42D9-911E-6924BAB079BA}" destId="{EDA29086-8731-4937-A643-193FC71AF85B}" srcOrd="0" destOrd="0" presId="urn:microsoft.com/office/officeart/2005/8/layout/hProcess9"/>
    <dgm:cxn modelId="{DB558040-2DAB-4A71-AF43-0F690CA230DA}" type="presParOf" srcId="{0B0676E9-1AB8-42D9-911E-6924BAB079BA}" destId="{A0639293-8906-4A49-A863-E52B163EBD53}" srcOrd="1" destOrd="0" presId="urn:microsoft.com/office/officeart/2005/8/layout/hProcess9"/>
    <dgm:cxn modelId="{A06661B6-AD03-4EBC-A13C-7DD79098643D}" type="presParOf" srcId="{A0639293-8906-4A49-A863-E52B163EBD53}" destId="{0266F864-CE8F-4EF3-8E76-E18618C20435}" srcOrd="0" destOrd="0" presId="urn:microsoft.com/office/officeart/2005/8/layout/hProcess9"/>
    <dgm:cxn modelId="{458C2A9A-4C49-48A7-8C65-9D7CD75BE83A}" type="presParOf" srcId="{A0639293-8906-4A49-A863-E52B163EBD53}" destId="{B5D208B1-3F40-4C34-BC4A-9915A34E2E9F}" srcOrd="1" destOrd="0" presId="urn:microsoft.com/office/officeart/2005/8/layout/hProcess9"/>
    <dgm:cxn modelId="{614270C2-79B2-4D8B-AF4A-EB166C1E5AA7}" type="presParOf" srcId="{A0639293-8906-4A49-A863-E52B163EBD53}" destId="{F416D708-015D-413C-A235-9DC52DAD8C1B}" srcOrd="2" destOrd="0" presId="urn:microsoft.com/office/officeart/2005/8/layout/hProcess9"/>
    <dgm:cxn modelId="{BD950FE8-BFEF-40C2-B4C4-BC631443B89D}" type="presParOf" srcId="{A0639293-8906-4A49-A863-E52B163EBD53}" destId="{ADB14C6F-9D4D-4105-8965-6888EC8CA927}" srcOrd="3" destOrd="0" presId="urn:microsoft.com/office/officeart/2005/8/layout/hProcess9"/>
    <dgm:cxn modelId="{4AD1E4F4-D1EF-450A-9F31-89E2FDC4E234}" type="presParOf" srcId="{A0639293-8906-4A49-A863-E52B163EBD53}" destId="{CCC1EECE-6A5E-4BE4-83D4-116AD5A0BB7A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483F1-559A-4DFF-ABEA-5E89AB5EF6B5}" type="doc">
      <dgm:prSet loTypeId="urn:microsoft.com/office/officeart/2005/8/layout/chevron2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7B4B90E-37C7-415F-A380-967224871145}">
      <dgm:prSet phldrT="[Текст]" phldr="1"/>
      <dgm:spPr/>
      <dgm:t>
        <a:bodyPr/>
        <a:lstStyle/>
        <a:p>
          <a:endParaRPr lang="ru-RU"/>
        </a:p>
      </dgm:t>
    </dgm:pt>
    <dgm:pt modelId="{0B6F4175-CAF6-409D-951F-F5E7A37A55BB}" type="parTrans" cxnId="{96FD09B8-49D2-4F55-A6CD-57DCC7E79E27}">
      <dgm:prSet/>
      <dgm:spPr/>
      <dgm:t>
        <a:bodyPr/>
        <a:lstStyle/>
        <a:p>
          <a:endParaRPr lang="ru-RU"/>
        </a:p>
      </dgm:t>
    </dgm:pt>
    <dgm:pt modelId="{34808E7E-0BA2-4EA1-8482-E506333927DD}" type="sibTrans" cxnId="{96FD09B8-49D2-4F55-A6CD-57DCC7E79E27}">
      <dgm:prSet/>
      <dgm:spPr/>
      <dgm:t>
        <a:bodyPr/>
        <a:lstStyle/>
        <a:p>
          <a:endParaRPr lang="ru-RU"/>
        </a:p>
      </dgm:t>
    </dgm:pt>
    <dgm:pt modelId="{4BC452C0-DB0C-47F3-96E4-9A15059BC921}">
      <dgm:prSet phldrT="[Текст]"/>
      <dgm:spPr/>
      <dgm:t>
        <a:bodyPr/>
        <a:lstStyle/>
        <a:p>
          <a:endParaRPr lang="ru-RU"/>
        </a:p>
      </dgm:t>
    </dgm:pt>
    <dgm:pt modelId="{05DBF4F4-A9E7-4D3B-B3AE-1A8291CD1FA6}" type="parTrans" cxnId="{7168DA82-59D0-453C-9EAF-88F2EC27D62C}">
      <dgm:prSet/>
      <dgm:spPr/>
      <dgm:t>
        <a:bodyPr/>
        <a:lstStyle/>
        <a:p>
          <a:endParaRPr lang="ru-RU"/>
        </a:p>
      </dgm:t>
    </dgm:pt>
    <dgm:pt modelId="{E1702698-23D2-47A9-A29B-D3495EF6C01C}" type="sibTrans" cxnId="{7168DA82-59D0-453C-9EAF-88F2EC27D62C}">
      <dgm:prSet/>
      <dgm:spPr/>
      <dgm:t>
        <a:bodyPr/>
        <a:lstStyle/>
        <a:p>
          <a:endParaRPr lang="ru-RU"/>
        </a:p>
      </dgm:t>
    </dgm:pt>
    <dgm:pt modelId="{A9C9630F-04E4-4D2B-A70E-CA437D1D2CDE}">
      <dgm:prSet phldrT="[Текст]"/>
      <dgm:spPr/>
      <dgm:t>
        <a:bodyPr/>
        <a:lstStyle/>
        <a:p>
          <a:endParaRPr lang="ru-RU"/>
        </a:p>
      </dgm:t>
    </dgm:pt>
    <dgm:pt modelId="{111195B0-BE54-4923-98D3-F61D6C82F52C}" type="parTrans" cxnId="{A38718C4-38C5-4E30-929F-21D799A6697F}">
      <dgm:prSet/>
      <dgm:spPr/>
      <dgm:t>
        <a:bodyPr/>
        <a:lstStyle/>
        <a:p>
          <a:endParaRPr lang="ru-RU"/>
        </a:p>
      </dgm:t>
    </dgm:pt>
    <dgm:pt modelId="{D14E641E-4539-4338-B92E-90EA11530933}" type="sibTrans" cxnId="{A38718C4-38C5-4E30-929F-21D799A6697F}">
      <dgm:prSet/>
      <dgm:spPr/>
      <dgm:t>
        <a:bodyPr/>
        <a:lstStyle/>
        <a:p>
          <a:endParaRPr lang="ru-RU"/>
        </a:p>
      </dgm:t>
    </dgm:pt>
    <dgm:pt modelId="{8D3709A8-F009-4A7F-8347-428E90192888}">
      <dgm:prSet phldrT="[Текст]"/>
      <dgm:spPr/>
      <dgm:t>
        <a:bodyPr/>
        <a:lstStyle/>
        <a:p>
          <a:endParaRPr lang="ru-RU"/>
        </a:p>
      </dgm:t>
    </dgm:pt>
    <dgm:pt modelId="{2E7F74E5-5CA7-4051-BAC9-23FBD4826D10}" type="parTrans" cxnId="{CD41AE2E-4E61-4E1C-944E-1F07F9BCD62B}">
      <dgm:prSet/>
      <dgm:spPr/>
      <dgm:t>
        <a:bodyPr/>
        <a:lstStyle/>
        <a:p>
          <a:endParaRPr lang="ru-RU"/>
        </a:p>
      </dgm:t>
    </dgm:pt>
    <dgm:pt modelId="{DA5207C3-2217-48A7-8353-C30A29C7C5CD}" type="sibTrans" cxnId="{CD41AE2E-4E61-4E1C-944E-1F07F9BCD62B}">
      <dgm:prSet/>
      <dgm:spPr/>
      <dgm:t>
        <a:bodyPr/>
        <a:lstStyle/>
        <a:p>
          <a:endParaRPr lang="ru-RU"/>
        </a:p>
      </dgm:t>
    </dgm:pt>
    <dgm:pt modelId="{E9060103-7067-4E8A-BD21-0D586E6A75FB}">
      <dgm:prSet phldrT="[Текст]"/>
      <dgm:spPr/>
      <dgm:t>
        <a:bodyPr/>
        <a:lstStyle/>
        <a:p>
          <a:endParaRPr lang="ru-RU"/>
        </a:p>
      </dgm:t>
    </dgm:pt>
    <dgm:pt modelId="{BD213E47-CD59-4DEA-9720-B428A1F8EB17}" type="parTrans" cxnId="{1FF5AA8C-E8E7-45AD-928B-FAAE55B8C58A}">
      <dgm:prSet/>
      <dgm:spPr/>
      <dgm:t>
        <a:bodyPr/>
        <a:lstStyle/>
        <a:p>
          <a:endParaRPr lang="ru-RU"/>
        </a:p>
      </dgm:t>
    </dgm:pt>
    <dgm:pt modelId="{3A8B1D05-E637-459A-AE30-933ECC4BBC70}" type="sibTrans" cxnId="{1FF5AA8C-E8E7-45AD-928B-FAAE55B8C58A}">
      <dgm:prSet/>
      <dgm:spPr/>
      <dgm:t>
        <a:bodyPr/>
        <a:lstStyle/>
        <a:p>
          <a:endParaRPr lang="ru-RU"/>
        </a:p>
      </dgm:t>
    </dgm:pt>
    <dgm:pt modelId="{ABA64691-9B2C-4A17-A667-7AFABC42590E}">
      <dgm:prSet phldrT="[Текст]"/>
      <dgm:spPr/>
      <dgm:t>
        <a:bodyPr/>
        <a:lstStyle/>
        <a:p>
          <a:endParaRPr lang="ru-RU"/>
        </a:p>
      </dgm:t>
    </dgm:pt>
    <dgm:pt modelId="{1B7C091B-E284-4896-BA75-D38F6057DEEB}" type="parTrans" cxnId="{87C528C9-0018-44D1-A368-CB3A2813EAD0}">
      <dgm:prSet/>
      <dgm:spPr/>
      <dgm:t>
        <a:bodyPr/>
        <a:lstStyle/>
        <a:p>
          <a:endParaRPr lang="ru-RU"/>
        </a:p>
      </dgm:t>
    </dgm:pt>
    <dgm:pt modelId="{153847E2-3223-4696-B70E-5BC2A2C78339}" type="sibTrans" cxnId="{87C528C9-0018-44D1-A368-CB3A2813EAD0}">
      <dgm:prSet/>
      <dgm:spPr/>
      <dgm:t>
        <a:bodyPr/>
        <a:lstStyle/>
        <a:p>
          <a:endParaRPr lang="ru-RU"/>
        </a:p>
      </dgm:t>
    </dgm:pt>
    <dgm:pt modelId="{DE9E2D40-89CC-400D-9AC3-56E19292E893}">
      <dgm:prSet phldrT="[Текст]"/>
      <dgm:spPr/>
      <dgm:t>
        <a:bodyPr/>
        <a:lstStyle/>
        <a:p>
          <a:endParaRPr lang="ru-RU"/>
        </a:p>
      </dgm:t>
    </dgm:pt>
    <dgm:pt modelId="{EF590F86-A9B5-4F91-A4C7-3DFADFF7575D}" type="parTrans" cxnId="{62B9F0AD-71A6-4B3B-916D-ED4DEEDF40FF}">
      <dgm:prSet/>
      <dgm:spPr/>
      <dgm:t>
        <a:bodyPr/>
        <a:lstStyle/>
        <a:p>
          <a:endParaRPr lang="ru-RU"/>
        </a:p>
      </dgm:t>
    </dgm:pt>
    <dgm:pt modelId="{FCE38AF9-4494-4424-9FCA-ABF303E11867}" type="sibTrans" cxnId="{62B9F0AD-71A6-4B3B-916D-ED4DEEDF40FF}">
      <dgm:prSet/>
      <dgm:spPr/>
      <dgm:t>
        <a:bodyPr/>
        <a:lstStyle/>
        <a:p>
          <a:endParaRPr lang="ru-RU"/>
        </a:p>
      </dgm:t>
    </dgm:pt>
    <dgm:pt modelId="{3540A08C-5A96-4053-98D8-21E29624D945}">
      <dgm:prSet/>
      <dgm:spPr/>
      <dgm:t>
        <a:bodyPr/>
        <a:lstStyle/>
        <a:p>
          <a:r>
            <a:rPr lang="uk-UA" dirty="0" smtClean="0"/>
            <a:t>Задачі на знаходження суми.</a:t>
          </a:r>
          <a:endParaRPr lang="ru-RU" dirty="0"/>
        </a:p>
      </dgm:t>
    </dgm:pt>
    <dgm:pt modelId="{B6333F40-3F61-4405-B908-6AED5093BB15}" type="parTrans" cxnId="{9BD05F6F-C279-4EC5-A7D9-CE06F487956F}">
      <dgm:prSet/>
      <dgm:spPr/>
      <dgm:t>
        <a:bodyPr/>
        <a:lstStyle/>
        <a:p>
          <a:endParaRPr lang="ru-RU"/>
        </a:p>
      </dgm:t>
    </dgm:pt>
    <dgm:pt modelId="{537740AE-B3E8-4C59-A6A2-7090187B0D12}" type="sibTrans" cxnId="{9BD05F6F-C279-4EC5-A7D9-CE06F487956F}">
      <dgm:prSet/>
      <dgm:spPr/>
      <dgm:t>
        <a:bodyPr/>
        <a:lstStyle/>
        <a:p>
          <a:endParaRPr lang="ru-RU"/>
        </a:p>
      </dgm:t>
    </dgm:pt>
    <dgm:pt modelId="{55DAB417-AAA7-4E80-9D0F-BB2FDA7B7761}">
      <dgm:prSet/>
      <dgm:spPr/>
      <dgm:t>
        <a:bodyPr/>
        <a:lstStyle/>
        <a:p>
          <a:r>
            <a:rPr lang="uk-UA" dirty="0" smtClean="0"/>
            <a:t>Задачі на знаходження різниці.</a:t>
          </a:r>
          <a:endParaRPr lang="ru-RU" dirty="0"/>
        </a:p>
      </dgm:t>
    </dgm:pt>
    <dgm:pt modelId="{33C36A9B-0569-45C1-9EBC-BECDDDD237CF}" type="parTrans" cxnId="{EF165397-A53C-436D-9CF1-E7D118187FB6}">
      <dgm:prSet/>
      <dgm:spPr/>
      <dgm:t>
        <a:bodyPr/>
        <a:lstStyle/>
        <a:p>
          <a:endParaRPr lang="ru-RU"/>
        </a:p>
      </dgm:t>
    </dgm:pt>
    <dgm:pt modelId="{E39BE339-1343-45A4-BCBE-FF7F093E8FD7}" type="sibTrans" cxnId="{EF165397-A53C-436D-9CF1-E7D118187FB6}">
      <dgm:prSet/>
      <dgm:spPr/>
      <dgm:t>
        <a:bodyPr/>
        <a:lstStyle/>
        <a:p>
          <a:endParaRPr lang="ru-RU"/>
        </a:p>
      </dgm:t>
    </dgm:pt>
    <dgm:pt modelId="{DE456F66-5546-4C2B-9B9F-564C887A0673}">
      <dgm:prSet/>
      <dgm:spPr/>
      <dgm:t>
        <a:bodyPr/>
        <a:lstStyle/>
        <a:p>
          <a:r>
            <a:rPr lang="uk-UA" dirty="0" smtClean="0"/>
            <a:t>Задачі на збільшення або зменшення числа на кілька одиниць.</a:t>
          </a:r>
          <a:endParaRPr lang="ru-RU" dirty="0"/>
        </a:p>
      </dgm:t>
    </dgm:pt>
    <dgm:pt modelId="{25F84815-D01A-48A9-BFD9-C1D6D86DF393}" type="parTrans" cxnId="{8CE1B53F-861E-484B-9B3F-FDD533BD6569}">
      <dgm:prSet/>
      <dgm:spPr/>
      <dgm:t>
        <a:bodyPr/>
        <a:lstStyle/>
        <a:p>
          <a:endParaRPr lang="ru-RU"/>
        </a:p>
      </dgm:t>
    </dgm:pt>
    <dgm:pt modelId="{10039C33-6B4A-4CD5-AE49-B1B737653919}" type="sibTrans" cxnId="{8CE1B53F-861E-484B-9B3F-FDD533BD6569}">
      <dgm:prSet/>
      <dgm:spPr/>
      <dgm:t>
        <a:bodyPr/>
        <a:lstStyle/>
        <a:p>
          <a:endParaRPr lang="ru-RU"/>
        </a:p>
      </dgm:t>
    </dgm:pt>
    <dgm:pt modelId="{C67C6457-C9C8-42AC-8E81-17D8F5F6619D}">
      <dgm:prSet/>
      <dgm:spPr/>
      <dgm:t>
        <a:bodyPr/>
        <a:lstStyle/>
        <a:p>
          <a:r>
            <a:rPr lang="uk-UA" dirty="0" smtClean="0"/>
            <a:t>Задачі на різницеве порівняння.</a:t>
          </a:r>
          <a:endParaRPr lang="ru-RU" dirty="0"/>
        </a:p>
      </dgm:t>
    </dgm:pt>
    <dgm:pt modelId="{DC4EB126-1681-4E6F-A5DE-18821ACA0EBC}" type="parTrans" cxnId="{19EDE372-B631-448D-800C-BAF81A4C5C74}">
      <dgm:prSet/>
      <dgm:spPr/>
      <dgm:t>
        <a:bodyPr/>
        <a:lstStyle/>
        <a:p>
          <a:endParaRPr lang="ru-RU"/>
        </a:p>
      </dgm:t>
    </dgm:pt>
    <dgm:pt modelId="{11FB3CFD-DA0A-44A5-A08E-C6C8A919CC3C}" type="sibTrans" cxnId="{19EDE372-B631-448D-800C-BAF81A4C5C74}">
      <dgm:prSet/>
      <dgm:spPr/>
      <dgm:t>
        <a:bodyPr/>
        <a:lstStyle/>
        <a:p>
          <a:endParaRPr lang="ru-RU"/>
        </a:p>
      </dgm:t>
    </dgm:pt>
    <dgm:pt modelId="{C5C37287-67CC-4243-A722-B64ECA6F4F86}">
      <dgm:prSet/>
      <dgm:spPr/>
      <dgm:t>
        <a:bodyPr/>
        <a:lstStyle/>
        <a:p>
          <a:r>
            <a:rPr lang="uk-UA" dirty="0" smtClean="0"/>
            <a:t>Задачі на знаходження невідомого доданка.</a:t>
          </a:r>
          <a:endParaRPr lang="ru-RU" dirty="0"/>
        </a:p>
      </dgm:t>
    </dgm:pt>
    <dgm:pt modelId="{92343189-8094-4EFC-B9E7-1472C9C92958}" type="parTrans" cxnId="{9993DE07-4019-4744-8F36-B60B86727DE6}">
      <dgm:prSet/>
      <dgm:spPr/>
      <dgm:t>
        <a:bodyPr/>
        <a:lstStyle/>
        <a:p>
          <a:endParaRPr lang="ru-RU"/>
        </a:p>
      </dgm:t>
    </dgm:pt>
    <dgm:pt modelId="{C0E505D0-5B22-4291-864A-7696418B87A7}" type="sibTrans" cxnId="{9993DE07-4019-4744-8F36-B60B86727DE6}">
      <dgm:prSet/>
      <dgm:spPr/>
      <dgm:t>
        <a:bodyPr/>
        <a:lstStyle/>
        <a:p>
          <a:endParaRPr lang="ru-RU"/>
        </a:p>
      </dgm:t>
    </dgm:pt>
    <dgm:pt modelId="{37D548FF-6F48-4725-9CCE-AF26E43A0F8B}">
      <dgm:prSet/>
      <dgm:spPr/>
      <dgm:t>
        <a:bodyPr/>
        <a:lstStyle/>
        <a:p>
          <a:r>
            <a:rPr lang="uk-UA" dirty="0" smtClean="0"/>
            <a:t>Задачі на знаходження невідомого зменшуваного.</a:t>
          </a:r>
          <a:endParaRPr lang="ru-RU" dirty="0"/>
        </a:p>
      </dgm:t>
    </dgm:pt>
    <dgm:pt modelId="{9D9F813A-B72A-40D5-81CF-24ADBF9D71F2}" type="parTrans" cxnId="{4D0133BB-5B8B-43AD-B8B3-0B32792CF95F}">
      <dgm:prSet/>
      <dgm:spPr/>
      <dgm:t>
        <a:bodyPr/>
        <a:lstStyle/>
        <a:p>
          <a:endParaRPr lang="ru-RU"/>
        </a:p>
      </dgm:t>
    </dgm:pt>
    <dgm:pt modelId="{5BC712BF-04B2-41FD-B185-A387055749B8}" type="sibTrans" cxnId="{4D0133BB-5B8B-43AD-B8B3-0B32792CF95F}">
      <dgm:prSet/>
      <dgm:spPr/>
      <dgm:t>
        <a:bodyPr/>
        <a:lstStyle/>
        <a:p>
          <a:endParaRPr lang="ru-RU"/>
        </a:p>
      </dgm:t>
    </dgm:pt>
    <dgm:pt modelId="{493C62DA-1E15-49D2-8D0F-1B5C76017626}">
      <dgm:prSet/>
      <dgm:spPr/>
      <dgm:t>
        <a:bodyPr/>
        <a:lstStyle/>
        <a:p>
          <a:r>
            <a:rPr lang="uk-UA" dirty="0" smtClean="0"/>
            <a:t>Задачі на знаходження невідомого від'ємника. </a:t>
          </a:r>
          <a:endParaRPr lang="ru-RU" dirty="0"/>
        </a:p>
      </dgm:t>
    </dgm:pt>
    <dgm:pt modelId="{CDF25C4B-1FCC-4760-BA67-984416087A09}" type="parTrans" cxnId="{15E7B983-68B6-4825-A37A-59A7E5889252}">
      <dgm:prSet/>
      <dgm:spPr/>
      <dgm:t>
        <a:bodyPr/>
        <a:lstStyle/>
        <a:p>
          <a:endParaRPr lang="ru-RU"/>
        </a:p>
      </dgm:t>
    </dgm:pt>
    <dgm:pt modelId="{DE7FF58E-6F01-4D6D-8A75-D83C7AE36ED9}" type="sibTrans" cxnId="{15E7B983-68B6-4825-A37A-59A7E5889252}">
      <dgm:prSet/>
      <dgm:spPr/>
      <dgm:t>
        <a:bodyPr/>
        <a:lstStyle/>
        <a:p>
          <a:endParaRPr lang="ru-RU"/>
        </a:p>
      </dgm:t>
    </dgm:pt>
    <dgm:pt modelId="{5C0C1775-917E-48C3-8E94-DB8CE9FEFBE7}" type="pres">
      <dgm:prSet presAssocID="{05E483F1-559A-4DFF-ABEA-5E89AB5EF6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ED313-53CA-40F3-97EC-DFA085AB4576}" type="pres">
      <dgm:prSet presAssocID="{A7B4B90E-37C7-415F-A380-967224871145}" presName="composite" presStyleCnt="0"/>
      <dgm:spPr/>
    </dgm:pt>
    <dgm:pt modelId="{5A54E8A1-A8EF-4672-977C-5F02008E3FFB}" type="pres">
      <dgm:prSet presAssocID="{A7B4B90E-37C7-415F-A380-96722487114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67235-5C8B-4C1E-A545-93D4AE5AA08F}" type="pres">
      <dgm:prSet presAssocID="{A7B4B90E-37C7-415F-A380-96722487114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A15B2-DA07-4316-AD3D-347BE6AACBBD}" type="pres">
      <dgm:prSet presAssocID="{34808E7E-0BA2-4EA1-8482-E506333927DD}" presName="sp" presStyleCnt="0"/>
      <dgm:spPr/>
    </dgm:pt>
    <dgm:pt modelId="{F3A0A885-DE5B-4625-AF40-9826F0C2CF1D}" type="pres">
      <dgm:prSet presAssocID="{A9C9630F-04E4-4D2B-A70E-CA437D1D2CDE}" presName="composite" presStyleCnt="0"/>
      <dgm:spPr/>
    </dgm:pt>
    <dgm:pt modelId="{305983F8-A56E-4864-82B5-667DA6BC5D57}" type="pres">
      <dgm:prSet presAssocID="{A9C9630F-04E4-4D2B-A70E-CA437D1D2CD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C904B-4CB2-476B-B404-A0D50699C482}" type="pres">
      <dgm:prSet presAssocID="{A9C9630F-04E4-4D2B-A70E-CA437D1D2CD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5DC64-16E3-4D47-9932-D55DB54D5D1A}" type="pres">
      <dgm:prSet presAssocID="{D14E641E-4539-4338-B92E-90EA11530933}" presName="sp" presStyleCnt="0"/>
      <dgm:spPr/>
    </dgm:pt>
    <dgm:pt modelId="{1BF9FDC9-D1FE-4F23-8417-39927A5043CD}" type="pres">
      <dgm:prSet presAssocID="{8D3709A8-F009-4A7F-8347-428E90192888}" presName="composite" presStyleCnt="0"/>
      <dgm:spPr/>
    </dgm:pt>
    <dgm:pt modelId="{20B7C349-A929-4755-81B7-85604AA92055}" type="pres">
      <dgm:prSet presAssocID="{8D3709A8-F009-4A7F-8347-428E90192888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74153-96A4-4075-BB7F-4592916EC321}" type="pres">
      <dgm:prSet presAssocID="{8D3709A8-F009-4A7F-8347-428E90192888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88E9D-0A53-4509-ACCD-307C2AC70DA6}" type="pres">
      <dgm:prSet presAssocID="{DA5207C3-2217-48A7-8353-C30A29C7C5CD}" presName="sp" presStyleCnt="0"/>
      <dgm:spPr/>
    </dgm:pt>
    <dgm:pt modelId="{D3D527AD-3896-4871-8E67-EF538B1E746E}" type="pres">
      <dgm:prSet presAssocID="{E9060103-7067-4E8A-BD21-0D586E6A75FB}" presName="composite" presStyleCnt="0"/>
      <dgm:spPr/>
    </dgm:pt>
    <dgm:pt modelId="{A8AED6C7-21C3-47D2-A5A9-89674E53311D}" type="pres">
      <dgm:prSet presAssocID="{E9060103-7067-4E8A-BD21-0D586E6A75FB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84F4A-5408-431D-B16D-28707287B700}" type="pres">
      <dgm:prSet presAssocID="{E9060103-7067-4E8A-BD21-0D586E6A75FB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C3510-64D0-4146-93F5-5E88394B86BE}" type="pres">
      <dgm:prSet presAssocID="{3A8B1D05-E637-459A-AE30-933ECC4BBC70}" presName="sp" presStyleCnt="0"/>
      <dgm:spPr/>
    </dgm:pt>
    <dgm:pt modelId="{C32C9369-2D61-4543-8E2F-91B0F39ADAD0}" type="pres">
      <dgm:prSet presAssocID="{ABA64691-9B2C-4A17-A667-7AFABC42590E}" presName="composite" presStyleCnt="0"/>
      <dgm:spPr/>
    </dgm:pt>
    <dgm:pt modelId="{AD38C518-C1CB-47FE-9D58-64F1B006B87C}" type="pres">
      <dgm:prSet presAssocID="{ABA64691-9B2C-4A17-A667-7AFABC42590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8D866-967F-4F1F-B27A-785DED381983}" type="pres">
      <dgm:prSet presAssocID="{ABA64691-9B2C-4A17-A667-7AFABC42590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E59C2-99EA-4E63-AFAF-6E9B41C80DDF}" type="pres">
      <dgm:prSet presAssocID="{153847E2-3223-4696-B70E-5BC2A2C78339}" presName="sp" presStyleCnt="0"/>
      <dgm:spPr/>
    </dgm:pt>
    <dgm:pt modelId="{85558C85-C932-48C3-8F00-A036FEA86239}" type="pres">
      <dgm:prSet presAssocID="{DE9E2D40-89CC-400D-9AC3-56E19292E893}" presName="composite" presStyleCnt="0"/>
      <dgm:spPr/>
    </dgm:pt>
    <dgm:pt modelId="{EE9AE501-6331-48B7-98C5-6B665F29CCD2}" type="pres">
      <dgm:prSet presAssocID="{DE9E2D40-89CC-400D-9AC3-56E19292E89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375F2-2C94-4C05-A123-92500D2CFA39}" type="pres">
      <dgm:prSet presAssocID="{DE9E2D40-89CC-400D-9AC3-56E19292E89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614C3-CB70-44DD-9AB7-A8F36CECB940}" type="pres">
      <dgm:prSet presAssocID="{FCE38AF9-4494-4424-9FCA-ABF303E11867}" presName="sp" presStyleCnt="0"/>
      <dgm:spPr/>
    </dgm:pt>
    <dgm:pt modelId="{86F970F6-B558-4168-A8BE-E531270A211F}" type="pres">
      <dgm:prSet presAssocID="{4BC452C0-DB0C-47F3-96E4-9A15059BC921}" presName="composite" presStyleCnt="0"/>
      <dgm:spPr/>
    </dgm:pt>
    <dgm:pt modelId="{C88EFC8F-BA27-448F-8C44-B097BC647396}" type="pres">
      <dgm:prSet presAssocID="{4BC452C0-DB0C-47F3-96E4-9A15059BC92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85822-9BBB-42B1-A96B-AAC325AEAA4A}" type="pres">
      <dgm:prSet presAssocID="{4BC452C0-DB0C-47F3-96E4-9A15059BC92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155CF-084E-488D-85DB-436CC6B7868B}" type="presOf" srcId="{4BC452C0-DB0C-47F3-96E4-9A15059BC921}" destId="{C88EFC8F-BA27-448F-8C44-B097BC647396}" srcOrd="0" destOrd="0" presId="urn:microsoft.com/office/officeart/2005/8/layout/chevron2"/>
    <dgm:cxn modelId="{CD41AE2E-4E61-4E1C-944E-1F07F9BCD62B}" srcId="{05E483F1-559A-4DFF-ABEA-5E89AB5EF6B5}" destId="{8D3709A8-F009-4A7F-8347-428E90192888}" srcOrd="2" destOrd="0" parTransId="{2E7F74E5-5CA7-4051-BAC9-23FBD4826D10}" sibTransId="{DA5207C3-2217-48A7-8353-C30A29C7C5CD}"/>
    <dgm:cxn modelId="{9A9FE157-B494-44A7-8F00-FAFCE0B4A86D}" type="presOf" srcId="{E9060103-7067-4E8A-BD21-0D586E6A75FB}" destId="{A8AED6C7-21C3-47D2-A5A9-89674E53311D}" srcOrd="0" destOrd="0" presId="urn:microsoft.com/office/officeart/2005/8/layout/chevron2"/>
    <dgm:cxn modelId="{F4CF1AF5-D4F2-44B6-A243-1AB2C57B06FD}" type="presOf" srcId="{DE456F66-5546-4C2B-9B9F-564C887A0673}" destId="{87A74153-96A4-4075-BB7F-4592916EC321}" srcOrd="0" destOrd="0" presId="urn:microsoft.com/office/officeart/2005/8/layout/chevron2"/>
    <dgm:cxn modelId="{9BD05F6F-C279-4EC5-A7D9-CE06F487956F}" srcId="{A7B4B90E-37C7-415F-A380-967224871145}" destId="{3540A08C-5A96-4053-98D8-21E29624D945}" srcOrd="0" destOrd="0" parTransId="{B6333F40-3F61-4405-B908-6AED5093BB15}" sibTransId="{537740AE-B3E8-4C59-A6A2-7090187B0D12}"/>
    <dgm:cxn modelId="{7168DA82-59D0-453C-9EAF-88F2EC27D62C}" srcId="{05E483F1-559A-4DFF-ABEA-5E89AB5EF6B5}" destId="{4BC452C0-DB0C-47F3-96E4-9A15059BC921}" srcOrd="6" destOrd="0" parTransId="{05DBF4F4-A9E7-4D3B-B3AE-1A8291CD1FA6}" sibTransId="{E1702698-23D2-47A9-A29B-D3495EF6C01C}"/>
    <dgm:cxn modelId="{4EBAAB3A-210D-4C83-8312-48576B85FE34}" type="presOf" srcId="{37D548FF-6F48-4725-9CCE-AF26E43A0F8B}" destId="{C5E375F2-2C94-4C05-A123-92500D2CFA39}" srcOrd="0" destOrd="0" presId="urn:microsoft.com/office/officeart/2005/8/layout/chevron2"/>
    <dgm:cxn modelId="{E95EFED6-3607-45BA-8B90-FF7DB7637394}" type="presOf" srcId="{A7B4B90E-37C7-415F-A380-967224871145}" destId="{5A54E8A1-A8EF-4672-977C-5F02008E3FFB}" srcOrd="0" destOrd="0" presId="urn:microsoft.com/office/officeart/2005/8/layout/chevron2"/>
    <dgm:cxn modelId="{B07EF8D1-3C15-42A4-98FF-8CBD40104DD7}" type="presOf" srcId="{C67C6457-C9C8-42AC-8E81-17D8F5F6619D}" destId="{D8284F4A-5408-431D-B16D-28707287B700}" srcOrd="0" destOrd="0" presId="urn:microsoft.com/office/officeart/2005/8/layout/chevron2"/>
    <dgm:cxn modelId="{D5E00E96-97DA-4317-8197-38777E6D21E0}" type="presOf" srcId="{3540A08C-5A96-4053-98D8-21E29624D945}" destId="{C5C67235-5C8B-4C1E-A545-93D4AE5AA08F}" srcOrd="0" destOrd="0" presId="urn:microsoft.com/office/officeart/2005/8/layout/chevron2"/>
    <dgm:cxn modelId="{96FD09B8-49D2-4F55-A6CD-57DCC7E79E27}" srcId="{05E483F1-559A-4DFF-ABEA-5E89AB5EF6B5}" destId="{A7B4B90E-37C7-415F-A380-967224871145}" srcOrd="0" destOrd="0" parTransId="{0B6F4175-CAF6-409D-951F-F5E7A37A55BB}" sibTransId="{34808E7E-0BA2-4EA1-8482-E506333927DD}"/>
    <dgm:cxn modelId="{1FF5AA8C-E8E7-45AD-928B-FAAE55B8C58A}" srcId="{05E483F1-559A-4DFF-ABEA-5E89AB5EF6B5}" destId="{E9060103-7067-4E8A-BD21-0D586E6A75FB}" srcOrd="3" destOrd="0" parTransId="{BD213E47-CD59-4DEA-9720-B428A1F8EB17}" sibTransId="{3A8B1D05-E637-459A-AE30-933ECC4BBC70}"/>
    <dgm:cxn modelId="{A38718C4-38C5-4E30-929F-21D799A6697F}" srcId="{05E483F1-559A-4DFF-ABEA-5E89AB5EF6B5}" destId="{A9C9630F-04E4-4D2B-A70E-CA437D1D2CDE}" srcOrd="1" destOrd="0" parTransId="{111195B0-BE54-4923-98D3-F61D6C82F52C}" sibTransId="{D14E641E-4539-4338-B92E-90EA11530933}"/>
    <dgm:cxn modelId="{15E7B983-68B6-4825-A37A-59A7E5889252}" srcId="{4BC452C0-DB0C-47F3-96E4-9A15059BC921}" destId="{493C62DA-1E15-49D2-8D0F-1B5C76017626}" srcOrd="0" destOrd="0" parTransId="{CDF25C4B-1FCC-4760-BA67-984416087A09}" sibTransId="{DE7FF58E-6F01-4D6D-8A75-D83C7AE36ED9}"/>
    <dgm:cxn modelId="{19EDE372-B631-448D-800C-BAF81A4C5C74}" srcId="{E9060103-7067-4E8A-BD21-0D586E6A75FB}" destId="{C67C6457-C9C8-42AC-8E81-17D8F5F6619D}" srcOrd="0" destOrd="0" parTransId="{DC4EB126-1681-4E6F-A5DE-18821ACA0EBC}" sibTransId="{11FB3CFD-DA0A-44A5-A08E-C6C8A919CC3C}"/>
    <dgm:cxn modelId="{CCD25710-99D6-415A-A830-F77EF30D0C53}" type="presOf" srcId="{C5C37287-67CC-4243-A722-B64ECA6F4F86}" destId="{4FF8D866-967F-4F1F-B27A-785DED381983}" srcOrd="0" destOrd="0" presId="urn:microsoft.com/office/officeart/2005/8/layout/chevron2"/>
    <dgm:cxn modelId="{EF165397-A53C-436D-9CF1-E7D118187FB6}" srcId="{A9C9630F-04E4-4D2B-A70E-CA437D1D2CDE}" destId="{55DAB417-AAA7-4E80-9D0F-BB2FDA7B7761}" srcOrd="0" destOrd="0" parTransId="{33C36A9B-0569-45C1-9EBC-BECDDDD237CF}" sibTransId="{E39BE339-1343-45A4-BCBE-FF7F093E8FD7}"/>
    <dgm:cxn modelId="{87C528C9-0018-44D1-A368-CB3A2813EAD0}" srcId="{05E483F1-559A-4DFF-ABEA-5E89AB5EF6B5}" destId="{ABA64691-9B2C-4A17-A667-7AFABC42590E}" srcOrd="4" destOrd="0" parTransId="{1B7C091B-E284-4896-BA75-D38F6057DEEB}" sibTransId="{153847E2-3223-4696-B70E-5BC2A2C78339}"/>
    <dgm:cxn modelId="{32D7EC15-6A83-482A-A65F-2AE4941D5A93}" type="presOf" srcId="{55DAB417-AAA7-4E80-9D0F-BB2FDA7B7761}" destId="{7FFC904B-4CB2-476B-B404-A0D50699C482}" srcOrd="0" destOrd="0" presId="urn:microsoft.com/office/officeart/2005/8/layout/chevron2"/>
    <dgm:cxn modelId="{50A80944-1994-4A32-A129-67464D374B08}" type="presOf" srcId="{DE9E2D40-89CC-400D-9AC3-56E19292E893}" destId="{EE9AE501-6331-48B7-98C5-6B665F29CCD2}" srcOrd="0" destOrd="0" presId="urn:microsoft.com/office/officeart/2005/8/layout/chevron2"/>
    <dgm:cxn modelId="{62B9F0AD-71A6-4B3B-916D-ED4DEEDF40FF}" srcId="{05E483F1-559A-4DFF-ABEA-5E89AB5EF6B5}" destId="{DE9E2D40-89CC-400D-9AC3-56E19292E893}" srcOrd="5" destOrd="0" parTransId="{EF590F86-A9B5-4F91-A4C7-3DFADFF7575D}" sibTransId="{FCE38AF9-4494-4424-9FCA-ABF303E11867}"/>
    <dgm:cxn modelId="{442A4D94-42AD-499E-BC22-F81C4EC4AF54}" type="presOf" srcId="{493C62DA-1E15-49D2-8D0F-1B5C76017626}" destId="{0AE85822-9BBB-42B1-A96B-AAC325AEAA4A}" srcOrd="0" destOrd="0" presId="urn:microsoft.com/office/officeart/2005/8/layout/chevron2"/>
    <dgm:cxn modelId="{9993DE07-4019-4744-8F36-B60B86727DE6}" srcId="{ABA64691-9B2C-4A17-A667-7AFABC42590E}" destId="{C5C37287-67CC-4243-A722-B64ECA6F4F86}" srcOrd="0" destOrd="0" parTransId="{92343189-8094-4EFC-B9E7-1472C9C92958}" sibTransId="{C0E505D0-5B22-4291-864A-7696418B87A7}"/>
    <dgm:cxn modelId="{DA369744-BDEB-44D5-9F87-6DB70BCFC6F2}" type="presOf" srcId="{ABA64691-9B2C-4A17-A667-7AFABC42590E}" destId="{AD38C518-C1CB-47FE-9D58-64F1B006B87C}" srcOrd="0" destOrd="0" presId="urn:microsoft.com/office/officeart/2005/8/layout/chevron2"/>
    <dgm:cxn modelId="{20127D18-EFB0-466C-A0C1-1163D18EB160}" type="presOf" srcId="{A9C9630F-04E4-4D2B-A70E-CA437D1D2CDE}" destId="{305983F8-A56E-4864-82B5-667DA6BC5D57}" srcOrd="0" destOrd="0" presId="urn:microsoft.com/office/officeart/2005/8/layout/chevron2"/>
    <dgm:cxn modelId="{8CE1B53F-861E-484B-9B3F-FDD533BD6569}" srcId="{8D3709A8-F009-4A7F-8347-428E90192888}" destId="{DE456F66-5546-4C2B-9B9F-564C887A0673}" srcOrd="0" destOrd="0" parTransId="{25F84815-D01A-48A9-BFD9-C1D6D86DF393}" sibTransId="{10039C33-6B4A-4CD5-AE49-B1B737653919}"/>
    <dgm:cxn modelId="{4D0133BB-5B8B-43AD-B8B3-0B32792CF95F}" srcId="{DE9E2D40-89CC-400D-9AC3-56E19292E893}" destId="{37D548FF-6F48-4725-9CCE-AF26E43A0F8B}" srcOrd="0" destOrd="0" parTransId="{9D9F813A-B72A-40D5-81CF-24ADBF9D71F2}" sibTransId="{5BC712BF-04B2-41FD-B185-A387055749B8}"/>
    <dgm:cxn modelId="{E50F235A-2DCE-4F70-A001-86673E627D35}" type="presOf" srcId="{8D3709A8-F009-4A7F-8347-428E90192888}" destId="{20B7C349-A929-4755-81B7-85604AA92055}" srcOrd="0" destOrd="0" presId="urn:microsoft.com/office/officeart/2005/8/layout/chevron2"/>
    <dgm:cxn modelId="{917B4CC0-D0AE-4191-8646-7FFBDA46F944}" type="presOf" srcId="{05E483F1-559A-4DFF-ABEA-5E89AB5EF6B5}" destId="{5C0C1775-917E-48C3-8E94-DB8CE9FEFBE7}" srcOrd="0" destOrd="0" presId="urn:microsoft.com/office/officeart/2005/8/layout/chevron2"/>
    <dgm:cxn modelId="{CD8287A1-8B17-41C2-A484-E4F99D26594F}" type="presParOf" srcId="{5C0C1775-917E-48C3-8E94-DB8CE9FEFBE7}" destId="{D93ED313-53CA-40F3-97EC-DFA085AB4576}" srcOrd="0" destOrd="0" presId="urn:microsoft.com/office/officeart/2005/8/layout/chevron2"/>
    <dgm:cxn modelId="{A642A8D9-4C5D-4EB9-A3CC-F603A6AE6DAC}" type="presParOf" srcId="{D93ED313-53CA-40F3-97EC-DFA085AB4576}" destId="{5A54E8A1-A8EF-4672-977C-5F02008E3FFB}" srcOrd="0" destOrd="0" presId="urn:microsoft.com/office/officeart/2005/8/layout/chevron2"/>
    <dgm:cxn modelId="{E314C7B6-52BB-4A08-BED0-DD22AA27BB04}" type="presParOf" srcId="{D93ED313-53CA-40F3-97EC-DFA085AB4576}" destId="{C5C67235-5C8B-4C1E-A545-93D4AE5AA08F}" srcOrd="1" destOrd="0" presId="urn:microsoft.com/office/officeart/2005/8/layout/chevron2"/>
    <dgm:cxn modelId="{6BC5BF68-A523-4596-92AC-0F7A14410437}" type="presParOf" srcId="{5C0C1775-917E-48C3-8E94-DB8CE9FEFBE7}" destId="{D10A15B2-DA07-4316-AD3D-347BE6AACBBD}" srcOrd="1" destOrd="0" presId="urn:microsoft.com/office/officeart/2005/8/layout/chevron2"/>
    <dgm:cxn modelId="{91D74770-CF75-4E0C-B1D2-E7A548BAEE22}" type="presParOf" srcId="{5C0C1775-917E-48C3-8E94-DB8CE9FEFBE7}" destId="{F3A0A885-DE5B-4625-AF40-9826F0C2CF1D}" srcOrd="2" destOrd="0" presId="urn:microsoft.com/office/officeart/2005/8/layout/chevron2"/>
    <dgm:cxn modelId="{BF9DE1F1-F2B6-4E39-8102-0CE5BB3F4A9A}" type="presParOf" srcId="{F3A0A885-DE5B-4625-AF40-9826F0C2CF1D}" destId="{305983F8-A56E-4864-82B5-667DA6BC5D57}" srcOrd="0" destOrd="0" presId="urn:microsoft.com/office/officeart/2005/8/layout/chevron2"/>
    <dgm:cxn modelId="{8F35CE24-9D30-4867-AF97-F69141CF0DF6}" type="presParOf" srcId="{F3A0A885-DE5B-4625-AF40-9826F0C2CF1D}" destId="{7FFC904B-4CB2-476B-B404-A0D50699C482}" srcOrd="1" destOrd="0" presId="urn:microsoft.com/office/officeart/2005/8/layout/chevron2"/>
    <dgm:cxn modelId="{A235CFB6-4300-45F2-868F-1DA221B49E7E}" type="presParOf" srcId="{5C0C1775-917E-48C3-8E94-DB8CE9FEFBE7}" destId="{0EF5DC64-16E3-4D47-9932-D55DB54D5D1A}" srcOrd="3" destOrd="0" presId="urn:microsoft.com/office/officeart/2005/8/layout/chevron2"/>
    <dgm:cxn modelId="{B35A1786-86B8-4C5F-B8D5-5BA7F9D1476D}" type="presParOf" srcId="{5C0C1775-917E-48C3-8E94-DB8CE9FEFBE7}" destId="{1BF9FDC9-D1FE-4F23-8417-39927A5043CD}" srcOrd="4" destOrd="0" presId="urn:microsoft.com/office/officeart/2005/8/layout/chevron2"/>
    <dgm:cxn modelId="{267FF2EC-396B-4105-8271-999511A9D03A}" type="presParOf" srcId="{1BF9FDC9-D1FE-4F23-8417-39927A5043CD}" destId="{20B7C349-A929-4755-81B7-85604AA92055}" srcOrd="0" destOrd="0" presId="urn:microsoft.com/office/officeart/2005/8/layout/chevron2"/>
    <dgm:cxn modelId="{9874159B-4331-4067-B20C-A4A8440E1560}" type="presParOf" srcId="{1BF9FDC9-D1FE-4F23-8417-39927A5043CD}" destId="{87A74153-96A4-4075-BB7F-4592916EC321}" srcOrd="1" destOrd="0" presId="urn:microsoft.com/office/officeart/2005/8/layout/chevron2"/>
    <dgm:cxn modelId="{B653C261-5448-4872-8FFE-4C7A73C431C1}" type="presParOf" srcId="{5C0C1775-917E-48C3-8E94-DB8CE9FEFBE7}" destId="{64688E9D-0A53-4509-ACCD-307C2AC70DA6}" srcOrd="5" destOrd="0" presId="urn:microsoft.com/office/officeart/2005/8/layout/chevron2"/>
    <dgm:cxn modelId="{278D9C0D-D7BE-4E84-BAE4-CABB1D0B02B0}" type="presParOf" srcId="{5C0C1775-917E-48C3-8E94-DB8CE9FEFBE7}" destId="{D3D527AD-3896-4871-8E67-EF538B1E746E}" srcOrd="6" destOrd="0" presId="urn:microsoft.com/office/officeart/2005/8/layout/chevron2"/>
    <dgm:cxn modelId="{77B257CA-55AE-4C71-8890-584B335ED4D8}" type="presParOf" srcId="{D3D527AD-3896-4871-8E67-EF538B1E746E}" destId="{A8AED6C7-21C3-47D2-A5A9-89674E53311D}" srcOrd="0" destOrd="0" presId="urn:microsoft.com/office/officeart/2005/8/layout/chevron2"/>
    <dgm:cxn modelId="{4B0BDCCF-57CF-4A33-8642-9C7D85C36DD3}" type="presParOf" srcId="{D3D527AD-3896-4871-8E67-EF538B1E746E}" destId="{D8284F4A-5408-431D-B16D-28707287B700}" srcOrd="1" destOrd="0" presId="urn:microsoft.com/office/officeart/2005/8/layout/chevron2"/>
    <dgm:cxn modelId="{7AB2F25F-2FCF-4D80-8734-192E125B1E68}" type="presParOf" srcId="{5C0C1775-917E-48C3-8E94-DB8CE9FEFBE7}" destId="{C17C3510-64D0-4146-93F5-5E88394B86BE}" srcOrd="7" destOrd="0" presId="urn:microsoft.com/office/officeart/2005/8/layout/chevron2"/>
    <dgm:cxn modelId="{DFCBAD0C-10C1-46CC-9064-B981FB180D86}" type="presParOf" srcId="{5C0C1775-917E-48C3-8E94-DB8CE9FEFBE7}" destId="{C32C9369-2D61-4543-8E2F-91B0F39ADAD0}" srcOrd="8" destOrd="0" presId="urn:microsoft.com/office/officeart/2005/8/layout/chevron2"/>
    <dgm:cxn modelId="{E4430E87-FC78-4B2B-9EE1-9373B2676C7E}" type="presParOf" srcId="{C32C9369-2D61-4543-8E2F-91B0F39ADAD0}" destId="{AD38C518-C1CB-47FE-9D58-64F1B006B87C}" srcOrd="0" destOrd="0" presId="urn:microsoft.com/office/officeart/2005/8/layout/chevron2"/>
    <dgm:cxn modelId="{A1BAA1CC-6E96-433E-A6E5-90E2E502E362}" type="presParOf" srcId="{C32C9369-2D61-4543-8E2F-91B0F39ADAD0}" destId="{4FF8D866-967F-4F1F-B27A-785DED381983}" srcOrd="1" destOrd="0" presId="urn:microsoft.com/office/officeart/2005/8/layout/chevron2"/>
    <dgm:cxn modelId="{45065648-8ED4-4036-91F2-3F877E2A8300}" type="presParOf" srcId="{5C0C1775-917E-48C3-8E94-DB8CE9FEFBE7}" destId="{E8BE59C2-99EA-4E63-AFAF-6E9B41C80DDF}" srcOrd="9" destOrd="0" presId="urn:microsoft.com/office/officeart/2005/8/layout/chevron2"/>
    <dgm:cxn modelId="{62849E7C-2735-4EBF-845A-B6510F53E5BC}" type="presParOf" srcId="{5C0C1775-917E-48C3-8E94-DB8CE9FEFBE7}" destId="{85558C85-C932-48C3-8F00-A036FEA86239}" srcOrd="10" destOrd="0" presId="urn:microsoft.com/office/officeart/2005/8/layout/chevron2"/>
    <dgm:cxn modelId="{DCC7D4B6-7EF6-4DFB-90CF-6CD717B56167}" type="presParOf" srcId="{85558C85-C932-48C3-8F00-A036FEA86239}" destId="{EE9AE501-6331-48B7-98C5-6B665F29CCD2}" srcOrd="0" destOrd="0" presId="urn:microsoft.com/office/officeart/2005/8/layout/chevron2"/>
    <dgm:cxn modelId="{597FF89E-0D40-4D0E-818F-14105C6A4001}" type="presParOf" srcId="{85558C85-C932-48C3-8F00-A036FEA86239}" destId="{C5E375F2-2C94-4C05-A123-92500D2CFA39}" srcOrd="1" destOrd="0" presId="urn:microsoft.com/office/officeart/2005/8/layout/chevron2"/>
    <dgm:cxn modelId="{78A2EAC8-C652-47B3-9083-7DAB51306E32}" type="presParOf" srcId="{5C0C1775-917E-48C3-8E94-DB8CE9FEFBE7}" destId="{306614C3-CB70-44DD-9AB7-A8F36CECB940}" srcOrd="11" destOrd="0" presId="urn:microsoft.com/office/officeart/2005/8/layout/chevron2"/>
    <dgm:cxn modelId="{9591853C-B316-40F3-8A3F-A3B3A60D4999}" type="presParOf" srcId="{5C0C1775-917E-48C3-8E94-DB8CE9FEFBE7}" destId="{86F970F6-B558-4168-A8BE-E531270A211F}" srcOrd="12" destOrd="0" presId="urn:microsoft.com/office/officeart/2005/8/layout/chevron2"/>
    <dgm:cxn modelId="{0B816615-85B8-49F2-8A33-1BE8926C4B3B}" type="presParOf" srcId="{86F970F6-B558-4168-A8BE-E531270A211F}" destId="{C88EFC8F-BA27-448F-8C44-B097BC647396}" srcOrd="0" destOrd="0" presId="urn:microsoft.com/office/officeart/2005/8/layout/chevron2"/>
    <dgm:cxn modelId="{5F47C4DA-FF2F-4888-9C79-32BF03CAA4FD}" type="presParOf" srcId="{86F970F6-B558-4168-A8BE-E531270A211F}" destId="{0AE85822-9BBB-42B1-A96B-AAC325AEAA4A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839221-2040-49BF-9835-A0C6EF5A3EAD}" type="doc">
      <dgm:prSet loTypeId="urn:microsoft.com/office/officeart/2005/8/layout/chevron2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D2EAFB3-1FEC-4960-A4ED-BD0D176F6104}">
      <dgm:prSet phldrT="[Текст]" phldr="1" custT="1"/>
      <dgm:spPr/>
      <dgm:t>
        <a:bodyPr/>
        <a:lstStyle/>
        <a:p>
          <a:pPr>
            <a:lnSpc>
              <a:spcPct val="80000"/>
            </a:lnSpc>
          </a:pPr>
          <a:endParaRPr lang="ru-RU" sz="2300" dirty="0"/>
        </a:p>
      </dgm:t>
    </dgm:pt>
    <dgm:pt modelId="{BEE3CA2D-A576-4F0D-8218-E12AB20CB572}" type="parTrans" cxnId="{BC193D46-07B8-44B6-9062-393879318C61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CF15754A-7D7B-448A-B65C-D23EB99150D8}" type="sibTrans" cxnId="{BC193D46-07B8-44B6-9062-393879318C61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082B50DC-FBC1-48D2-B523-6563E7FC0A37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2300" dirty="0"/>
        </a:p>
      </dgm:t>
    </dgm:pt>
    <dgm:pt modelId="{D6843271-4A2E-47FC-AAFD-97EB3D3ED0FB}" type="parTrans" cxnId="{04D82D22-2141-43D8-A555-5820413DBD2B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92D12AB9-A290-4D26-AAF4-13CB4ABCDA96}" type="sibTrans" cxnId="{04D82D22-2141-43D8-A555-5820413DBD2B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D1F178C9-A3BE-466E-B361-EE215525CE97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2300" dirty="0"/>
        </a:p>
      </dgm:t>
    </dgm:pt>
    <dgm:pt modelId="{9AB4137C-5F9A-48E2-9560-5B4DC7622491}" type="parTrans" cxnId="{A3848E29-6403-4936-89B5-F5C0B197F894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54F96DD3-B50E-478F-8863-814BB0F30F04}" type="sibTrans" cxnId="{A3848E29-6403-4936-89B5-F5C0B197F894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A59F1F43-BAC1-47D1-8EF1-2CFE653358EB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2300" dirty="0"/>
        </a:p>
      </dgm:t>
    </dgm:pt>
    <dgm:pt modelId="{7B51C910-5190-4CA2-BB9C-14399EAA4282}" type="parTrans" cxnId="{F1C85F58-9832-495F-B416-1F1A638157B2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1D924D2B-FF95-44EE-B523-978B7B9F6CD5}" type="sibTrans" cxnId="{F1C85F58-9832-495F-B416-1F1A638157B2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944FCEFA-B0EC-4877-97F7-F178BCA0D637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2300" dirty="0"/>
        </a:p>
      </dgm:t>
    </dgm:pt>
    <dgm:pt modelId="{4828018E-7A14-4611-BD06-680D55A8AC49}" type="parTrans" cxnId="{45FB9136-0D95-412E-BDB5-F16E19E3C004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8CBA0D96-0DE4-4680-81FA-FBA92AF5FA51}" type="sibTrans" cxnId="{45FB9136-0D95-412E-BDB5-F16E19E3C004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B97376D9-464F-496E-AF5C-D9F338C605DD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2300" dirty="0"/>
        </a:p>
      </dgm:t>
    </dgm:pt>
    <dgm:pt modelId="{595FEC50-3722-4FCC-9CAA-8823D0370E96}" type="parTrans" cxnId="{A2DF56A2-2B27-4AB2-B391-2DB61B031CA8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77908FA7-E939-4AFB-99EF-472FA3273BF2}" type="sibTrans" cxnId="{A2DF56A2-2B27-4AB2-B391-2DB61B031CA8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966F8EFF-FF16-4D25-B117-817FBF1C1E27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2300" dirty="0"/>
        </a:p>
      </dgm:t>
    </dgm:pt>
    <dgm:pt modelId="{9E4A2648-A4AE-4B66-A3E9-7D542BABF846}" type="parTrans" cxnId="{0DB708A4-4D2D-4DCE-BBCC-2D679794D38C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4FC8358D-948E-4992-A429-EFD1EC130A9E}" type="sibTrans" cxnId="{0DB708A4-4D2D-4DCE-BBCC-2D679794D38C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E74D47FF-CE4E-4AA9-BC71-08BDBC4F0B05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2300" dirty="0"/>
        </a:p>
      </dgm:t>
    </dgm:pt>
    <dgm:pt modelId="{B8B732E6-43A4-4914-B620-C2807D0F2851}" type="parTrans" cxnId="{B3FD95E2-8A38-4D19-9042-C9D7FDB9F2C2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0076FA65-0BB2-4D85-BC72-E4C84C68B732}" type="sibTrans" cxnId="{B3FD95E2-8A38-4D19-9042-C9D7FDB9F2C2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6FFB79E0-6ECB-451D-873D-06A1B6EC37B2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300" dirty="0" smtClean="0"/>
            <a:t>Задачі на знаходження суми трьох доданків.</a:t>
          </a:r>
          <a:endParaRPr lang="ru-RU" sz="2300" dirty="0"/>
        </a:p>
      </dgm:t>
    </dgm:pt>
    <dgm:pt modelId="{05830043-8F7D-4143-B08B-C6BC68C1A4ED}" type="parTrans" cxnId="{2FB51FA5-89AB-4309-AAF8-B037CE4B86D2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0CBF1807-E05D-4DCC-9557-E9900AF89D27}" type="sibTrans" cxnId="{2FB51FA5-89AB-4309-AAF8-B037CE4B86D2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0EC65ADF-6A39-49AF-A08F-C87447C48FE8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300" dirty="0" smtClean="0"/>
            <a:t>Задачі на знаходження третього числа за сумою двох даних чисел.</a:t>
          </a:r>
          <a:endParaRPr lang="ru-RU" sz="2300" dirty="0"/>
        </a:p>
      </dgm:t>
    </dgm:pt>
    <dgm:pt modelId="{40CCD272-6921-4E6B-B1D5-696C303F4991}" type="parTrans" cxnId="{4BE2861A-EF32-4494-885A-745EC1A26207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7C10F1BE-26C0-471F-B18B-B3F74A01D22E}" type="sibTrans" cxnId="{4BE2861A-EF32-4494-885A-745EC1A26207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5DEE9FE8-6B4B-455F-9579-7226D950FEA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300" dirty="0" smtClean="0"/>
            <a:t>Задачі на збільшення або зменшення числа на кілька одиниць, сформульовані у непрямій формі.</a:t>
          </a:r>
          <a:endParaRPr lang="ru-RU" sz="2300" dirty="0"/>
        </a:p>
      </dgm:t>
    </dgm:pt>
    <dgm:pt modelId="{02C8790A-A0DA-4C45-90CA-C408A9DD5FF1}" type="parTrans" cxnId="{75598B98-F700-4A8F-9D83-69C02352921F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CB8D5DD5-7D16-4528-B4ED-7FA399EB8A55}" type="sibTrans" cxnId="{75598B98-F700-4A8F-9D83-69C02352921F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8692D158-5DFE-4803-8D14-BABBA1AF9A82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300" dirty="0" smtClean="0"/>
            <a:t>Задачі на конкретний зміст арифметичної дії множення.</a:t>
          </a:r>
          <a:endParaRPr lang="ru-RU" sz="2300" dirty="0"/>
        </a:p>
      </dgm:t>
    </dgm:pt>
    <dgm:pt modelId="{10B9DA72-66E9-47F4-989E-3A9DDD6B225D}" type="parTrans" cxnId="{201D1822-4B6A-4DA6-938D-39C42F1D6173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8A31ECDF-3F76-479F-A612-9E10711C0EB7}" type="sibTrans" cxnId="{201D1822-4B6A-4DA6-938D-39C42F1D6173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32B80EA8-D182-448A-9779-6924D11CB158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300" dirty="0" smtClean="0"/>
            <a:t>Задачі на ділення на вміщення.</a:t>
          </a:r>
          <a:endParaRPr lang="ru-RU" sz="2300" dirty="0"/>
        </a:p>
      </dgm:t>
    </dgm:pt>
    <dgm:pt modelId="{D9A0CDA2-2E3D-4132-8559-B135F90CEA3E}" type="parTrans" cxnId="{B0CB454C-877C-472C-887D-3F346CFD17BE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07C1A9E4-6ACF-4F6F-A20D-6E2F4CBE8EDC}" type="sibTrans" cxnId="{B0CB454C-877C-472C-887D-3F346CFD17BE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FCC085FB-707B-4F1F-8814-F5C53373757A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300" dirty="0" smtClean="0"/>
            <a:t>Задачі на ділення на рівні частини.</a:t>
          </a:r>
          <a:endParaRPr lang="ru-RU" sz="2300" dirty="0"/>
        </a:p>
      </dgm:t>
    </dgm:pt>
    <dgm:pt modelId="{D35199EB-099C-446B-B199-CBF3C9803757}" type="parTrans" cxnId="{2FD91802-D1BA-483A-85E7-39DFEAACC298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6C92FAAC-F887-4119-9B8B-37C8BAA7FF99}" type="sibTrans" cxnId="{2FD91802-D1BA-483A-85E7-39DFEAACC298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9B353622-9E3E-4DE2-8B4F-246709D11A21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300" dirty="0" smtClean="0"/>
            <a:t>Задачі на збільшення або зменшення числа у кілька разів.</a:t>
          </a:r>
          <a:endParaRPr lang="ru-RU" sz="2300" dirty="0"/>
        </a:p>
      </dgm:t>
    </dgm:pt>
    <dgm:pt modelId="{FDA7F9F6-AD33-4C8C-8715-9F1F4CADC7D1}" type="parTrans" cxnId="{E3BBBF96-6CEB-4FE2-AD8A-9C7C0973238A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CFC640D3-3763-486B-8B6E-938F970EADBE}" type="sibTrans" cxnId="{E3BBBF96-6CEB-4FE2-AD8A-9C7C0973238A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E9144162-3BD9-44F4-A508-5DC35BF1B6F2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uk-UA" sz="2300" dirty="0" smtClean="0"/>
            <a:t>Задачі на кратне порівняння.</a:t>
          </a:r>
          <a:endParaRPr lang="ru-RU" sz="2300" dirty="0"/>
        </a:p>
      </dgm:t>
    </dgm:pt>
    <dgm:pt modelId="{E3CE3A8D-3134-42A4-851A-F579B205D8A3}" type="parTrans" cxnId="{E153E1F7-85B3-4A6C-B08F-92AA7C4AC60D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C09DF3E5-8519-4B26-B869-E88423C9D84C}" type="sibTrans" cxnId="{E153E1F7-85B3-4A6C-B08F-92AA7C4AC60D}">
      <dgm:prSet/>
      <dgm:spPr/>
      <dgm:t>
        <a:bodyPr/>
        <a:lstStyle/>
        <a:p>
          <a:pPr>
            <a:lnSpc>
              <a:spcPct val="80000"/>
            </a:lnSpc>
          </a:pPr>
          <a:endParaRPr lang="ru-RU" sz="2300"/>
        </a:p>
      </dgm:t>
    </dgm:pt>
    <dgm:pt modelId="{4B6FAC89-1E7E-469E-BB7A-502D79E35B88}" type="pres">
      <dgm:prSet presAssocID="{C6839221-2040-49BF-9835-A0C6EF5A3E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2EEA64-0273-499C-9209-226C21EBA4E7}" type="pres">
      <dgm:prSet presAssocID="{5D2EAFB3-1FEC-4960-A4ED-BD0D176F6104}" presName="composite" presStyleCnt="0"/>
      <dgm:spPr/>
    </dgm:pt>
    <dgm:pt modelId="{0337D8BD-024E-4378-8B24-03CF1438CFAD}" type="pres">
      <dgm:prSet presAssocID="{5D2EAFB3-1FEC-4960-A4ED-BD0D176F6104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C36F1-9503-413D-97AC-CFE29F58ACEE}" type="pres">
      <dgm:prSet presAssocID="{5D2EAFB3-1FEC-4960-A4ED-BD0D176F6104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D722-7536-47EA-9B8D-0A1836CB1282}" type="pres">
      <dgm:prSet presAssocID="{CF15754A-7D7B-448A-B65C-D23EB99150D8}" presName="sp" presStyleCnt="0"/>
      <dgm:spPr/>
    </dgm:pt>
    <dgm:pt modelId="{D70BA59C-97F0-448B-80C3-47A3B03CCD83}" type="pres">
      <dgm:prSet presAssocID="{D1F178C9-A3BE-466E-B361-EE215525CE97}" presName="composite" presStyleCnt="0"/>
      <dgm:spPr/>
    </dgm:pt>
    <dgm:pt modelId="{02A2CFAD-C4E5-4D74-8F7E-85FDE52E2619}" type="pres">
      <dgm:prSet presAssocID="{D1F178C9-A3BE-466E-B361-EE215525CE97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2F348-FF7D-4F08-B479-194FED8697A5}" type="pres">
      <dgm:prSet presAssocID="{D1F178C9-A3BE-466E-B361-EE215525CE97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FF69C-01F3-48F4-AD4E-1E30B716FA98}" type="pres">
      <dgm:prSet presAssocID="{54F96DD3-B50E-478F-8863-814BB0F30F04}" presName="sp" presStyleCnt="0"/>
      <dgm:spPr/>
    </dgm:pt>
    <dgm:pt modelId="{C97740F8-BAA0-4B39-A6A9-9A08DE74CA95}" type="pres">
      <dgm:prSet presAssocID="{A59F1F43-BAC1-47D1-8EF1-2CFE653358EB}" presName="composite" presStyleCnt="0"/>
      <dgm:spPr/>
    </dgm:pt>
    <dgm:pt modelId="{FAB9A24C-958D-43E6-A70E-28A754A16B81}" type="pres">
      <dgm:prSet presAssocID="{A59F1F43-BAC1-47D1-8EF1-2CFE653358EB}" presName="parentText" presStyleLbl="alignNode1" presStyleIdx="2" presStyleCnt="8" custLinFactNeighborY="-78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E606D-7870-463C-8CA1-D2786289BD30}" type="pres">
      <dgm:prSet presAssocID="{A59F1F43-BAC1-47D1-8EF1-2CFE653358EB}" presName="descendantText" presStyleLbl="alignAcc1" presStyleIdx="2" presStyleCnt="8" custScaleY="145084" custLinFactNeighborY="-9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EDCB7-9B38-4241-AC2A-2EBE96FDD93A}" type="pres">
      <dgm:prSet presAssocID="{1D924D2B-FF95-44EE-B523-978B7B9F6CD5}" presName="sp" presStyleCnt="0"/>
      <dgm:spPr/>
    </dgm:pt>
    <dgm:pt modelId="{41FC77CB-8D49-461C-86DE-38D6517EEBE6}" type="pres">
      <dgm:prSet presAssocID="{944FCEFA-B0EC-4877-97F7-F178BCA0D637}" presName="composite" presStyleCnt="0"/>
      <dgm:spPr/>
    </dgm:pt>
    <dgm:pt modelId="{16385765-3E8F-4993-8CE5-D4D90773D92E}" type="pres">
      <dgm:prSet presAssocID="{944FCEFA-B0EC-4877-97F7-F178BCA0D637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DAFA5-2223-4C40-A161-C0C1A6EFE8C1}" type="pres">
      <dgm:prSet presAssocID="{944FCEFA-B0EC-4877-97F7-F178BCA0D63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A6064-BBF5-43F7-AC5B-32A707C3B31C}" type="pres">
      <dgm:prSet presAssocID="{8CBA0D96-0DE4-4680-81FA-FBA92AF5FA51}" presName="sp" presStyleCnt="0"/>
      <dgm:spPr/>
    </dgm:pt>
    <dgm:pt modelId="{EF9F0734-6696-4258-BD62-E1B9E9129488}" type="pres">
      <dgm:prSet presAssocID="{B97376D9-464F-496E-AF5C-D9F338C605DD}" presName="composite" presStyleCnt="0"/>
      <dgm:spPr/>
    </dgm:pt>
    <dgm:pt modelId="{0DEA7C73-D014-4C8D-859D-39F6F13FC2D4}" type="pres">
      <dgm:prSet presAssocID="{B97376D9-464F-496E-AF5C-D9F338C605DD}" presName="parentText" presStyleLbl="alignNode1" presStyleIdx="4" presStyleCnt="8" custLinFactNeighborY="-70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1A52-3366-40D8-BF9D-3D2DB7B71D34}" type="pres">
      <dgm:prSet presAssocID="{B97376D9-464F-496E-AF5C-D9F338C605DD}" presName="descendantText" presStyleLbl="alignAcc1" presStyleIdx="4" presStyleCnt="8" custLinFactNeighborY="-10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8E059-BE38-4A27-B593-4CE3574B0122}" type="pres">
      <dgm:prSet presAssocID="{77908FA7-E939-4AFB-99EF-472FA3273BF2}" presName="sp" presStyleCnt="0"/>
      <dgm:spPr/>
    </dgm:pt>
    <dgm:pt modelId="{44B49612-CBA2-413C-BFD1-C39F5832D261}" type="pres">
      <dgm:prSet presAssocID="{966F8EFF-FF16-4D25-B117-817FBF1C1E27}" presName="composite" presStyleCnt="0"/>
      <dgm:spPr/>
    </dgm:pt>
    <dgm:pt modelId="{E4701EBD-4A8A-43A7-BEEE-7568C3D701BC}" type="pres">
      <dgm:prSet presAssocID="{966F8EFF-FF16-4D25-B117-817FBF1C1E27}" presName="parentText" presStyleLbl="alignNode1" presStyleIdx="5" presStyleCnt="8" custLinFactNeighborY="-170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E1DE-6CB6-406F-AF46-02053CCE8B17}" type="pres">
      <dgm:prSet presAssocID="{966F8EFF-FF16-4D25-B117-817FBF1C1E27}" presName="descendantText" presStyleLbl="alignAcc1" presStyleIdx="5" presStyleCnt="8" custLinFactNeighborY="-2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53070-5C55-4D82-A791-4BBB08436B0B}" type="pres">
      <dgm:prSet presAssocID="{4FC8358D-948E-4992-A429-EFD1EC130A9E}" presName="sp" presStyleCnt="0"/>
      <dgm:spPr/>
    </dgm:pt>
    <dgm:pt modelId="{1DE19305-23C0-44B0-BA5F-B67D117FDB90}" type="pres">
      <dgm:prSet presAssocID="{E74D47FF-CE4E-4AA9-BC71-08BDBC4F0B05}" presName="composite" presStyleCnt="0"/>
      <dgm:spPr/>
    </dgm:pt>
    <dgm:pt modelId="{8230F6F1-06C7-4D47-AC2A-A6A0E3A3AE2C}" type="pres">
      <dgm:prSet presAssocID="{E74D47FF-CE4E-4AA9-BC71-08BDBC4F0B05}" presName="parentText" presStyleLbl="alignNode1" presStyleIdx="6" presStyleCnt="8" custLinFactNeighborY="-21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566E4-A476-41B2-9CA1-5096F76C0575}" type="pres">
      <dgm:prSet presAssocID="{E74D47FF-CE4E-4AA9-BC71-08BDBC4F0B05}" presName="descendantText" presStyleLbl="alignAcc1" presStyleIdx="6" presStyleCnt="8" custLinFactNeighborY="-3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C61ED-62F0-4A00-A472-1F3BEB9C2DC5}" type="pres">
      <dgm:prSet presAssocID="{0076FA65-0BB2-4D85-BC72-E4C84C68B732}" presName="sp" presStyleCnt="0"/>
      <dgm:spPr/>
    </dgm:pt>
    <dgm:pt modelId="{B6648DD8-2E9F-4FF0-B288-BBB5CE17DE0B}" type="pres">
      <dgm:prSet presAssocID="{082B50DC-FBC1-48D2-B523-6563E7FC0A37}" presName="composite" presStyleCnt="0"/>
      <dgm:spPr/>
    </dgm:pt>
    <dgm:pt modelId="{0E6222F0-13AC-47CE-BA49-86B81B6C3092}" type="pres">
      <dgm:prSet presAssocID="{082B50DC-FBC1-48D2-B523-6563E7FC0A37}" presName="parentText" presStyleLbl="alignNode1" presStyleIdx="7" presStyleCnt="8" custLinFactNeighborY="-34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4EF47-29BE-4B07-B3CD-A309A6EECDE0}" type="pres">
      <dgm:prSet presAssocID="{082B50DC-FBC1-48D2-B523-6563E7FC0A37}" presName="descendantText" presStyleLbl="alignAcc1" presStyleIdx="7" presStyleCnt="8" custLinFactNeighborY="-5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B454C-877C-472C-887D-3F346CFD17BE}" srcId="{B97376D9-464F-496E-AF5C-D9F338C605DD}" destId="{32B80EA8-D182-448A-9779-6924D11CB158}" srcOrd="0" destOrd="0" parTransId="{D9A0CDA2-2E3D-4132-8559-B135F90CEA3E}" sibTransId="{07C1A9E4-6ACF-4F6F-A20D-6E2F4CBE8EDC}"/>
    <dgm:cxn modelId="{4BE2861A-EF32-4494-885A-745EC1A26207}" srcId="{D1F178C9-A3BE-466E-B361-EE215525CE97}" destId="{0EC65ADF-6A39-49AF-A08F-C87447C48FE8}" srcOrd="0" destOrd="0" parTransId="{40CCD272-6921-4E6B-B1D5-696C303F4991}" sibTransId="{7C10F1BE-26C0-471F-B18B-B3F74A01D22E}"/>
    <dgm:cxn modelId="{201D1822-4B6A-4DA6-938D-39C42F1D6173}" srcId="{944FCEFA-B0EC-4877-97F7-F178BCA0D637}" destId="{8692D158-5DFE-4803-8D14-BABBA1AF9A82}" srcOrd="0" destOrd="0" parTransId="{10B9DA72-66E9-47F4-989E-3A9DDD6B225D}" sibTransId="{8A31ECDF-3F76-479F-A612-9E10711C0EB7}"/>
    <dgm:cxn modelId="{A2DF56A2-2B27-4AB2-B391-2DB61B031CA8}" srcId="{C6839221-2040-49BF-9835-A0C6EF5A3EAD}" destId="{B97376D9-464F-496E-AF5C-D9F338C605DD}" srcOrd="4" destOrd="0" parTransId="{595FEC50-3722-4FCC-9CAA-8823D0370E96}" sibTransId="{77908FA7-E939-4AFB-99EF-472FA3273BF2}"/>
    <dgm:cxn modelId="{2FD91802-D1BA-483A-85E7-39DFEAACC298}" srcId="{966F8EFF-FF16-4D25-B117-817FBF1C1E27}" destId="{FCC085FB-707B-4F1F-8814-F5C53373757A}" srcOrd="0" destOrd="0" parTransId="{D35199EB-099C-446B-B199-CBF3C9803757}" sibTransId="{6C92FAAC-F887-4119-9B8B-37C8BAA7FF99}"/>
    <dgm:cxn modelId="{2AD39663-BB8E-4858-9CC2-AC9853D15082}" type="presOf" srcId="{B97376D9-464F-496E-AF5C-D9F338C605DD}" destId="{0DEA7C73-D014-4C8D-859D-39F6F13FC2D4}" srcOrd="0" destOrd="0" presId="urn:microsoft.com/office/officeart/2005/8/layout/chevron2"/>
    <dgm:cxn modelId="{B3FD95E2-8A38-4D19-9042-C9D7FDB9F2C2}" srcId="{C6839221-2040-49BF-9835-A0C6EF5A3EAD}" destId="{E74D47FF-CE4E-4AA9-BC71-08BDBC4F0B05}" srcOrd="6" destOrd="0" parTransId="{B8B732E6-43A4-4914-B620-C2807D0F2851}" sibTransId="{0076FA65-0BB2-4D85-BC72-E4C84C68B732}"/>
    <dgm:cxn modelId="{E3BBBF96-6CEB-4FE2-AD8A-9C7C0973238A}" srcId="{E74D47FF-CE4E-4AA9-BC71-08BDBC4F0B05}" destId="{9B353622-9E3E-4DE2-8B4F-246709D11A21}" srcOrd="0" destOrd="0" parTransId="{FDA7F9F6-AD33-4C8C-8715-9F1F4CADC7D1}" sibTransId="{CFC640D3-3763-486B-8B6E-938F970EADBE}"/>
    <dgm:cxn modelId="{F1C85F58-9832-495F-B416-1F1A638157B2}" srcId="{C6839221-2040-49BF-9835-A0C6EF5A3EAD}" destId="{A59F1F43-BAC1-47D1-8EF1-2CFE653358EB}" srcOrd="2" destOrd="0" parTransId="{7B51C910-5190-4CA2-BB9C-14399EAA4282}" sibTransId="{1D924D2B-FF95-44EE-B523-978B7B9F6CD5}"/>
    <dgm:cxn modelId="{FAA7FAB3-EF03-4324-BB90-294BEEA7C9E0}" type="presOf" srcId="{6FFB79E0-6ECB-451D-873D-06A1B6EC37B2}" destId="{0F3C36F1-9503-413D-97AC-CFE29F58ACEE}" srcOrd="0" destOrd="0" presId="urn:microsoft.com/office/officeart/2005/8/layout/chevron2"/>
    <dgm:cxn modelId="{704170AD-7753-462F-9A7B-C1733B5200F2}" type="presOf" srcId="{8692D158-5DFE-4803-8D14-BABBA1AF9A82}" destId="{CD7DAFA5-2223-4C40-A161-C0C1A6EFE8C1}" srcOrd="0" destOrd="0" presId="urn:microsoft.com/office/officeart/2005/8/layout/chevron2"/>
    <dgm:cxn modelId="{45FB9136-0D95-412E-BDB5-F16E19E3C004}" srcId="{C6839221-2040-49BF-9835-A0C6EF5A3EAD}" destId="{944FCEFA-B0EC-4877-97F7-F178BCA0D637}" srcOrd="3" destOrd="0" parTransId="{4828018E-7A14-4611-BD06-680D55A8AC49}" sibTransId="{8CBA0D96-0DE4-4680-81FA-FBA92AF5FA51}"/>
    <dgm:cxn modelId="{C5E675A3-9F7D-4AC7-93AA-534E836CA9B8}" type="presOf" srcId="{A59F1F43-BAC1-47D1-8EF1-2CFE653358EB}" destId="{FAB9A24C-958D-43E6-A70E-28A754A16B81}" srcOrd="0" destOrd="0" presId="urn:microsoft.com/office/officeart/2005/8/layout/chevron2"/>
    <dgm:cxn modelId="{2FB51FA5-89AB-4309-AAF8-B037CE4B86D2}" srcId="{5D2EAFB3-1FEC-4960-A4ED-BD0D176F6104}" destId="{6FFB79E0-6ECB-451D-873D-06A1B6EC37B2}" srcOrd="0" destOrd="0" parTransId="{05830043-8F7D-4143-B08B-C6BC68C1A4ED}" sibTransId="{0CBF1807-E05D-4DCC-9557-E9900AF89D27}"/>
    <dgm:cxn modelId="{75598B98-F700-4A8F-9D83-69C02352921F}" srcId="{A59F1F43-BAC1-47D1-8EF1-2CFE653358EB}" destId="{5DEE9FE8-6B4B-455F-9579-7226D950FEA4}" srcOrd="0" destOrd="0" parTransId="{02C8790A-A0DA-4C45-90CA-C408A9DD5FF1}" sibTransId="{CB8D5DD5-7D16-4528-B4ED-7FA399EB8A55}"/>
    <dgm:cxn modelId="{C1BA284C-9A29-45F6-9815-8FA4A0B285D0}" type="presOf" srcId="{E74D47FF-CE4E-4AA9-BC71-08BDBC4F0B05}" destId="{8230F6F1-06C7-4D47-AC2A-A6A0E3A3AE2C}" srcOrd="0" destOrd="0" presId="urn:microsoft.com/office/officeart/2005/8/layout/chevron2"/>
    <dgm:cxn modelId="{BC193D46-07B8-44B6-9062-393879318C61}" srcId="{C6839221-2040-49BF-9835-A0C6EF5A3EAD}" destId="{5D2EAFB3-1FEC-4960-A4ED-BD0D176F6104}" srcOrd="0" destOrd="0" parTransId="{BEE3CA2D-A576-4F0D-8218-E12AB20CB572}" sibTransId="{CF15754A-7D7B-448A-B65C-D23EB99150D8}"/>
    <dgm:cxn modelId="{E60AF75D-1C72-4FA3-BBB2-8A8AFA1AC247}" type="presOf" srcId="{FCC085FB-707B-4F1F-8814-F5C53373757A}" destId="{0EDBE1DE-6CB6-406F-AF46-02053CCE8B17}" srcOrd="0" destOrd="0" presId="urn:microsoft.com/office/officeart/2005/8/layout/chevron2"/>
    <dgm:cxn modelId="{1FA47978-BCA9-49C8-B6D4-9F7E672CF418}" type="presOf" srcId="{082B50DC-FBC1-48D2-B523-6563E7FC0A37}" destId="{0E6222F0-13AC-47CE-BA49-86B81B6C3092}" srcOrd="0" destOrd="0" presId="urn:microsoft.com/office/officeart/2005/8/layout/chevron2"/>
    <dgm:cxn modelId="{CA226F18-5990-4B3F-A26D-0B82E24E2282}" type="presOf" srcId="{E9144162-3BD9-44F4-A508-5DC35BF1B6F2}" destId="{04B4EF47-29BE-4B07-B3CD-A309A6EECDE0}" srcOrd="0" destOrd="0" presId="urn:microsoft.com/office/officeart/2005/8/layout/chevron2"/>
    <dgm:cxn modelId="{EFCEB86A-821B-46FC-B619-9424A1BEE4B5}" type="presOf" srcId="{32B80EA8-D182-448A-9779-6924D11CB158}" destId="{EC601A52-3366-40D8-BF9D-3D2DB7B71D34}" srcOrd="0" destOrd="0" presId="urn:microsoft.com/office/officeart/2005/8/layout/chevron2"/>
    <dgm:cxn modelId="{04D82D22-2141-43D8-A555-5820413DBD2B}" srcId="{C6839221-2040-49BF-9835-A0C6EF5A3EAD}" destId="{082B50DC-FBC1-48D2-B523-6563E7FC0A37}" srcOrd="7" destOrd="0" parTransId="{D6843271-4A2E-47FC-AAFD-97EB3D3ED0FB}" sibTransId="{92D12AB9-A290-4D26-AAF4-13CB4ABCDA96}"/>
    <dgm:cxn modelId="{E153E1F7-85B3-4A6C-B08F-92AA7C4AC60D}" srcId="{082B50DC-FBC1-48D2-B523-6563E7FC0A37}" destId="{E9144162-3BD9-44F4-A508-5DC35BF1B6F2}" srcOrd="0" destOrd="0" parTransId="{E3CE3A8D-3134-42A4-851A-F579B205D8A3}" sibTransId="{C09DF3E5-8519-4B26-B869-E88423C9D84C}"/>
    <dgm:cxn modelId="{31CADEE4-D807-41E0-9604-7F86ED7D8B2E}" type="presOf" srcId="{D1F178C9-A3BE-466E-B361-EE215525CE97}" destId="{02A2CFAD-C4E5-4D74-8F7E-85FDE52E2619}" srcOrd="0" destOrd="0" presId="urn:microsoft.com/office/officeart/2005/8/layout/chevron2"/>
    <dgm:cxn modelId="{D63A6602-3466-4FC9-A469-E2D559180692}" type="presOf" srcId="{5D2EAFB3-1FEC-4960-A4ED-BD0D176F6104}" destId="{0337D8BD-024E-4378-8B24-03CF1438CFAD}" srcOrd="0" destOrd="0" presId="urn:microsoft.com/office/officeart/2005/8/layout/chevron2"/>
    <dgm:cxn modelId="{011C25ED-0C91-49A3-9B08-85B433AD715D}" type="presOf" srcId="{0EC65ADF-6A39-49AF-A08F-C87447C48FE8}" destId="{8AD2F348-FF7D-4F08-B479-194FED8697A5}" srcOrd="0" destOrd="0" presId="urn:microsoft.com/office/officeart/2005/8/layout/chevron2"/>
    <dgm:cxn modelId="{33E4E051-6BCA-4C5B-B8DE-03BE329FBED3}" type="presOf" srcId="{C6839221-2040-49BF-9835-A0C6EF5A3EAD}" destId="{4B6FAC89-1E7E-469E-BB7A-502D79E35B88}" srcOrd="0" destOrd="0" presId="urn:microsoft.com/office/officeart/2005/8/layout/chevron2"/>
    <dgm:cxn modelId="{6BCCBDF5-1C3C-41C5-9CFE-7AEE9A9688C6}" type="presOf" srcId="{9B353622-9E3E-4DE2-8B4F-246709D11A21}" destId="{195566E4-A476-41B2-9CA1-5096F76C0575}" srcOrd="0" destOrd="0" presId="urn:microsoft.com/office/officeart/2005/8/layout/chevron2"/>
    <dgm:cxn modelId="{5165BC21-2331-4DF9-BBF4-6F0EF5AC3DB1}" type="presOf" srcId="{966F8EFF-FF16-4D25-B117-817FBF1C1E27}" destId="{E4701EBD-4A8A-43A7-BEEE-7568C3D701BC}" srcOrd="0" destOrd="0" presId="urn:microsoft.com/office/officeart/2005/8/layout/chevron2"/>
    <dgm:cxn modelId="{7CA21A6A-3A95-42B2-B17D-B6DC0121B954}" type="presOf" srcId="{5DEE9FE8-6B4B-455F-9579-7226D950FEA4}" destId="{4BAE606D-7870-463C-8CA1-D2786289BD30}" srcOrd="0" destOrd="0" presId="urn:microsoft.com/office/officeart/2005/8/layout/chevron2"/>
    <dgm:cxn modelId="{C1005B12-D716-43C3-9A13-7DDC009A75D3}" type="presOf" srcId="{944FCEFA-B0EC-4877-97F7-F178BCA0D637}" destId="{16385765-3E8F-4993-8CE5-D4D90773D92E}" srcOrd="0" destOrd="0" presId="urn:microsoft.com/office/officeart/2005/8/layout/chevron2"/>
    <dgm:cxn modelId="{0DB708A4-4D2D-4DCE-BBCC-2D679794D38C}" srcId="{C6839221-2040-49BF-9835-A0C6EF5A3EAD}" destId="{966F8EFF-FF16-4D25-B117-817FBF1C1E27}" srcOrd="5" destOrd="0" parTransId="{9E4A2648-A4AE-4B66-A3E9-7D542BABF846}" sibTransId="{4FC8358D-948E-4992-A429-EFD1EC130A9E}"/>
    <dgm:cxn modelId="{A3848E29-6403-4936-89B5-F5C0B197F894}" srcId="{C6839221-2040-49BF-9835-A0C6EF5A3EAD}" destId="{D1F178C9-A3BE-466E-B361-EE215525CE97}" srcOrd="1" destOrd="0" parTransId="{9AB4137C-5F9A-48E2-9560-5B4DC7622491}" sibTransId="{54F96DD3-B50E-478F-8863-814BB0F30F04}"/>
    <dgm:cxn modelId="{33493916-6AD0-4F85-BAC9-0EDDF3C49207}" type="presParOf" srcId="{4B6FAC89-1E7E-469E-BB7A-502D79E35B88}" destId="{ED2EEA64-0273-499C-9209-226C21EBA4E7}" srcOrd="0" destOrd="0" presId="urn:microsoft.com/office/officeart/2005/8/layout/chevron2"/>
    <dgm:cxn modelId="{B4CA4C5F-F92C-4CBC-9FB1-BBCA7A594AFA}" type="presParOf" srcId="{ED2EEA64-0273-499C-9209-226C21EBA4E7}" destId="{0337D8BD-024E-4378-8B24-03CF1438CFAD}" srcOrd="0" destOrd="0" presId="urn:microsoft.com/office/officeart/2005/8/layout/chevron2"/>
    <dgm:cxn modelId="{39B80B1A-D7BE-41DC-B48C-FD7CE61B881E}" type="presParOf" srcId="{ED2EEA64-0273-499C-9209-226C21EBA4E7}" destId="{0F3C36F1-9503-413D-97AC-CFE29F58ACEE}" srcOrd="1" destOrd="0" presId="urn:microsoft.com/office/officeart/2005/8/layout/chevron2"/>
    <dgm:cxn modelId="{2E3A9388-BFE2-4C34-8082-5115C4CB4AF3}" type="presParOf" srcId="{4B6FAC89-1E7E-469E-BB7A-502D79E35B88}" destId="{139FD722-7536-47EA-9B8D-0A1836CB1282}" srcOrd="1" destOrd="0" presId="urn:microsoft.com/office/officeart/2005/8/layout/chevron2"/>
    <dgm:cxn modelId="{F2457C8A-D55C-494C-97BC-EEA698907A37}" type="presParOf" srcId="{4B6FAC89-1E7E-469E-BB7A-502D79E35B88}" destId="{D70BA59C-97F0-448B-80C3-47A3B03CCD83}" srcOrd="2" destOrd="0" presId="urn:microsoft.com/office/officeart/2005/8/layout/chevron2"/>
    <dgm:cxn modelId="{F93372A4-63B1-4063-B1E8-A942326A5545}" type="presParOf" srcId="{D70BA59C-97F0-448B-80C3-47A3B03CCD83}" destId="{02A2CFAD-C4E5-4D74-8F7E-85FDE52E2619}" srcOrd="0" destOrd="0" presId="urn:microsoft.com/office/officeart/2005/8/layout/chevron2"/>
    <dgm:cxn modelId="{A3C1100F-B484-46D8-A999-7EB4DA1FEF8B}" type="presParOf" srcId="{D70BA59C-97F0-448B-80C3-47A3B03CCD83}" destId="{8AD2F348-FF7D-4F08-B479-194FED8697A5}" srcOrd="1" destOrd="0" presId="urn:microsoft.com/office/officeart/2005/8/layout/chevron2"/>
    <dgm:cxn modelId="{16F7FB24-6AC5-4B1E-B46A-92344E320D6D}" type="presParOf" srcId="{4B6FAC89-1E7E-469E-BB7A-502D79E35B88}" destId="{F37FF69C-01F3-48F4-AD4E-1E30B716FA98}" srcOrd="3" destOrd="0" presId="urn:microsoft.com/office/officeart/2005/8/layout/chevron2"/>
    <dgm:cxn modelId="{8711D6F6-DF55-4C3B-A2CD-76BF4D415A3E}" type="presParOf" srcId="{4B6FAC89-1E7E-469E-BB7A-502D79E35B88}" destId="{C97740F8-BAA0-4B39-A6A9-9A08DE74CA95}" srcOrd="4" destOrd="0" presId="urn:microsoft.com/office/officeart/2005/8/layout/chevron2"/>
    <dgm:cxn modelId="{04FF6B63-62C4-443B-807E-AA5E6657F989}" type="presParOf" srcId="{C97740F8-BAA0-4B39-A6A9-9A08DE74CA95}" destId="{FAB9A24C-958D-43E6-A70E-28A754A16B81}" srcOrd="0" destOrd="0" presId="urn:microsoft.com/office/officeart/2005/8/layout/chevron2"/>
    <dgm:cxn modelId="{EBD16528-BB99-4836-B712-6B029C7B2884}" type="presParOf" srcId="{C97740F8-BAA0-4B39-A6A9-9A08DE74CA95}" destId="{4BAE606D-7870-463C-8CA1-D2786289BD30}" srcOrd="1" destOrd="0" presId="urn:microsoft.com/office/officeart/2005/8/layout/chevron2"/>
    <dgm:cxn modelId="{98AFF27C-C775-4B87-B7ED-72237588257A}" type="presParOf" srcId="{4B6FAC89-1E7E-469E-BB7A-502D79E35B88}" destId="{4CCEDCB7-9B38-4241-AC2A-2EBE96FDD93A}" srcOrd="5" destOrd="0" presId="urn:microsoft.com/office/officeart/2005/8/layout/chevron2"/>
    <dgm:cxn modelId="{48258907-083E-4F47-9C97-7AA115572FE2}" type="presParOf" srcId="{4B6FAC89-1E7E-469E-BB7A-502D79E35B88}" destId="{41FC77CB-8D49-461C-86DE-38D6517EEBE6}" srcOrd="6" destOrd="0" presId="urn:microsoft.com/office/officeart/2005/8/layout/chevron2"/>
    <dgm:cxn modelId="{C7331AF4-FC98-49C6-B658-D6602F1F891C}" type="presParOf" srcId="{41FC77CB-8D49-461C-86DE-38D6517EEBE6}" destId="{16385765-3E8F-4993-8CE5-D4D90773D92E}" srcOrd="0" destOrd="0" presId="urn:microsoft.com/office/officeart/2005/8/layout/chevron2"/>
    <dgm:cxn modelId="{0E2108D2-6994-4645-B3E9-80E0CFA613DC}" type="presParOf" srcId="{41FC77CB-8D49-461C-86DE-38D6517EEBE6}" destId="{CD7DAFA5-2223-4C40-A161-C0C1A6EFE8C1}" srcOrd="1" destOrd="0" presId="urn:microsoft.com/office/officeart/2005/8/layout/chevron2"/>
    <dgm:cxn modelId="{204F6AFF-93C5-40A1-A331-894455441B7B}" type="presParOf" srcId="{4B6FAC89-1E7E-469E-BB7A-502D79E35B88}" destId="{96AA6064-BBF5-43F7-AC5B-32A707C3B31C}" srcOrd="7" destOrd="0" presId="urn:microsoft.com/office/officeart/2005/8/layout/chevron2"/>
    <dgm:cxn modelId="{F79D6B1C-90ED-47CF-87CF-E6F1AD6276F2}" type="presParOf" srcId="{4B6FAC89-1E7E-469E-BB7A-502D79E35B88}" destId="{EF9F0734-6696-4258-BD62-E1B9E9129488}" srcOrd="8" destOrd="0" presId="urn:microsoft.com/office/officeart/2005/8/layout/chevron2"/>
    <dgm:cxn modelId="{10FAC5D9-EF97-4F48-9745-D75F64407EB6}" type="presParOf" srcId="{EF9F0734-6696-4258-BD62-E1B9E9129488}" destId="{0DEA7C73-D014-4C8D-859D-39F6F13FC2D4}" srcOrd="0" destOrd="0" presId="urn:microsoft.com/office/officeart/2005/8/layout/chevron2"/>
    <dgm:cxn modelId="{84A62141-C5DC-4C0D-8405-670B992BC801}" type="presParOf" srcId="{EF9F0734-6696-4258-BD62-E1B9E9129488}" destId="{EC601A52-3366-40D8-BF9D-3D2DB7B71D34}" srcOrd="1" destOrd="0" presId="urn:microsoft.com/office/officeart/2005/8/layout/chevron2"/>
    <dgm:cxn modelId="{4B2D4A9E-D1F1-4C68-AA12-542B1400581A}" type="presParOf" srcId="{4B6FAC89-1E7E-469E-BB7A-502D79E35B88}" destId="{C738E059-BE38-4A27-B593-4CE3574B0122}" srcOrd="9" destOrd="0" presId="urn:microsoft.com/office/officeart/2005/8/layout/chevron2"/>
    <dgm:cxn modelId="{5D601587-39B2-4484-A56E-800358ECAD19}" type="presParOf" srcId="{4B6FAC89-1E7E-469E-BB7A-502D79E35B88}" destId="{44B49612-CBA2-413C-BFD1-C39F5832D261}" srcOrd="10" destOrd="0" presId="urn:microsoft.com/office/officeart/2005/8/layout/chevron2"/>
    <dgm:cxn modelId="{E504000E-2FF7-464A-B008-D846856D36F2}" type="presParOf" srcId="{44B49612-CBA2-413C-BFD1-C39F5832D261}" destId="{E4701EBD-4A8A-43A7-BEEE-7568C3D701BC}" srcOrd="0" destOrd="0" presId="urn:microsoft.com/office/officeart/2005/8/layout/chevron2"/>
    <dgm:cxn modelId="{C43E6893-6E77-49C5-87DB-1D3DA94E9D2B}" type="presParOf" srcId="{44B49612-CBA2-413C-BFD1-C39F5832D261}" destId="{0EDBE1DE-6CB6-406F-AF46-02053CCE8B17}" srcOrd="1" destOrd="0" presId="urn:microsoft.com/office/officeart/2005/8/layout/chevron2"/>
    <dgm:cxn modelId="{810A844A-6656-4622-B95A-F5B71768300B}" type="presParOf" srcId="{4B6FAC89-1E7E-469E-BB7A-502D79E35B88}" destId="{D9753070-5C55-4D82-A791-4BBB08436B0B}" srcOrd="11" destOrd="0" presId="urn:microsoft.com/office/officeart/2005/8/layout/chevron2"/>
    <dgm:cxn modelId="{6051FD2C-F0E8-4185-96D4-BE25E015B49F}" type="presParOf" srcId="{4B6FAC89-1E7E-469E-BB7A-502D79E35B88}" destId="{1DE19305-23C0-44B0-BA5F-B67D117FDB90}" srcOrd="12" destOrd="0" presId="urn:microsoft.com/office/officeart/2005/8/layout/chevron2"/>
    <dgm:cxn modelId="{3AB8FFCA-28EE-4B4A-95C2-36C49F5E266C}" type="presParOf" srcId="{1DE19305-23C0-44B0-BA5F-B67D117FDB90}" destId="{8230F6F1-06C7-4D47-AC2A-A6A0E3A3AE2C}" srcOrd="0" destOrd="0" presId="urn:microsoft.com/office/officeart/2005/8/layout/chevron2"/>
    <dgm:cxn modelId="{97609BE8-917D-4BBA-917D-98B549CA5BC7}" type="presParOf" srcId="{1DE19305-23C0-44B0-BA5F-B67D117FDB90}" destId="{195566E4-A476-41B2-9CA1-5096F76C0575}" srcOrd="1" destOrd="0" presId="urn:microsoft.com/office/officeart/2005/8/layout/chevron2"/>
    <dgm:cxn modelId="{50B7DFA4-D929-48F0-B48F-A5F1E51EBF25}" type="presParOf" srcId="{4B6FAC89-1E7E-469E-BB7A-502D79E35B88}" destId="{107C61ED-62F0-4A00-A472-1F3BEB9C2DC5}" srcOrd="13" destOrd="0" presId="urn:microsoft.com/office/officeart/2005/8/layout/chevron2"/>
    <dgm:cxn modelId="{66C9640D-428C-4BA6-BF49-3B3B0BB472B4}" type="presParOf" srcId="{4B6FAC89-1E7E-469E-BB7A-502D79E35B88}" destId="{B6648DD8-2E9F-4FF0-B288-BBB5CE17DE0B}" srcOrd="14" destOrd="0" presId="urn:microsoft.com/office/officeart/2005/8/layout/chevron2"/>
    <dgm:cxn modelId="{D8075E4C-290C-4565-ABCE-E57095B5781F}" type="presParOf" srcId="{B6648DD8-2E9F-4FF0-B288-BBB5CE17DE0B}" destId="{0E6222F0-13AC-47CE-BA49-86B81B6C3092}" srcOrd="0" destOrd="0" presId="urn:microsoft.com/office/officeart/2005/8/layout/chevron2"/>
    <dgm:cxn modelId="{A93E6057-D169-4C1D-ADFF-09EA1A20E751}" type="presParOf" srcId="{B6648DD8-2E9F-4FF0-B288-BBB5CE17DE0B}" destId="{04B4EF47-29BE-4B07-B3CD-A309A6EECDE0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04E08-A7D3-4851-BE53-B2C7B1297A30}" type="doc">
      <dgm:prSet loTypeId="urn:microsoft.com/office/officeart/2005/8/layout/chevron2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AAD82FB-78D2-4D93-BCE3-DF866DB73416}">
      <dgm:prSet phldrT="[Текст]" phldr="1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 dirty="0"/>
        </a:p>
      </dgm:t>
    </dgm:pt>
    <dgm:pt modelId="{EAA83E6F-ABB9-4C5F-89DB-22E7E4362F90}" type="parTrans" cxnId="{A9AD01E3-75D0-4555-9519-CECBDFDF065D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16FF91FC-4E9A-46C4-8B2F-A81533D2A4DA}" type="sibTrans" cxnId="{A9AD01E3-75D0-4555-9519-CECBDFDF065D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B5B5850A-6B2B-4D5F-8F56-11A028FB4BA7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D9A9EDF9-7523-4963-9F63-DC3A6F0C5AD7}" type="parTrans" cxnId="{F9A4F79F-CBBC-43A6-9B7B-D115D621F4EE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06ADF2D6-CE91-4274-A660-6BA4333759F9}" type="sibTrans" cxnId="{F9A4F79F-CBBC-43A6-9B7B-D115D621F4EE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71C49ADB-46C9-4BA8-8574-0A1DB4279159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6030ADB8-DBAF-4469-A745-108DFEC614FB}" type="parTrans" cxnId="{D8BBE381-0B2D-457D-9022-7EBABA2A379B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75992D88-0711-4EDD-B321-7D9D30E4575C}" type="sibTrans" cxnId="{D8BBE381-0B2D-457D-9022-7EBABA2A379B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23D2C353-E60C-4C03-A875-EB869ABE2FFE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F9CE40A3-C5AF-4B04-BFAE-20335974154F}" type="parTrans" cxnId="{A792CB83-C45C-4A42-AC80-CA7A56B70DCB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0B674FBB-3466-4CE7-A080-1D90D92491AA}" type="sibTrans" cxnId="{A792CB83-C45C-4A42-AC80-CA7A56B70DCB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1F82720C-82F4-435A-982B-9B1BC5D2B704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3C1A6002-1D7D-425F-9918-9F302A3EB45A}" type="parTrans" cxnId="{A529F2C1-42F2-4B9D-84DD-935580CD1AD0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947A9155-1E73-4A85-A186-BAEDEEA052A9}" type="sibTrans" cxnId="{A529F2C1-42F2-4B9D-84DD-935580CD1AD0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CACD595C-644C-4743-B187-335543CEA20A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03C134C0-9510-4F50-95CD-5C80B2BB0E06}" type="parTrans" cxnId="{B89AB51C-1C9E-4FB0-BFD6-F561D7A07818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82EF2C91-19FD-498B-8075-BD7B34DFA493}" type="sibTrans" cxnId="{B89AB51C-1C9E-4FB0-BFD6-F561D7A07818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B27331C6-BE61-4FC9-8AF6-61C27D9C1B67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CE77C9DD-BE48-4736-A99D-8EEE7E68DB70}" type="parTrans" cxnId="{10E68F29-BD0A-436E-A6FA-F17DA4748546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5AC47E4E-6AAC-434E-8A7A-530AD9871793}" type="sibTrans" cxnId="{10E68F29-BD0A-436E-A6FA-F17DA4748546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E50DA21C-0BBF-4640-8E94-404CBEBE4D22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6B0A4013-A7F3-464E-8FB2-EB352EC28751}" type="parTrans" cxnId="{283E1779-AD99-47F6-B891-B93E09D8288C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13B04732-E64E-4E2A-A0AF-C0963A72685F}" type="sibTrans" cxnId="{283E1779-AD99-47F6-B891-B93E09D8288C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05283B8D-6195-4EBE-8E4E-3A3F89A6F47F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11433F93-B1F3-4F03-857A-98A39707808D}" type="parTrans" cxnId="{B1A81876-AD93-410E-8629-743728F80604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9D9191F6-E18E-4502-838B-D4E8FD353DA7}" type="sibTrans" cxnId="{B1A81876-AD93-410E-8629-743728F80604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A19F362F-69BC-4528-BB61-FC56A5B6384F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  Закріплення поняття задачі.</a:t>
          </a:r>
          <a:endParaRPr lang="ru-RU" sz="2400" dirty="0"/>
        </a:p>
      </dgm:t>
    </dgm:pt>
    <dgm:pt modelId="{CA016972-E5BA-4DCC-8655-9FF2D60EBE8F}" type="parTrans" cxnId="{65081E1C-143C-46B6-A5C3-39F78FD576B0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30BC2693-9E5C-4934-AC38-B8774C8604A4}" type="sibTrans" cxnId="{65081E1C-143C-46B6-A5C3-39F78FD576B0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70ADDCD4-BADF-4F39-B2D8-64E21B95B324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dirty="0" smtClean="0"/>
            <a:t>Узагальнення знань опорних схем простих задач.</a:t>
          </a:r>
          <a:endParaRPr lang="ru-RU" sz="2400" dirty="0"/>
        </a:p>
      </dgm:t>
    </dgm:pt>
    <dgm:pt modelId="{DF200F70-365C-4515-99BC-ACE772DAE587}" type="parTrans" cxnId="{48938795-C350-477F-942F-1FDAFA9671A8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83B92CC9-3C42-4A0C-9FC7-C38DBD6A01D4}" type="sibTrans" cxnId="{48938795-C350-477F-942F-1FDAFA9671A8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47A357BD-4BFF-4346-9B04-32971A655732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dirty="0" smtClean="0"/>
            <a:t>Узагальнення умінь розв'язування задач вивчених видів (пам'ятка №1).</a:t>
          </a:r>
          <a:endParaRPr lang="ru-RU" sz="2400" dirty="0"/>
        </a:p>
      </dgm:t>
    </dgm:pt>
    <dgm:pt modelId="{3199B4FC-022B-432B-807C-3033F4EF3AF1}" type="parTrans" cxnId="{14672CA1-1054-4CBE-BD98-B2D2491557FB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3F58161D-F495-4788-A491-F82506968B51}" type="sibTrans" cxnId="{14672CA1-1054-4CBE-BD98-B2D2491557FB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D6BEAFAD-F55C-4B61-BAD0-E39D5D8C4A94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dirty="0" smtClean="0"/>
            <a:t>Навчання виділення  слів-ознак окремих видів співвідношень, що містяться в задачі.</a:t>
          </a:r>
          <a:endParaRPr lang="ru-RU" sz="2400" dirty="0"/>
        </a:p>
      </dgm:t>
    </dgm:pt>
    <dgm:pt modelId="{7B62F0EA-4B58-4C92-A7D8-4772068EEB59}" type="parTrans" cxnId="{F572942D-E7C3-4954-BE65-044195E05680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2B0A9C36-DC2B-4B81-B49C-ADEDC921735A}" type="sibTrans" cxnId="{F572942D-E7C3-4954-BE65-044195E05680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DF605C63-76FD-4630-A8EB-E5E7232DF394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smtClean="0"/>
            <a:t>Узагальнення поняття оберненої задачі.</a:t>
          </a:r>
          <a:endParaRPr lang="ru-RU" sz="2400"/>
        </a:p>
      </dgm:t>
    </dgm:pt>
    <dgm:pt modelId="{CF93B0CE-D02C-4443-BC31-14EECEF5C9CB}" type="parTrans" cxnId="{10469EC3-900D-42DD-8996-AB98736C54E5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51E6C7D6-EB63-4A6A-9843-0726EAA56715}" type="sibTrans" cxnId="{10469EC3-900D-42DD-8996-AB98736C54E5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D9B0846D-58A0-406E-BF38-255C18169DE7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dirty="0" smtClean="0">
              <a:solidFill>
                <a:srgbClr val="FF0000"/>
              </a:solidFill>
            </a:rPr>
            <a:t>Формування поняття про аналітичний пошук розв'язування задачі.</a:t>
          </a:r>
          <a:endParaRPr lang="ru-RU" sz="2400" dirty="0"/>
        </a:p>
      </dgm:t>
    </dgm:pt>
    <dgm:pt modelId="{4F23A9B5-C01C-4901-BDEF-B3B75B38CD60}" type="parTrans" cxnId="{D225814D-FEDE-4B8A-9DA9-6A5147CAA8CA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A6AD2366-35AD-4BF0-8E32-E250BE9104CB}" type="sibTrans" cxnId="{D225814D-FEDE-4B8A-9DA9-6A5147CAA8CA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3E88670D-5A09-497A-9938-ACD49EF8FE43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smtClean="0">
              <a:solidFill>
                <a:srgbClr val="FF0000"/>
              </a:solidFill>
            </a:rPr>
            <a:t>Новий порядок роботи над задачею. Пам'ятка №2.</a:t>
          </a:r>
          <a:endParaRPr lang="ru-RU" sz="2400"/>
        </a:p>
      </dgm:t>
    </dgm:pt>
    <dgm:pt modelId="{F663952B-3E50-423A-8852-23B04061018B}" type="parTrans" cxnId="{783A2332-22AC-4BA2-A34D-F0E254F30DED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46D34111-4E15-4CE2-B356-5C811E452C15}" type="sibTrans" cxnId="{783A2332-22AC-4BA2-A34D-F0E254F30DED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885A7665-CDBB-4B1D-85C3-29D6A3494D75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dirty="0" smtClean="0">
              <a:solidFill>
                <a:srgbClr val="FF0000"/>
              </a:solidFill>
            </a:rPr>
            <a:t>Навчання вибору числових даних, достатніх для відповіді на запитання задачі. Задачі з двома запитаннями.</a:t>
          </a:r>
          <a:endParaRPr lang="ru-RU" sz="2400" dirty="0"/>
        </a:p>
      </dgm:t>
    </dgm:pt>
    <dgm:pt modelId="{0040C17B-F4D8-489A-96A8-A8232473165C}" type="parTrans" cxnId="{840AE321-33DE-41E1-B4E3-080DC1C7AA25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5408DAB9-8067-4F14-8212-C0D137CA13FC}" type="sibTrans" cxnId="{840AE321-33DE-41E1-B4E3-080DC1C7AA25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D33D8C29-3CFB-4254-BCAC-E41FD91CA1C2}">
      <dgm:prSet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smtClean="0">
              <a:solidFill>
                <a:srgbClr val="FF0000"/>
              </a:solidFill>
            </a:rPr>
            <a:t>Задачі із числовими даними яких бракує. </a:t>
          </a:r>
          <a:endParaRPr lang="ru-RU" sz="2400"/>
        </a:p>
      </dgm:t>
    </dgm:pt>
    <dgm:pt modelId="{3344AAE1-4FAF-48B2-AFE6-DA26EDE5B54F}" type="parTrans" cxnId="{0F22294C-C6C8-4E99-8A9F-F31F63A2C08D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B44EEB6E-982D-4E3C-97A6-3CD1E7B210C2}" type="sibTrans" cxnId="{0F22294C-C6C8-4E99-8A9F-F31F63A2C08D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9EA8352C-5234-4281-ADAA-1CC702BCF1A0}" type="pres">
      <dgm:prSet presAssocID="{20704E08-A7D3-4851-BE53-B2C7B1297A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12F546-2B1C-4D37-92B5-78911F06A04E}" type="pres">
      <dgm:prSet presAssocID="{6AAD82FB-78D2-4D93-BCE3-DF866DB73416}" presName="composite" presStyleCnt="0"/>
      <dgm:spPr/>
    </dgm:pt>
    <dgm:pt modelId="{7BEE9ED6-FE37-4497-B720-F7596AB9CB1E}" type="pres">
      <dgm:prSet presAssocID="{6AAD82FB-78D2-4D93-BCE3-DF866DB73416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9042B-92D1-47AE-8ECA-E2004F1D87C4}" type="pres">
      <dgm:prSet presAssocID="{6AAD82FB-78D2-4D93-BCE3-DF866DB73416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AA7DA-6FA4-45DE-A45F-C00A8B15E5C3}" type="pres">
      <dgm:prSet presAssocID="{16FF91FC-4E9A-46C4-8B2F-A81533D2A4DA}" presName="sp" presStyleCnt="0"/>
      <dgm:spPr/>
    </dgm:pt>
    <dgm:pt modelId="{6377042F-D11A-45D6-B8DB-1A48156AAD23}" type="pres">
      <dgm:prSet presAssocID="{71C49ADB-46C9-4BA8-8574-0A1DB4279159}" presName="composite" presStyleCnt="0"/>
      <dgm:spPr/>
    </dgm:pt>
    <dgm:pt modelId="{BF19BBB0-9A69-4FEF-AC5D-761771A60522}" type="pres">
      <dgm:prSet presAssocID="{71C49ADB-46C9-4BA8-8574-0A1DB4279159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71FE6-1912-4F33-BBBD-A5030548B401}" type="pres">
      <dgm:prSet presAssocID="{71C49ADB-46C9-4BA8-8574-0A1DB4279159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4B15F-809E-4347-AA59-18CA494EA38C}" type="pres">
      <dgm:prSet presAssocID="{75992D88-0711-4EDD-B321-7D9D30E4575C}" presName="sp" presStyleCnt="0"/>
      <dgm:spPr/>
    </dgm:pt>
    <dgm:pt modelId="{4E4701FC-A522-45CA-B77E-DB929D498E92}" type="pres">
      <dgm:prSet presAssocID="{23D2C353-E60C-4C03-A875-EB869ABE2FFE}" presName="composite" presStyleCnt="0"/>
      <dgm:spPr/>
    </dgm:pt>
    <dgm:pt modelId="{88879321-459F-4E28-B1D1-A77D04C16684}" type="pres">
      <dgm:prSet presAssocID="{23D2C353-E60C-4C03-A875-EB869ABE2FFE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50A0B-A226-4941-BEF4-07E1AB1254D6}" type="pres">
      <dgm:prSet presAssocID="{23D2C353-E60C-4C03-A875-EB869ABE2FFE}" presName="descendantText" presStyleLbl="alignAcc1" presStyleIdx="2" presStyleCnt="9" custScaleY="131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4D9F7-9D39-4636-B2D0-AB82035E1AA0}" type="pres">
      <dgm:prSet presAssocID="{0B674FBB-3466-4CE7-A080-1D90D92491AA}" presName="sp" presStyleCnt="0"/>
      <dgm:spPr/>
    </dgm:pt>
    <dgm:pt modelId="{C4E32A8F-0486-43BF-8A4B-86CFFEB5D0DC}" type="pres">
      <dgm:prSet presAssocID="{1F82720C-82F4-435A-982B-9B1BC5D2B704}" presName="composite" presStyleCnt="0"/>
      <dgm:spPr/>
    </dgm:pt>
    <dgm:pt modelId="{013B0F50-5887-4EC7-BC3B-BD6D5FE25D64}" type="pres">
      <dgm:prSet presAssocID="{1F82720C-82F4-435A-982B-9B1BC5D2B704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A881B-4BDF-4E9F-9C36-BBAA4CD22096}" type="pres">
      <dgm:prSet presAssocID="{1F82720C-82F4-435A-982B-9B1BC5D2B704}" presName="descendantText" presStyleLbl="alignAcc1" presStyleIdx="3" presStyleCnt="9" custScaleY="139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F4609-A054-4C03-A496-F6DF35BF4015}" type="pres">
      <dgm:prSet presAssocID="{947A9155-1E73-4A85-A186-BAEDEEA052A9}" presName="sp" presStyleCnt="0"/>
      <dgm:spPr/>
    </dgm:pt>
    <dgm:pt modelId="{464BA7DD-AE37-474E-8202-DF1AA60634AA}" type="pres">
      <dgm:prSet presAssocID="{CACD595C-644C-4743-B187-335543CEA20A}" presName="composite" presStyleCnt="0"/>
      <dgm:spPr/>
    </dgm:pt>
    <dgm:pt modelId="{0862A364-1DF5-4886-BE8E-33E197ACD09D}" type="pres">
      <dgm:prSet presAssocID="{CACD595C-644C-4743-B187-335543CEA20A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FE14F-1234-4FB6-AA40-91A000D79C23}" type="pres">
      <dgm:prSet presAssocID="{CACD595C-644C-4743-B187-335543CEA20A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C1E83-7CD5-4023-9AA9-2031CD3F4709}" type="pres">
      <dgm:prSet presAssocID="{82EF2C91-19FD-498B-8075-BD7B34DFA493}" presName="sp" presStyleCnt="0"/>
      <dgm:spPr/>
    </dgm:pt>
    <dgm:pt modelId="{C94F14A8-AB0D-4D84-BE6C-E4D89C44264C}" type="pres">
      <dgm:prSet presAssocID="{B27331C6-BE61-4FC9-8AF6-61C27D9C1B67}" presName="composite" presStyleCnt="0"/>
      <dgm:spPr/>
    </dgm:pt>
    <dgm:pt modelId="{FAEF9E2F-8E58-4897-B0C8-8CB5EA081FCE}" type="pres">
      <dgm:prSet presAssocID="{B27331C6-BE61-4FC9-8AF6-61C27D9C1B67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3809E-3F92-44D6-9DB3-4E9891B2D90E}" type="pres">
      <dgm:prSet presAssocID="{B27331C6-BE61-4FC9-8AF6-61C27D9C1B67}" presName="descendantText" presStyleLbl="alignAcc1" presStyleIdx="5" presStyleCnt="9" custScaleY="12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E6BA1-AFBD-41EF-8C11-EE1CB3D89159}" type="pres">
      <dgm:prSet presAssocID="{5AC47E4E-6AAC-434E-8A7A-530AD9871793}" presName="sp" presStyleCnt="0"/>
      <dgm:spPr/>
    </dgm:pt>
    <dgm:pt modelId="{6DD5495F-8FB9-46C2-8367-2F4A46DEF400}" type="pres">
      <dgm:prSet presAssocID="{E50DA21C-0BBF-4640-8E94-404CBEBE4D22}" presName="composite" presStyleCnt="0"/>
      <dgm:spPr/>
    </dgm:pt>
    <dgm:pt modelId="{98C00859-5E37-49F9-B4A3-0838644F32A4}" type="pres">
      <dgm:prSet presAssocID="{E50DA21C-0BBF-4640-8E94-404CBEBE4D22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159B2-A42D-4C73-9A8D-C17C481440CB}" type="pres">
      <dgm:prSet presAssocID="{E50DA21C-0BBF-4640-8E94-404CBEBE4D22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7626-EED7-4001-B53F-5DC356F04A30}" type="pres">
      <dgm:prSet presAssocID="{13B04732-E64E-4E2A-A0AF-C0963A72685F}" presName="sp" presStyleCnt="0"/>
      <dgm:spPr/>
    </dgm:pt>
    <dgm:pt modelId="{73E2A700-9381-4831-9C47-3181D33F9139}" type="pres">
      <dgm:prSet presAssocID="{05283B8D-6195-4EBE-8E4E-3A3F89A6F47F}" presName="composite" presStyleCnt="0"/>
      <dgm:spPr/>
    </dgm:pt>
    <dgm:pt modelId="{FFF8222A-8E66-423E-BE30-728FC93A814B}" type="pres">
      <dgm:prSet presAssocID="{05283B8D-6195-4EBE-8E4E-3A3F89A6F47F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163F4-6930-4DD9-84CA-CC25A6F80B06}" type="pres">
      <dgm:prSet presAssocID="{05283B8D-6195-4EBE-8E4E-3A3F89A6F47F}" presName="descendantText" presStyleLbl="alignAcc1" presStyleIdx="7" presStyleCnt="9" custScaleY="149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A3B43-E978-41D8-9826-D47A842F4EBE}" type="pres">
      <dgm:prSet presAssocID="{9D9191F6-E18E-4502-838B-D4E8FD353DA7}" presName="sp" presStyleCnt="0"/>
      <dgm:spPr/>
    </dgm:pt>
    <dgm:pt modelId="{02C6512E-908A-48B9-B6B7-EC0789D55A1F}" type="pres">
      <dgm:prSet presAssocID="{B5B5850A-6B2B-4D5F-8F56-11A028FB4BA7}" presName="composite" presStyleCnt="0"/>
      <dgm:spPr/>
    </dgm:pt>
    <dgm:pt modelId="{EB69179B-8FEE-4BE0-93F9-8EB94437C66B}" type="pres">
      <dgm:prSet presAssocID="{B5B5850A-6B2B-4D5F-8F56-11A028FB4BA7}" presName="parentText" presStyleLbl="alignNode1" presStyleIdx="8" presStyleCnt="9" custLinFactNeighborY="-4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AD682-92CB-4F9E-863B-9789E3E612F2}" type="pres">
      <dgm:prSet presAssocID="{B5B5850A-6B2B-4D5F-8F56-11A028FB4BA7}" presName="descendantText" presStyleLbl="alignAcc1" presStyleIdx="8" presStyleCnt="9" custLinFactNeighborY="10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AB51C-1C9E-4FB0-BFD6-F561D7A07818}" srcId="{20704E08-A7D3-4851-BE53-B2C7B1297A30}" destId="{CACD595C-644C-4743-B187-335543CEA20A}" srcOrd="4" destOrd="0" parTransId="{03C134C0-9510-4F50-95CD-5C80B2BB0E06}" sibTransId="{82EF2C91-19FD-498B-8075-BD7B34DFA493}"/>
    <dgm:cxn modelId="{A792CB83-C45C-4A42-AC80-CA7A56B70DCB}" srcId="{20704E08-A7D3-4851-BE53-B2C7B1297A30}" destId="{23D2C353-E60C-4C03-A875-EB869ABE2FFE}" srcOrd="2" destOrd="0" parTransId="{F9CE40A3-C5AF-4B04-BFAE-20335974154F}" sibTransId="{0B674FBB-3466-4CE7-A080-1D90D92491AA}"/>
    <dgm:cxn modelId="{0879A1E0-0241-44CD-9DBA-E420295B631C}" type="presOf" srcId="{D6BEAFAD-F55C-4B61-BAD0-E39D5D8C4A94}" destId="{3BCA881B-4BDF-4E9F-9C36-BBAA4CD22096}" srcOrd="0" destOrd="0" presId="urn:microsoft.com/office/officeart/2005/8/layout/chevron2"/>
    <dgm:cxn modelId="{10E68F29-BD0A-436E-A6FA-F17DA4748546}" srcId="{20704E08-A7D3-4851-BE53-B2C7B1297A30}" destId="{B27331C6-BE61-4FC9-8AF6-61C27D9C1B67}" srcOrd="5" destOrd="0" parTransId="{CE77C9DD-BE48-4736-A99D-8EEE7E68DB70}" sibTransId="{5AC47E4E-6AAC-434E-8A7A-530AD9871793}"/>
    <dgm:cxn modelId="{7821C15A-1609-41DE-8D2C-5E0016714A45}" type="presOf" srcId="{CACD595C-644C-4743-B187-335543CEA20A}" destId="{0862A364-1DF5-4886-BE8E-33E197ACD09D}" srcOrd="0" destOrd="0" presId="urn:microsoft.com/office/officeart/2005/8/layout/chevron2"/>
    <dgm:cxn modelId="{64FCE070-C33D-4619-8AE4-8815B3868673}" type="presOf" srcId="{B27331C6-BE61-4FC9-8AF6-61C27D9C1B67}" destId="{FAEF9E2F-8E58-4897-B0C8-8CB5EA081FCE}" srcOrd="0" destOrd="0" presId="urn:microsoft.com/office/officeart/2005/8/layout/chevron2"/>
    <dgm:cxn modelId="{AD711747-08DF-4170-B344-E386DECBBA9A}" type="presOf" srcId="{B5B5850A-6B2B-4D5F-8F56-11A028FB4BA7}" destId="{EB69179B-8FEE-4BE0-93F9-8EB94437C66B}" srcOrd="0" destOrd="0" presId="urn:microsoft.com/office/officeart/2005/8/layout/chevron2"/>
    <dgm:cxn modelId="{E640208B-CB09-411B-865C-0D79138F70B4}" type="presOf" srcId="{20704E08-A7D3-4851-BE53-B2C7B1297A30}" destId="{9EA8352C-5234-4281-ADAA-1CC702BCF1A0}" srcOrd="0" destOrd="0" presId="urn:microsoft.com/office/officeart/2005/8/layout/chevron2"/>
    <dgm:cxn modelId="{274A35B1-8227-4751-ABF1-C6F8C832312C}" type="presOf" srcId="{3E88670D-5A09-497A-9938-ACD49EF8FE43}" destId="{A6B159B2-A42D-4C73-9A8D-C17C481440CB}" srcOrd="0" destOrd="0" presId="urn:microsoft.com/office/officeart/2005/8/layout/chevron2"/>
    <dgm:cxn modelId="{65081E1C-143C-46B6-A5C3-39F78FD576B0}" srcId="{6AAD82FB-78D2-4D93-BCE3-DF866DB73416}" destId="{A19F362F-69BC-4528-BB61-FC56A5B6384F}" srcOrd="0" destOrd="0" parTransId="{CA016972-E5BA-4DCC-8655-9FF2D60EBE8F}" sibTransId="{30BC2693-9E5C-4934-AC38-B8774C8604A4}"/>
    <dgm:cxn modelId="{302A9818-1D09-4D69-8D82-415BADB8B626}" type="presOf" srcId="{D33D8C29-3CFB-4254-BCAC-E41FD91CA1C2}" destId="{9C9AD682-92CB-4F9E-863B-9789E3E612F2}" srcOrd="0" destOrd="0" presId="urn:microsoft.com/office/officeart/2005/8/layout/chevron2"/>
    <dgm:cxn modelId="{55A6858E-2506-4CAE-9082-8D1C5F6AA2D4}" type="presOf" srcId="{6AAD82FB-78D2-4D93-BCE3-DF866DB73416}" destId="{7BEE9ED6-FE37-4497-B720-F7596AB9CB1E}" srcOrd="0" destOrd="0" presId="urn:microsoft.com/office/officeart/2005/8/layout/chevron2"/>
    <dgm:cxn modelId="{283E1779-AD99-47F6-B891-B93E09D8288C}" srcId="{20704E08-A7D3-4851-BE53-B2C7B1297A30}" destId="{E50DA21C-0BBF-4640-8E94-404CBEBE4D22}" srcOrd="6" destOrd="0" parTransId="{6B0A4013-A7F3-464E-8FB2-EB352EC28751}" sibTransId="{13B04732-E64E-4E2A-A0AF-C0963A72685F}"/>
    <dgm:cxn modelId="{840AE321-33DE-41E1-B4E3-080DC1C7AA25}" srcId="{05283B8D-6195-4EBE-8E4E-3A3F89A6F47F}" destId="{885A7665-CDBB-4B1D-85C3-29D6A3494D75}" srcOrd="0" destOrd="0" parTransId="{0040C17B-F4D8-489A-96A8-A8232473165C}" sibTransId="{5408DAB9-8067-4F14-8212-C0D137CA13FC}"/>
    <dgm:cxn modelId="{48938795-C350-477F-942F-1FDAFA9671A8}" srcId="{71C49ADB-46C9-4BA8-8574-0A1DB4279159}" destId="{70ADDCD4-BADF-4F39-B2D8-64E21B95B324}" srcOrd="0" destOrd="0" parTransId="{DF200F70-365C-4515-99BC-ACE772DAE587}" sibTransId="{83B92CC9-3C42-4A0C-9FC7-C38DBD6A01D4}"/>
    <dgm:cxn modelId="{0D931593-E883-4D22-83E8-67F7F4D87F35}" type="presOf" srcId="{D9B0846D-58A0-406E-BF38-255C18169DE7}" destId="{36C3809E-3F92-44D6-9DB3-4E9891B2D90E}" srcOrd="0" destOrd="0" presId="urn:microsoft.com/office/officeart/2005/8/layout/chevron2"/>
    <dgm:cxn modelId="{40CC6E05-C198-4D10-B485-77EABF35B516}" type="presOf" srcId="{E50DA21C-0BBF-4640-8E94-404CBEBE4D22}" destId="{98C00859-5E37-49F9-B4A3-0838644F32A4}" srcOrd="0" destOrd="0" presId="urn:microsoft.com/office/officeart/2005/8/layout/chevron2"/>
    <dgm:cxn modelId="{FCA95EAC-272C-4482-A197-0B8DA13F4448}" type="presOf" srcId="{23D2C353-E60C-4C03-A875-EB869ABE2FFE}" destId="{88879321-459F-4E28-B1D1-A77D04C16684}" srcOrd="0" destOrd="0" presId="urn:microsoft.com/office/officeart/2005/8/layout/chevron2"/>
    <dgm:cxn modelId="{D8BBE381-0B2D-457D-9022-7EBABA2A379B}" srcId="{20704E08-A7D3-4851-BE53-B2C7B1297A30}" destId="{71C49ADB-46C9-4BA8-8574-0A1DB4279159}" srcOrd="1" destOrd="0" parTransId="{6030ADB8-DBAF-4469-A745-108DFEC614FB}" sibTransId="{75992D88-0711-4EDD-B321-7D9D30E4575C}"/>
    <dgm:cxn modelId="{8838E9D1-B1D2-471C-ACE0-72C55EAA6F81}" type="presOf" srcId="{71C49ADB-46C9-4BA8-8574-0A1DB4279159}" destId="{BF19BBB0-9A69-4FEF-AC5D-761771A60522}" srcOrd="0" destOrd="0" presId="urn:microsoft.com/office/officeart/2005/8/layout/chevron2"/>
    <dgm:cxn modelId="{10469EC3-900D-42DD-8996-AB98736C54E5}" srcId="{CACD595C-644C-4743-B187-335543CEA20A}" destId="{DF605C63-76FD-4630-A8EB-E5E7232DF394}" srcOrd="0" destOrd="0" parTransId="{CF93B0CE-D02C-4443-BC31-14EECEF5C9CB}" sibTransId="{51E6C7D6-EB63-4A6A-9843-0726EAA56715}"/>
    <dgm:cxn modelId="{D0EB6387-C8A4-4537-B56A-4E0B37FC786D}" type="presOf" srcId="{885A7665-CDBB-4B1D-85C3-29D6A3494D75}" destId="{B92163F4-6930-4DD9-84CA-CC25A6F80B06}" srcOrd="0" destOrd="0" presId="urn:microsoft.com/office/officeart/2005/8/layout/chevron2"/>
    <dgm:cxn modelId="{0F22294C-C6C8-4E99-8A9F-F31F63A2C08D}" srcId="{B5B5850A-6B2B-4D5F-8F56-11A028FB4BA7}" destId="{D33D8C29-3CFB-4254-BCAC-E41FD91CA1C2}" srcOrd="0" destOrd="0" parTransId="{3344AAE1-4FAF-48B2-AFE6-DA26EDE5B54F}" sibTransId="{B44EEB6E-982D-4E3C-97A6-3CD1E7B210C2}"/>
    <dgm:cxn modelId="{B1A81876-AD93-410E-8629-743728F80604}" srcId="{20704E08-A7D3-4851-BE53-B2C7B1297A30}" destId="{05283B8D-6195-4EBE-8E4E-3A3F89A6F47F}" srcOrd="7" destOrd="0" parTransId="{11433F93-B1F3-4F03-857A-98A39707808D}" sibTransId="{9D9191F6-E18E-4502-838B-D4E8FD353DA7}"/>
    <dgm:cxn modelId="{4557F344-8F5D-4CAF-B525-04D8AD9F6530}" type="presOf" srcId="{47A357BD-4BFF-4346-9B04-32971A655732}" destId="{FB250A0B-A226-4941-BEF4-07E1AB1254D6}" srcOrd="0" destOrd="0" presId="urn:microsoft.com/office/officeart/2005/8/layout/chevron2"/>
    <dgm:cxn modelId="{F572942D-E7C3-4954-BE65-044195E05680}" srcId="{1F82720C-82F4-435A-982B-9B1BC5D2B704}" destId="{D6BEAFAD-F55C-4B61-BAD0-E39D5D8C4A94}" srcOrd="0" destOrd="0" parTransId="{7B62F0EA-4B58-4C92-A7D8-4772068EEB59}" sibTransId="{2B0A9C36-DC2B-4B81-B49C-ADEDC921735A}"/>
    <dgm:cxn modelId="{F9A4F79F-CBBC-43A6-9B7B-D115D621F4EE}" srcId="{20704E08-A7D3-4851-BE53-B2C7B1297A30}" destId="{B5B5850A-6B2B-4D5F-8F56-11A028FB4BA7}" srcOrd="8" destOrd="0" parTransId="{D9A9EDF9-7523-4963-9F63-DC3A6F0C5AD7}" sibTransId="{06ADF2D6-CE91-4274-A660-6BA4333759F9}"/>
    <dgm:cxn modelId="{A9AD01E3-75D0-4555-9519-CECBDFDF065D}" srcId="{20704E08-A7D3-4851-BE53-B2C7B1297A30}" destId="{6AAD82FB-78D2-4D93-BCE3-DF866DB73416}" srcOrd="0" destOrd="0" parTransId="{EAA83E6F-ABB9-4C5F-89DB-22E7E4362F90}" sibTransId="{16FF91FC-4E9A-46C4-8B2F-A81533D2A4DA}"/>
    <dgm:cxn modelId="{14672CA1-1054-4CBE-BD98-B2D2491557FB}" srcId="{23D2C353-E60C-4C03-A875-EB869ABE2FFE}" destId="{47A357BD-4BFF-4346-9B04-32971A655732}" srcOrd="0" destOrd="0" parTransId="{3199B4FC-022B-432B-807C-3033F4EF3AF1}" sibTransId="{3F58161D-F495-4788-A491-F82506968B51}"/>
    <dgm:cxn modelId="{A529F2C1-42F2-4B9D-84DD-935580CD1AD0}" srcId="{20704E08-A7D3-4851-BE53-B2C7B1297A30}" destId="{1F82720C-82F4-435A-982B-9B1BC5D2B704}" srcOrd="3" destOrd="0" parTransId="{3C1A6002-1D7D-425F-9918-9F302A3EB45A}" sibTransId="{947A9155-1E73-4A85-A186-BAEDEEA052A9}"/>
    <dgm:cxn modelId="{BF9E5EEE-5ECA-4158-83F1-82BDFA977931}" type="presOf" srcId="{05283B8D-6195-4EBE-8E4E-3A3F89A6F47F}" destId="{FFF8222A-8E66-423E-BE30-728FC93A814B}" srcOrd="0" destOrd="0" presId="urn:microsoft.com/office/officeart/2005/8/layout/chevron2"/>
    <dgm:cxn modelId="{43435C6B-FC6D-426D-9225-479D76CF1CB4}" type="presOf" srcId="{1F82720C-82F4-435A-982B-9B1BC5D2B704}" destId="{013B0F50-5887-4EC7-BC3B-BD6D5FE25D64}" srcOrd="0" destOrd="0" presId="urn:microsoft.com/office/officeart/2005/8/layout/chevron2"/>
    <dgm:cxn modelId="{783A2332-22AC-4BA2-A34D-F0E254F30DED}" srcId="{E50DA21C-0BBF-4640-8E94-404CBEBE4D22}" destId="{3E88670D-5A09-497A-9938-ACD49EF8FE43}" srcOrd="0" destOrd="0" parTransId="{F663952B-3E50-423A-8852-23B04061018B}" sibTransId="{46D34111-4E15-4CE2-B356-5C811E452C15}"/>
    <dgm:cxn modelId="{5B6960F1-3631-4B7F-804E-82EF1140C07D}" type="presOf" srcId="{DF605C63-76FD-4630-A8EB-E5E7232DF394}" destId="{5FDFE14F-1234-4FB6-AA40-91A000D79C23}" srcOrd="0" destOrd="0" presId="urn:microsoft.com/office/officeart/2005/8/layout/chevron2"/>
    <dgm:cxn modelId="{1A6CB20A-1471-41AC-AF3F-07E228452D05}" type="presOf" srcId="{70ADDCD4-BADF-4F39-B2D8-64E21B95B324}" destId="{47B71FE6-1912-4F33-BBBD-A5030548B401}" srcOrd="0" destOrd="0" presId="urn:microsoft.com/office/officeart/2005/8/layout/chevron2"/>
    <dgm:cxn modelId="{7D9F519B-6F2C-4B5B-AB88-422993109AC7}" type="presOf" srcId="{A19F362F-69BC-4528-BB61-FC56A5B6384F}" destId="{A6B9042B-92D1-47AE-8ECA-E2004F1D87C4}" srcOrd="0" destOrd="0" presId="urn:microsoft.com/office/officeart/2005/8/layout/chevron2"/>
    <dgm:cxn modelId="{D225814D-FEDE-4B8A-9DA9-6A5147CAA8CA}" srcId="{B27331C6-BE61-4FC9-8AF6-61C27D9C1B67}" destId="{D9B0846D-58A0-406E-BF38-255C18169DE7}" srcOrd="0" destOrd="0" parTransId="{4F23A9B5-C01C-4901-BDEF-B3B75B38CD60}" sibTransId="{A6AD2366-35AD-4BF0-8E32-E250BE9104CB}"/>
    <dgm:cxn modelId="{51D91AD5-E980-4E0D-B8FD-0786C114578B}" type="presParOf" srcId="{9EA8352C-5234-4281-ADAA-1CC702BCF1A0}" destId="{3212F546-2B1C-4D37-92B5-78911F06A04E}" srcOrd="0" destOrd="0" presId="urn:microsoft.com/office/officeart/2005/8/layout/chevron2"/>
    <dgm:cxn modelId="{74A4BE0A-AECE-4466-889E-DFA43DA2E2CF}" type="presParOf" srcId="{3212F546-2B1C-4D37-92B5-78911F06A04E}" destId="{7BEE9ED6-FE37-4497-B720-F7596AB9CB1E}" srcOrd="0" destOrd="0" presId="urn:microsoft.com/office/officeart/2005/8/layout/chevron2"/>
    <dgm:cxn modelId="{AC350DE4-7DDD-4650-8F35-6215ACADD663}" type="presParOf" srcId="{3212F546-2B1C-4D37-92B5-78911F06A04E}" destId="{A6B9042B-92D1-47AE-8ECA-E2004F1D87C4}" srcOrd="1" destOrd="0" presId="urn:microsoft.com/office/officeart/2005/8/layout/chevron2"/>
    <dgm:cxn modelId="{B2CF97BE-18A8-403B-95A2-507F03B28DBB}" type="presParOf" srcId="{9EA8352C-5234-4281-ADAA-1CC702BCF1A0}" destId="{CDDAA7DA-6FA4-45DE-A45F-C00A8B15E5C3}" srcOrd="1" destOrd="0" presId="urn:microsoft.com/office/officeart/2005/8/layout/chevron2"/>
    <dgm:cxn modelId="{D76958C5-68C9-465F-A5D9-1543991A719E}" type="presParOf" srcId="{9EA8352C-5234-4281-ADAA-1CC702BCF1A0}" destId="{6377042F-D11A-45D6-B8DB-1A48156AAD23}" srcOrd="2" destOrd="0" presId="urn:microsoft.com/office/officeart/2005/8/layout/chevron2"/>
    <dgm:cxn modelId="{5F8FDCBD-51E0-40ED-A080-6B9D235FEB0F}" type="presParOf" srcId="{6377042F-D11A-45D6-B8DB-1A48156AAD23}" destId="{BF19BBB0-9A69-4FEF-AC5D-761771A60522}" srcOrd="0" destOrd="0" presId="urn:microsoft.com/office/officeart/2005/8/layout/chevron2"/>
    <dgm:cxn modelId="{E5EA08EB-9E63-4B2B-BF34-2F6131DBDA82}" type="presParOf" srcId="{6377042F-D11A-45D6-B8DB-1A48156AAD23}" destId="{47B71FE6-1912-4F33-BBBD-A5030548B401}" srcOrd="1" destOrd="0" presId="urn:microsoft.com/office/officeart/2005/8/layout/chevron2"/>
    <dgm:cxn modelId="{0657AB55-50EA-4EF4-B75F-5D455D935503}" type="presParOf" srcId="{9EA8352C-5234-4281-ADAA-1CC702BCF1A0}" destId="{30D4B15F-809E-4347-AA59-18CA494EA38C}" srcOrd="3" destOrd="0" presId="urn:microsoft.com/office/officeart/2005/8/layout/chevron2"/>
    <dgm:cxn modelId="{8EA302FB-1E99-42F5-AB35-623EB9DF435D}" type="presParOf" srcId="{9EA8352C-5234-4281-ADAA-1CC702BCF1A0}" destId="{4E4701FC-A522-45CA-B77E-DB929D498E92}" srcOrd="4" destOrd="0" presId="urn:microsoft.com/office/officeart/2005/8/layout/chevron2"/>
    <dgm:cxn modelId="{A8A5B27F-39FB-41BC-AB16-6349CD3C9116}" type="presParOf" srcId="{4E4701FC-A522-45CA-B77E-DB929D498E92}" destId="{88879321-459F-4E28-B1D1-A77D04C16684}" srcOrd="0" destOrd="0" presId="urn:microsoft.com/office/officeart/2005/8/layout/chevron2"/>
    <dgm:cxn modelId="{E13D3BC2-F8BB-4CB7-BFC4-63E97B2D6950}" type="presParOf" srcId="{4E4701FC-A522-45CA-B77E-DB929D498E92}" destId="{FB250A0B-A226-4941-BEF4-07E1AB1254D6}" srcOrd="1" destOrd="0" presId="urn:microsoft.com/office/officeart/2005/8/layout/chevron2"/>
    <dgm:cxn modelId="{C40EAE4D-4B25-43E9-8919-EA048FFF2BE6}" type="presParOf" srcId="{9EA8352C-5234-4281-ADAA-1CC702BCF1A0}" destId="{A094D9F7-9D39-4636-B2D0-AB82035E1AA0}" srcOrd="5" destOrd="0" presId="urn:microsoft.com/office/officeart/2005/8/layout/chevron2"/>
    <dgm:cxn modelId="{C1FBEAC2-4CDE-4C18-8A27-ED1857D9E627}" type="presParOf" srcId="{9EA8352C-5234-4281-ADAA-1CC702BCF1A0}" destId="{C4E32A8F-0486-43BF-8A4B-86CFFEB5D0DC}" srcOrd="6" destOrd="0" presId="urn:microsoft.com/office/officeart/2005/8/layout/chevron2"/>
    <dgm:cxn modelId="{2A289998-6E6A-46D6-B1DB-3B8898D5650E}" type="presParOf" srcId="{C4E32A8F-0486-43BF-8A4B-86CFFEB5D0DC}" destId="{013B0F50-5887-4EC7-BC3B-BD6D5FE25D64}" srcOrd="0" destOrd="0" presId="urn:microsoft.com/office/officeart/2005/8/layout/chevron2"/>
    <dgm:cxn modelId="{122D797F-BF69-4192-B186-456A28EA53EE}" type="presParOf" srcId="{C4E32A8F-0486-43BF-8A4B-86CFFEB5D0DC}" destId="{3BCA881B-4BDF-4E9F-9C36-BBAA4CD22096}" srcOrd="1" destOrd="0" presId="urn:microsoft.com/office/officeart/2005/8/layout/chevron2"/>
    <dgm:cxn modelId="{7EC2853B-194A-4780-B04D-C0C9BA56CC07}" type="presParOf" srcId="{9EA8352C-5234-4281-ADAA-1CC702BCF1A0}" destId="{D7FF4609-A054-4C03-A496-F6DF35BF4015}" srcOrd="7" destOrd="0" presId="urn:microsoft.com/office/officeart/2005/8/layout/chevron2"/>
    <dgm:cxn modelId="{A32C24C9-2CAD-48E9-B075-B66AF24EC6F5}" type="presParOf" srcId="{9EA8352C-5234-4281-ADAA-1CC702BCF1A0}" destId="{464BA7DD-AE37-474E-8202-DF1AA60634AA}" srcOrd="8" destOrd="0" presId="urn:microsoft.com/office/officeart/2005/8/layout/chevron2"/>
    <dgm:cxn modelId="{3AA3D107-8B09-4363-A49A-E5FEDDE02BA2}" type="presParOf" srcId="{464BA7DD-AE37-474E-8202-DF1AA60634AA}" destId="{0862A364-1DF5-4886-BE8E-33E197ACD09D}" srcOrd="0" destOrd="0" presId="urn:microsoft.com/office/officeart/2005/8/layout/chevron2"/>
    <dgm:cxn modelId="{7CA5D1B5-A122-4E50-BAED-4F9E1486FC7E}" type="presParOf" srcId="{464BA7DD-AE37-474E-8202-DF1AA60634AA}" destId="{5FDFE14F-1234-4FB6-AA40-91A000D79C23}" srcOrd="1" destOrd="0" presId="urn:microsoft.com/office/officeart/2005/8/layout/chevron2"/>
    <dgm:cxn modelId="{A01C0F7F-A83D-4217-8B5A-A8E4F7333919}" type="presParOf" srcId="{9EA8352C-5234-4281-ADAA-1CC702BCF1A0}" destId="{D35C1E83-7CD5-4023-9AA9-2031CD3F4709}" srcOrd="9" destOrd="0" presId="urn:microsoft.com/office/officeart/2005/8/layout/chevron2"/>
    <dgm:cxn modelId="{39E01EA9-38BB-45B2-8089-CF3253C8676E}" type="presParOf" srcId="{9EA8352C-5234-4281-ADAA-1CC702BCF1A0}" destId="{C94F14A8-AB0D-4D84-BE6C-E4D89C44264C}" srcOrd="10" destOrd="0" presId="urn:microsoft.com/office/officeart/2005/8/layout/chevron2"/>
    <dgm:cxn modelId="{4906C51B-68C4-4548-BF15-24BB40259C6D}" type="presParOf" srcId="{C94F14A8-AB0D-4D84-BE6C-E4D89C44264C}" destId="{FAEF9E2F-8E58-4897-B0C8-8CB5EA081FCE}" srcOrd="0" destOrd="0" presId="urn:microsoft.com/office/officeart/2005/8/layout/chevron2"/>
    <dgm:cxn modelId="{EBA5316E-99A1-4A3E-BFF9-DBBDD4C23F57}" type="presParOf" srcId="{C94F14A8-AB0D-4D84-BE6C-E4D89C44264C}" destId="{36C3809E-3F92-44D6-9DB3-4E9891B2D90E}" srcOrd="1" destOrd="0" presId="urn:microsoft.com/office/officeart/2005/8/layout/chevron2"/>
    <dgm:cxn modelId="{E5344D21-FB43-4BF0-9B00-95D2386884DC}" type="presParOf" srcId="{9EA8352C-5234-4281-ADAA-1CC702BCF1A0}" destId="{50AE6BA1-AFBD-41EF-8C11-EE1CB3D89159}" srcOrd="11" destOrd="0" presId="urn:microsoft.com/office/officeart/2005/8/layout/chevron2"/>
    <dgm:cxn modelId="{03543CC7-C01E-463F-B2DA-088384F458D2}" type="presParOf" srcId="{9EA8352C-5234-4281-ADAA-1CC702BCF1A0}" destId="{6DD5495F-8FB9-46C2-8367-2F4A46DEF400}" srcOrd="12" destOrd="0" presId="urn:microsoft.com/office/officeart/2005/8/layout/chevron2"/>
    <dgm:cxn modelId="{851186D8-DF8B-46C5-AFBF-B22B13D71D09}" type="presParOf" srcId="{6DD5495F-8FB9-46C2-8367-2F4A46DEF400}" destId="{98C00859-5E37-49F9-B4A3-0838644F32A4}" srcOrd="0" destOrd="0" presId="urn:microsoft.com/office/officeart/2005/8/layout/chevron2"/>
    <dgm:cxn modelId="{09055DA7-EDE9-4BC9-8AFB-1862618213C5}" type="presParOf" srcId="{6DD5495F-8FB9-46C2-8367-2F4A46DEF400}" destId="{A6B159B2-A42D-4C73-9A8D-C17C481440CB}" srcOrd="1" destOrd="0" presId="urn:microsoft.com/office/officeart/2005/8/layout/chevron2"/>
    <dgm:cxn modelId="{2D4627E0-0E95-45A7-A16E-5015DAF0CE28}" type="presParOf" srcId="{9EA8352C-5234-4281-ADAA-1CC702BCF1A0}" destId="{EF2F7626-EED7-4001-B53F-5DC356F04A30}" srcOrd="13" destOrd="0" presId="urn:microsoft.com/office/officeart/2005/8/layout/chevron2"/>
    <dgm:cxn modelId="{34110EBC-E713-4F2D-9109-C284986CA62B}" type="presParOf" srcId="{9EA8352C-5234-4281-ADAA-1CC702BCF1A0}" destId="{73E2A700-9381-4831-9C47-3181D33F9139}" srcOrd="14" destOrd="0" presId="urn:microsoft.com/office/officeart/2005/8/layout/chevron2"/>
    <dgm:cxn modelId="{BBF2DD9A-76DA-4119-A617-344B4DB70D96}" type="presParOf" srcId="{73E2A700-9381-4831-9C47-3181D33F9139}" destId="{FFF8222A-8E66-423E-BE30-728FC93A814B}" srcOrd="0" destOrd="0" presId="urn:microsoft.com/office/officeart/2005/8/layout/chevron2"/>
    <dgm:cxn modelId="{7BF2CD12-C6E5-4728-B9CA-147B4E5C932F}" type="presParOf" srcId="{73E2A700-9381-4831-9C47-3181D33F9139}" destId="{B92163F4-6930-4DD9-84CA-CC25A6F80B06}" srcOrd="1" destOrd="0" presId="urn:microsoft.com/office/officeart/2005/8/layout/chevron2"/>
    <dgm:cxn modelId="{94FE5425-0024-42ED-AEB0-AA56903A99AA}" type="presParOf" srcId="{9EA8352C-5234-4281-ADAA-1CC702BCF1A0}" destId="{605A3B43-E978-41D8-9826-D47A842F4EBE}" srcOrd="15" destOrd="0" presId="urn:microsoft.com/office/officeart/2005/8/layout/chevron2"/>
    <dgm:cxn modelId="{F2A4E6EB-07BF-4312-A2C1-CE846D293F8D}" type="presParOf" srcId="{9EA8352C-5234-4281-ADAA-1CC702BCF1A0}" destId="{02C6512E-908A-48B9-B6B7-EC0789D55A1F}" srcOrd="16" destOrd="0" presId="urn:microsoft.com/office/officeart/2005/8/layout/chevron2"/>
    <dgm:cxn modelId="{1064D788-1E7B-4A7B-9782-AA848FC028F2}" type="presParOf" srcId="{02C6512E-908A-48B9-B6B7-EC0789D55A1F}" destId="{EB69179B-8FEE-4BE0-93F9-8EB94437C66B}" srcOrd="0" destOrd="0" presId="urn:microsoft.com/office/officeart/2005/8/layout/chevron2"/>
    <dgm:cxn modelId="{EB974ED7-7EC2-4896-8D6F-3A8A6C3C10A1}" type="presParOf" srcId="{02C6512E-908A-48B9-B6B7-EC0789D55A1F}" destId="{9C9AD682-92CB-4F9E-863B-9789E3E612F2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uk-UA" sz="3600" dirty="0" smtClean="0"/>
              <a:t>Методика роботи над простими задачами в 2-му класі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39" t="3329" r="15271" b="7103"/>
          <a:stretch>
            <a:fillRect/>
          </a:stretch>
        </p:blipFill>
        <p:spPr bwMode="auto">
          <a:xfrm>
            <a:off x="1001364" y="1509217"/>
            <a:ext cx="7285412" cy="534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132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Формування уміння обирати числові дані, достатні для відповіді на запитання задачі. Задачі з двома запитаннями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229600" cy="6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04864"/>
            <a:ext cx="6324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3336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73016"/>
            <a:ext cx="2676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573016"/>
            <a:ext cx="26574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5013176"/>
            <a:ext cx="14382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07904" y="5589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869160"/>
            <a:ext cx="1390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308304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200" dirty="0" smtClean="0">
                <a:ln w="19050">
                  <a:noFill/>
                </a:ln>
                <a:solidFill>
                  <a:srgbClr val="FFC000"/>
                </a:solidFill>
              </a:rPr>
              <a:t>Формування уміння обирати числові дані, достатні для відповіді на запитання задачі. Задачі з кількома запитаннями. Вибір виразів відповідно до запитань</a:t>
            </a:r>
            <a:endParaRPr lang="ru-RU" sz="3200" dirty="0">
              <a:ln w="19050">
                <a:noFill/>
              </a:ln>
              <a:solidFill>
                <a:srgbClr val="FFC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43293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4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Методика роботи над простими задачами в 2-му класі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-32" y="785794"/>
          <a:ext cx="9144032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3508404"/>
          <a:ext cx="9144000" cy="35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3429000"/>
          <a:ext cx="9144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29086-8731-4937-A643-193FC71AF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DA29086-8731-4937-A643-193FC71AF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66F864-CE8F-4EF3-8E76-E18618C20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266F864-CE8F-4EF3-8E76-E18618C20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16D708-015D-413C-A235-9DC52DAD8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416D708-015D-413C-A235-9DC52DAD8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54E8A1-A8EF-4672-977C-5F02008E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A54E8A1-A8EF-4672-977C-5F02008E3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C67235-5C8B-4C1E-A545-93D4AE5AA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C5C67235-5C8B-4C1E-A545-93D4AE5AA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5983F8-A56E-4864-82B5-667DA6BC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305983F8-A56E-4864-82B5-667DA6BC5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FC904B-4CB2-476B-B404-A0D50699C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FFC904B-4CB2-476B-B404-A0D50699C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B7C349-A929-4755-81B7-85604AA9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20B7C349-A929-4755-81B7-85604AA92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A74153-96A4-4075-BB7F-4592916E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87A74153-96A4-4075-BB7F-4592916E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AED6C7-21C3-47D2-A5A9-89674E533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A8AED6C7-21C3-47D2-A5A9-89674E533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284F4A-5408-431D-B16D-28707287B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D8284F4A-5408-431D-B16D-28707287B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38C518-C1CB-47FE-9D58-64F1B006B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AD38C518-C1CB-47FE-9D58-64F1B006B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F8D866-967F-4F1F-B27A-785DED381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4FF8D866-967F-4F1F-B27A-785DED381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9AE501-6331-48B7-98C5-6B665F29C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EE9AE501-6331-48B7-98C5-6B665F29C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E375F2-2C94-4C05-A123-92500D2C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C5E375F2-2C94-4C05-A123-92500D2CF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8EFC8F-BA27-448F-8C44-B097BC647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C88EFC8F-BA27-448F-8C44-B097BC647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85822-9BBB-42B1-A96B-AAC325AEA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0AE85822-9BBB-42B1-A96B-AAC325AEA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54E8A1-A8EF-4672-977C-5F02008E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C67235-5C8B-4C1E-A545-93D4AE5AA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5983F8-A56E-4864-82B5-667DA6BC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FC904B-4CB2-476B-B404-A0D50699C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B7C349-A929-4755-81B7-85604AA9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A74153-96A4-4075-BB7F-4592916E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AED6C7-21C3-47D2-A5A9-89674E533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284F4A-5408-431D-B16D-28707287B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38C518-C1CB-47FE-9D58-64F1B006B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F8D866-967F-4F1F-B27A-785DED381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9AE501-6331-48B7-98C5-6B665F29C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E375F2-2C94-4C05-A123-92500D2C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8EFC8F-BA27-448F-8C44-B097BC647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85822-9BBB-42B1-A96B-AAC325AEA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C1EECE-6A5E-4BE4-83D4-116AD5A0B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CCC1EECE-6A5E-4BE4-83D4-116AD5A0B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7D8BD-024E-4378-8B24-03CF1438C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0337D8BD-024E-4378-8B24-03CF1438C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C36F1-9503-413D-97AC-CFE29F58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>
                                            <p:graphicEl>
                                              <a:dgm id="{0F3C36F1-9503-413D-97AC-CFE29F58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A2CFAD-C4E5-4D74-8F7E-85FDE52E2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">
                                            <p:graphicEl>
                                              <a:dgm id="{02A2CFAD-C4E5-4D74-8F7E-85FDE52E2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D2F348-FF7D-4F08-B479-194FED8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8AD2F348-FF7D-4F08-B479-194FED8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B9A24C-958D-43E6-A70E-28A754A16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FAB9A24C-958D-43E6-A70E-28A754A16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E606D-7870-463C-8CA1-D2786289B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4BAE606D-7870-463C-8CA1-D2786289B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85765-3E8F-4993-8CE5-D4D90773D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6385765-3E8F-4993-8CE5-D4D90773D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7DAFA5-2223-4C40-A161-C0C1A6EFE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">
                                            <p:graphicEl>
                                              <a:dgm id="{CD7DAFA5-2223-4C40-A161-C0C1A6EFE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EA7C73-D014-4C8D-859D-39F6F13F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">
                                            <p:graphicEl>
                                              <a:dgm id="{0DEA7C73-D014-4C8D-859D-39F6F13FC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601A52-3366-40D8-BF9D-3D2DB7B71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EC601A52-3366-40D8-BF9D-3D2DB7B71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701EBD-4A8A-43A7-BEEE-7568C3D70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E4701EBD-4A8A-43A7-BEEE-7568C3D70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DBE1DE-6CB6-406F-AF46-02053CCE8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">
                                            <p:graphicEl>
                                              <a:dgm id="{0EDBE1DE-6CB6-406F-AF46-02053CCE8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30F6F1-06C7-4D47-AC2A-A6A0E3A3A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7">
                                            <p:graphicEl>
                                              <a:dgm id="{8230F6F1-06C7-4D47-AC2A-A6A0E3A3A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566E4-A476-41B2-9CA1-5096F76C0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">
                                            <p:graphicEl>
                                              <a:dgm id="{195566E4-A476-41B2-9CA1-5096F76C0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6222F0-13AC-47CE-BA49-86B81B6C3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7">
                                            <p:graphicEl>
                                              <a:dgm id="{0E6222F0-13AC-47CE-BA49-86B81B6C3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B4EF47-29BE-4B07-B3CD-A309A6EEC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04B4EF47-29BE-4B07-B3CD-A309A6EEC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7D8BD-024E-4378-8B24-03CF1438C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C36F1-9503-413D-97AC-CFE29F58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A2CFAD-C4E5-4D74-8F7E-85FDE52E2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D2F348-FF7D-4F08-B479-194FED8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B9A24C-958D-43E6-A70E-28A754A16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E606D-7870-463C-8CA1-D2786289B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85765-3E8F-4993-8CE5-D4D90773D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7DAFA5-2223-4C40-A161-C0C1A6EFE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EA7C73-D014-4C8D-859D-39F6F13F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601A52-3366-40D8-BF9D-3D2DB7B71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701EBD-4A8A-43A7-BEEE-7568C3D70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DBE1DE-6CB6-406F-AF46-02053CCE8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30F6F1-06C7-4D47-AC2A-A6A0E3A3A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566E4-A476-41B2-9CA1-5096F76C0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6222F0-13AC-47CE-BA49-86B81B6C3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B4EF47-29BE-4B07-B3CD-A309A6EEC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6" grpId="0">
        <p:bldSub>
          <a:bldDgm bld="one"/>
        </p:bldSub>
      </p:bldGraphic>
      <p:bldGraphic spid="6" grpId="1">
        <p:bldSub>
          <a:bldDgm bld="one"/>
        </p:bldSub>
      </p:bldGraphic>
      <p:bldGraphic spid="7" grpId="0">
        <p:bldSub>
          <a:bldDgm bld="one"/>
        </p:bldSub>
      </p:bldGraphic>
      <p:bldGraphic spid="7" grpI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570"/>
            <a:ext cx="91440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Напрямки узагальнення й систематизації поняття задачі та умінь розв'язувати прості задачі перших семи видів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571612"/>
          <a:ext cx="9072594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EE9ED6-FE37-4497-B720-F7596AB9C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BEE9ED6-FE37-4497-B720-F7596AB9C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9042B-92D1-47AE-8ECA-E2004F1D8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A6B9042B-92D1-47AE-8ECA-E2004F1D8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19BBB0-9A69-4FEF-AC5D-761771A60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BF19BBB0-9A69-4FEF-AC5D-761771A60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B71FE6-1912-4F33-BBBD-A5030548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7B71FE6-1912-4F33-BBBD-A5030548B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879321-459F-4E28-B1D1-A77D04C16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88879321-459F-4E28-B1D1-A77D04C16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50A0B-A226-4941-BEF4-07E1AB125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FB250A0B-A226-4941-BEF4-07E1AB125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B0F50-5887-4EC7-BC3B-BD6D5FE25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013B0F50-5887-4EC7-BC3B-BD6D5FE25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CA881B-4BDF-4E9F-9C36-BBAA4CD22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3BCA881B-4BDF-4E9F-9C36-BBAA4CD22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2A364-1DF5-4886-BE8E-33E197ACD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0862A364-1DF5-4886-BE8E-33E197ACD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DFE14F-1234-4FB6-AA40-91A000D79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FDFE14F-1234-4FB6-AA40-91A000D79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EF9E2F-8E58-4897-B0C8-8CB5EA081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AEF9E2F-8E58-4897-B0C8-8CB5EA081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3809E-3F92-44D6-9DB3-4E9891B2D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36C3809E-3F92-44D6-9DB3-4E9891B2D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C00859-5E37-49F9-B4A3-0838644F3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98C00859-5E37-49F9-B4A3-0838644F3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159B2-A42D-4C73-9A8D-C17C48144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A6B159B2-A42D-4C73-9A8D-C17C48144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8222A-8E66-423E-BE30-728FC93A8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FFF8222A-8E66-423E-BE30-728FC93A8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2163F4-6930-4DD9-84CA-CC25A6F80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B92163F4-6930-4DD9-84CA-CC25A6F80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9179B-8FEE-4BE0-93F9-8EB94437C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EB69179B-8FEE-4BE0-93F9-8EB94437C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AD682-92CB-4F9E-863B-9789E3E61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AD682-92CB-4F9E-863B-9789E3E61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аналітичний пошук розв'язування задачі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229600" cy="9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6067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2828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14678" y="2571744"/>
            <a:ext cx="5715040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2928934"/>
            <a:ext cx="4286280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14942" y="250030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643834" y="257174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57488" y="2857496"/>
            <a:ext cx="207170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29256" y="2927346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29586" y="2927346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7620" y="3213098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ыгнутая вверх стрелка 17"/>
          <p:cNvSpPr/>
          <p:nvPr/>
        </p:nvSpPr>
        <p:spPr>
          <a:xfrm flipH="1">
            <a:off x="5357818" y="2571744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7786710" y="2500306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flipH="1">
            <a:off x="3500430" y="2928934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357724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Білі -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88" y="400586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Чорні – </a:t>
            </a:r>
            <a:endParaRPr lang="ru-RU" sz="2400" b="1" dirty="0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4714876" y="3681715"/>
            <a:ext cx="285752" cy="78581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29190" y="386299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29058" y="35718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 </a:t>
            </a:r>
            <a:r>
              <a:rPr lang="uk-UA" sz="2400" b="1" dirty="0" err="1" smtClean="0"/>
              <a:t>кр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81458" y="4038905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</a:t>
            </a:r>
            <a:r>
              <a:rPr lang="uk-UA" sz="2400" b="1" dirty="0" err="1" smtClean="0"/>
              <a:t>кр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6143636" y="4104979"/>
            <a:ext cx="1214446" cy="214314"/>
            <a:chOff x="785786" y="1571612"/>
            <a:chExt cx="2143934" cy="142876"/>
          </a:xfrm>
        </p:grpSpPr>
        <p:grpSp>
          <p:nvGrpSpPr>
            <p:cNvPr id="30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/>
          <p:cNvSpPr txBox="1"/>
          <p:nvPr/>
        </p:nvSpPr>
        <p:spPr>
          <a:xfrm>
            <a:off x="657226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7358082" y="4143380"/>
            <a:ext cx="728848" cy="214314"/>
            <a:chOff x="4000496" y="3643314"/>
            <a:chExt cx="728848" cy="214314"/>
          </a:xfrm>
        </p:grpSpPr>
        <p:grpSp>
          <p:nvGrpSpPr>
            <p:cNvPr id="53" name="Группа 26"/>
            <p:cNvGrpSpPr/>
            <p:nvPr/>
          </p:nvGrpSpPr>
          <p:grpSpPr>
            <a:xfrm>
              <a:off x="4000496" y="3643314"/>
              <a:ext cx="242799" cy="214314"/>
              <a:chOff x="785786" y="1571612"/>
              <a:chExt cx="428628" cy="14287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242845" y="3750471"/>
              <a:ext cx="242799" cy="23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Группа 31"/>
            <p:cNvGrpSpPr/>
            <p:nvPr/>
          </p:nvGrpSpPr>
          <p:grpSpPr>
            <a:xfrm>
              <a:off x="4485645" y="3643314"/>
              <a:ext cx="243249" cy="214314"/>
              <a:chOff x="785786" y="1571612"/>
              <a:chExt cx="429422" cy="142876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4621962" y="3750246"/>
              <a:ext cx="214314" cy="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6948090" y="4572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7500958" y="35004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6143636" y="3857628"/>
            <a:ext cx="1214446" cy="642942"/>
            <a:chOff x="5357818" y="1071546"/>
            <a:chExt cx="785818" cy="285752"/>
          </a:xfrm>
        </p:grpSpPr>
        <p:sp>
          <p:nvSpPr>
            <p:cNvPr id="73" name="Дуга 72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Дуга 73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358082" y="3857628"/>
            <a:ext cx="714380" cy="642942"/>
            <a:chOff x="5357818" y="1071546"/>
            <a:chExt cx="785818" cy="285752"/>
          </a:xfrm>
        </p:grpSpPr>
        <p:sp>
          <p:nvSpPr>
            <p:cNvPr id="79" name="Дуга 7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Дуга 7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 flipV="1">
            <a:off x="6143636" y="4071942"/>
            <a:ext cx="1928826" cy="500066"/>
            <a:chOff x="5357818" y="1071546"/>
            <a:chExt cx="785818" cy="285752"/>
          </a:xfrm>
        </p:grpSpPr>
        <p:sp>
          <p:nvSpPr>
            <p:cNvPr id="82" name="Дуга 8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Дуга 8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E24A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E24A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E24A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AA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AA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AA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AA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AA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AA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/>
      <p:bldP spid="23" grpId="0"/>
      <p:bldP spid="24" grpId="0" animBg="1"/>
      <p:bldP spid="25" grpId="0"/>
      <p:bldP spid="26" grpId="0"/>
      <p:bldP spid="27" grpId="0"/>
      <p:bldP spid="51" grpId="0"/>
      <p:bldP spid="71" grpId="0"/>
      <p:bldP spid="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аналітичний пошук розв'язування задачі</a:t>
            </a:r>
            <a:endParaRPr lang="ru-RU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7048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571736" y="3286124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57356" y="421481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86116" y="421481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6" idx="3"/>
            <a:endCxn id="7" idx="0"/>
          </p:cNvCxnSpPr>
          <p:nvPr/>
        </p:nvCxnSpPr>
        <p:spPr>
          <a:xfrm rot="5400000">
            <a:off x="2232406" y="3781330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9" idx="0"/>
          </p:cNvCxnSpPr>
          <p:nvPr/>
        </p:nvCxnSpPr>
        <p:spPr>
          <a:xfrm>
            <a:off x="3130241" y="3857628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00232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14612" y="33575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14612" y="428625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+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06171" y="5110475"/>
            <a:ext cx="19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Розв'язання 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5753417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5 + 3 = 8 (</a:t>
            </a:r>
            <a:r>
              <a:rPr lang="uk-UA" sz="2400" dirty="0" err="1" smtClean="0"/>
              <a:t>кр</a:t>
            </a:r>
            <a:r>
              <a:rPr lang="uk-UA" sz="2400" dirty="0" smtClean="0"/>
              <a:t>.)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6324921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Відповідь: </a:t>
            </a:r>
            <a:r>
              <a:rPr lang="uk-UA" sz="2400" dirty="0" smtClean="0"/>
              <a:t>8 кролів всього у бабусі.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Новий порядок роботи над задачею. Пам'ятка №2</a:t>
            </a:r>
            <a:endParaRPr lang="ru-RU" sz="3600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599784" cy="40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аналітичний пошук розв'язування задачі  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229600" cy="124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4194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12976"/>
            <a:ext cx="23431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383606" y="3286124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69226" y="421481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97986" y="421481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8" idx="3"/>
            <a:endCxn id="10" idx="0"/>
          </p:cNvCxnSpPr>
          <p:nvPr/>
        </p:nvCxnSpPr>
        <p:spPr>
          <a:xfrm rot="5400000">
            <a:off x="7044276" y="3781330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1" idx="0"/>
          </p:cNvCxnSpPr>
          <p:nvPr/>
        </p:nvCxnSpPr>
        <p:spPr>
          <a:xfrm>
            <a:off x="7942111" y="3857628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2102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8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40862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26482" y="33575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26482" y="428625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-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6715" y="5110475"/>
            <a:ext cx="19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Розв'язання 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6264" y="5753417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8 - 5 = 3 (</a:t>
            </a:r>
            <a:r>
              <a:rPr lang="uk-UA" sz="2400" dirty="0" err="1" smtClean="0"/>
              <a:t>кр</a:t>
            </a:r>
            <a:r>
              <a:rPr lang="uk-UA" sz="2400" dirty="0" smtClean="0"/>
              <a:t>.)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264" y="6324921"/>
            <a:ext cx="4731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Відповідь: </a:t>
            </a:r>
            <a:r>
              <a:rPr lang="uk-UA" sz="2400" dirty="0" smtClean="0"/>
              <a:t>3 чорні кролі у бабусі.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0" dirty="0" smtClean="0">
                <a:solidFill>
                  <a:schemeClr val="tx1"/>
                </a:solidFill>
              </a:rPr>
              <a:t>Методика роботи над задачею за пам'яткою №2. Задача на різницеве порівняння</a:t>
            </a:r>
            <a:endParaRPr lang="ru-RU" sz="3600" b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3999" cy="153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144000" cy="3369317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361027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Бідон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1490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Бутель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61027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-  5  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41490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-   3 л</a:t>
            </a:r>
            <a:endParaRPr lang="ru-RU" sz="2400" dirty="0"/>
          </a:p>
        </p:txBody>
      </p:sp>
      <p:sp>
        <p:nvSpPr>
          <p:cNvPr id="10" name="Дуга 9"/>
          <p:cNvSpPr/>
          <p:nvPr/>
        </p:nvSpPr>
        <p:spPr>
          <a:xfrm rot="2834074">
            <a:off x="1435577" y="3765357"/>
            <a:ext cx="857480" cy="734983"/>
          </a:xfrm>
          <a:prstGeom prst="arc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39752" y="38610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 ?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563888" y="4214818"/>
            <a:ext cx="2651186" cy="6270"/>
          </a:xfrm>
          <a:prstGeom prst="line">
            <a:avLst/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63888" y="4713296"/>
            <a:ext cx="1579616" cy="158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3357554" y="4428338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897003" y="4468383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4876" y="35718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5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82258" y="49170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3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98414" y="44169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?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56376" y="371703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?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24328" y="422108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5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60432" y="422108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01024" y="414338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-71470" y="5715016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5  -  3 = 2 (л)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428728" y="6237312"/>
            <a:ext cx="771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На  2  л    більше молока налили в бідон, ніж у бутель.  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928794" y="2000240"/>
            <a:ext cx="7215206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00166" y="2428868"/>
            <a:ext cx="7572428" cy="6429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857752" y="200024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429652" y="200024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57290" y="2357430"/>
            <a:ext cx="278608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000364" y="2355842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143768" y="2355842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571604" y="264318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верх стрелка 43"/>
          <p:cNvSpPr/>
          <p:nvPr/>
        </p:nvSpPr>
        <p:spPr>
          <a:xfrm flipH="1">
            <a:off x="3500430" y="2000240"/>
            <a:ext cx="1571636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flipH="1">
            <a:off x="7786710" y="2000240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flipH="1">
            <a:off x="2571736" y="2428868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Формування поняття про аналітичний пошук розв'язування задачі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3" name="Группа 52"/>
          <p:cNvGrpSpPr/>
          <p:nvPr/>
        </p:nvGrpSpPr>
        <p:grpSpPr>
          <a:xfrm flipV="1">
            <a:off x="3571868" y="4500570"/>
            <a:ext cx="1571636" cy="500066"/>
            <a:chOff x="5357818" y="1071546"/>
            <a:chExt cx="785818" cy="285752"/>
          </a:xfrm>
        </p:grpSpPr>
        <p:sp>
          <p:nvSpPr>
            <p:cNvPr id="54" name="Дуга 5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571868" y="3857628"/>
            <a:ext cx="2643206" cy="642942"/>
            <a:chOff x="5357818" y="1071546"/>
            <a:chExt cx="785818" cy="285752"/>
          </a:xfrm>
        </p:grpSpPr>
        <p:sp>
          <p:nvSpPr>
            <p:cNvPr id="57" name="Дуга 5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Дуга 5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 flipV="1">
            <a:off x="5143504" y="4000504"/>
            <a:ext cx="1071570" cy="500066"/>
            <a:chOff x="5357818" y="1071546"/>
            <a:chExt cx="785818" cy="285752"/>
          </a:xfrm>
        </p:grpSpPr>
        <p:sp>
          <p:nvSpPr>
            <p:cNvPr id="65" name="Дуга 64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Дуга 65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E24A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E24A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E24A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24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Методика роботи над задачею за пам'яткою №2. Задача на збільшення або зменшення числа на кілька одиниць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785926"/>
            <a:ext cx="894113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68733" y="20019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069" y="2467269"/>
            <a:ext cx="253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Бідон   – 5  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8062" y="30003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Бутель   – ?, на   2 л  м.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856438" y="250600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?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86644" y="30820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5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83356" y="30820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96925" y="301006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-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4077" y="452223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5 -  2 = 3 ( л )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76245" y="5026286"/>
            <a:ext cx="72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 л молока у </a:t>
            </a:r>
            <a:r>
              <a:rPr lang="uk-UA" sz="2400" dirty="0" err="1" smtClean="0"/>
              <a:t>бутелі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786182" y="3071810"/>
            <a:ext cx="2651186" cy="6270"/>
          </a:xfrm>
          <a:prstGeom prst="line">
            <a:avLst/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86182" y="3570288"/>
            <a:ext cx="1579616" cy="158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3579848" y="3285330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110523" y="3325375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7170" y="24288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5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04552" y="3774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?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84166" y="32739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  <p:grpSp>
        <p:nvGrpSpPr>
          <p:cNvPr id="36" name="Группа 35"/>
          <p:cNvGrpSpPr/>
          <p:nvPr/>
        </p:nvGrpSpPr>
        <p:grpSpPr>
          <a:xfrm flipV="1">
            <a:off x="3794162" y="3357562"/>
            <a:ext cx="1571636" cy="500066"/>
            <a:chOff x="5357818" y="1071546"/>
            <a:chExt cx="785818" cy="285752"/>
          </a:xfrm>
        </p:grpSpPr>
        <p:sp>
          <p:nvSpPr>
            <p:cNvPr id="37" name="Дуга 3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уга 3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794162" y="2714620"/>
            <a:ext cx="2643206" cy="642942"/>
            <a:chOff x="5357818" y="1071546"/>
            <a:chExt cx="785818" cy="285752"/>
          </a:xfrm>
        </p:grpSpPr>
        <p:sp>
          <p:nvSpPr>
            <p:cNvPr id="40" name="Дуга 39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Дуга 40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flipV="1">
            <a:off x="5365798" y="2857496"/>
            <a:ext cx="1071570" cy="500066"/>
            <a:chOff x="5357818" y="1071546"/>
            <a:chExt cx="785818" cy="285752"/>
          </a:xfrm>
        </p:grpSpPr>
        <p:sp>
          <p:nvSpPr>
            <p:cNvPr id="43" name="Дуга 42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Дуга 43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  <p:bldP spid="23" grpId="0"/>
      <p:bldP spid="24" grpId="0"/>
      <p:bldP spid="25" grpId="0"/>
      <p:bldP spid="26" grpId="0"/>
      <p:bldP spid="27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2102</TotalTime>
  <Words>492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Методика роботи над простими задачами в 2-му класі</vt:lpstr>
      <vt:lpstr>Методика роботи над простими задачами в 2-му класі</vt:lpstr>
      <vt:lpstr>Напрямки узагальнення й систематизації поняття задачі та умінь розв'язувати прості задачі перших семи видів</vt:lpstr>
      <vt:lpstr>Формування поняття про аналітичний пошук розв'язування задачі</vt:lpstr>
      <vt:lpstr>Формування поняття про аналітичний пошук розв'язування задачі</vt:lpstr>
      <vt:lpstr>Новий порядок роботи над задачею. Пам'ятка №2</vt:lpstr>
      <vt:lpstr>Формування поняття про аналітичний пошук розв'язування задачі  </vt:lpstr>
      <vt:lpstr>Методика роботи над задачею за пам'яткою №2. Задача на різницеве порівняння</vt:lpstr>
      <vt:lpstr>Методика роботи над задачею за пам'яткою №2. Задача на збільшення або зменшення числа на кілька одиниць</vt:lpstr>
      <vt:lpstr>Формування уміння обирати числові дані, достатні для відповіді на запитання задачі. Задачі з двома запитаннями</vt:lpstr>
      <vt:lpstr>Формування уміння обирати числові дані, достатні для відповіді на запитання задачі. Задачі з кількома запитаннями. Вибір виразів відповідно до запитань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155</cp:revision>
  <dcterms:created xsi:type="dcterms:W3CDTF">2013-05-26T03:34:36Z</dcterms:created>
  <dcterms:modified xsi:type="dcterms:W3CDTF">2015-09-04T17:05:29Z</dcterms:modified>
</cp:coreProperties>
</file>