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5" r:id="rId2"/>
    <p:sldId id="336" r:id="rId3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10" autoAdjust="0"/>
    <p:restoredTop sz="97849" autoAdjust="0"/>
  </p:normalViewPr>
  <p:slideViewPr>
    <p:cSldViewPr>
      <p:cViewPr>
        <p:scale>
          <a:sx n="68" d="100"/>
          <a:sy n="68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5C3B49-735C-423C-99CE-BAB1BC18539C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6842" cy="108012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820688"/>
          </a:xfrm>
        </p:spPr>
        <p:txBody>
          <a:bodyPr>
            <a:noAutofit/>
          </a:bodyPr>
          <a:lstStyle/>
          <a:p>
            <a:pPr indent="-457200">
              <a:lnSpc>
                <a:spcPts val="25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uk-UA" sz="2400" dirty="0" smtClean="0"/>
              <a:t>Пам'ятка №2 </a:t>
            </a:r>
            <a:r>
              <a:rPr lang="uk-UA" sz="2400" dirty="0" err="1" smtClean="0"/>
              <a:t>“Працюю</a:t>
            </a:r>
            <a:r>
              <a:rPr lang="uk-UA" sz="2400" dirty="0" smtClean="0"/>
              <a:t> над </a:t>
            </a:r>
            <a:r>
              <a:rPr lang="uk-UA" sz="2400" dirty="0" err="1" smtClean="0"/>
              <a:t>задачею”</a:t>
            </a:r>
            <a:r>
              <a:rPr lang="uk-UA" sz="2400" dirty="0" smtClean="0"/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214554"/>
            <a:ext cx="8938827" cy="3809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6842" cy="108012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820688"/>
          </a:xfrm>
        </p:spPr>
        <p:txBody>
          <a:bodyPr>
            <a:noAutofit/>
          </a:bodyPr>
          <a:lstStyle/>
          <a:p>
            <a:pPr indent="-457200">
              <a:lnSpc>
                <a:spcPts val="2500"/>
              </a:lnSpc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uk-UA" sz="2400" dirty="0" smtClean="0"/>
              <a:t>Опорні схеми простих задач.</a:t>
            </a:r>
          </a:p>
          <a:p>
            <a:pPr indent="-457200">
              <a:lnSpc>
                <a:spcPts val="2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uk-UA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84" y="2081331"/>
            <a:ext cx="7000892" cy="4776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8769a539b58436e1cbd5b68c8f983e10f20e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2102</TotalTime>
  <Words>23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Наочні посібники і дидактичний матеріал</vt:lpstr>
      <vt:lpstr>Наочні посібники і дидактичний матеріал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2-му класі</dc:title>
  <dc:creator>Светлана</dc:creator>
  <cp:lastModifiedBy>Marinochka</cp:lastModifiedBy>
  <cp:revision>155</cp:revision>
  <dcterms:created xsi:type="dcterms:W3CDTF">2013-05-26T03:34:36Z</dcterms:created>
  <dcterms:modified xsi:type="dcterms:W3CDTF">2015-09-04T17:04:04Z</dcterms:modified>
</cp:coreProperties>
</file>