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28" r:id="rId3"/>
    <p:sldId id="342" r:id="rId4"/>
    <p:sldId id="329" r:id="rId5"/>
    <p:sldId id="330" r:id="rId6"/>
    <p:sldId id="343" r:id="rId7"/>
    <p:sldId id="344" r:id="rId8"/>
  </p:sldIdLst>
  <p:sldSz cx="9144000" cy="6858000" type="screen4x3"/>
  <p:notesSz cx="6858000" cy="9144000"/>
  <p:custDataLst>
    <p:tags r:id="rId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10" autoAdjust="0"/>
    <p:restoredTop sz="97849" autoAdjust="0"/>
  </p:normalViewPr>
  <p:slideViewPr>
    <p:cSldViewPr>
      <p:cViewPr>
        <p:scale>
          <a:sx n="68" d="100"/>
          <a:sy n="68" d="100"/>
        </p:scale>
        <p:origin x="-96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hyperlink" Target="&#1052;&#1077;&#1090;&#1086;&#1076;&#1080;&#1082;&#1072;%20&#1088;&#1086;&#1073;&#1086;&#1090;&#1080;%20&#1085;&#1072;&#1076;%20&#1087;&#1088;&#1086;&#1089;&#1090;&#1080;&#1084;&#1080;%20&#1079;&#1072;&#1076;&#1072;&#1095;&#1072;&#1084;&#1080;%20&#1074;%202-&#1084;&#1091;%20&#1082;&#1083;&#1072;&#1089;&#1110;.pptx" TargetMode="External"/><Relationship Id="rId2" Type="http://schemas.openxmlformats.org/officeDocument/2006/relationships/hyperlink" Target="&#1055;&#1086;&#1088;&#1103;&#1076;&#1086;&#1082;%20&#1074;&#1080;&#1074;&#1095;&#1077;&#1085;&#1085;&#1103;%20&#1090;&#1077;&#1084;&#1080;%20&#1079;&#1072;%20&#1095;&#1080;&#1085;&#1085;&#1080;&#1084;&#1080;%20&#1087;&#1110;&#1076;&#1088;&#1091;&#1095;&#1085;&#1080;&#1082;&#1072;&#1084;&#1080;.pptx" TargetMode="External"/><Relationship Id="rId1" Type="http://schemas.openxmlformats.org/officeDocument/2006/relationships/hyperlink" Target="&#1047;&#1084;&#1110;&#1089;&#1090;%20&#1085;&#1072;&#1074;&#1095;&#1072;&#1085;&#1085;&#1103;%20&#1090;&#1077;&#1084;&#1080;%20&#1079;&#1072;%20&#1085;&#1086;&#1074;&#1086;&#1102;%20&#1087;&#1088;&#1086;&#1075;&#1088;&#1072;&#1084;&#1086;&#1102;%20(2011%20&#1088;&#1110;&#1082;).pptx" TargetMode="External"/><Relationship Id="rId5" Type="http://schemas.openxmlformats.org/officeDocument/2006/relationships/hyperlink" Target="&#1053;&#1072;&#1086;&#1095;&#1085;&#1110;%20&#1087;&#1086;&#1089;&#1110;&#1073;&#1085;&#1080;&#1082;&#1080;%20&#1110;%20&#1076;&#1080;&#1076;&#1072;&#1082;&#1090;&#1080;&#1095;&#1085;&#1080;&#1081;%20&#1084;&#1072;&#1090;&#1077;&#1088;&#1110;&#1072;&#1083;.pptx" TargetMode="External"/><Relationship Id="rId4" Type="http://schemas.openxmlformats.org/officeDocument/2006/relationships/hyperlink" Target="&#1047;&#1072;&#1076;&#1072;&#1095;&#1110;%20&#1085;&#1072;%20&#1079;&#1085;&#1072;&#1093;&#1086;&#1076;&#1078;&#1077;&#1085;&#1085;&#1103;%20&#1089;&#1091;&#1084;&#1080;%20&#1090;&#1088;&#1100;&#1086;&#1093;%20&#1076;&#1086;&#1076;&#1072;&#1085;&#1082;&#1110;&#1074;.pptx" TargetMode="Externa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hyperlink" Target="&#1047;&#1072;&#1076;&#1072;&#1095;&#1110;%20&#1085;&#1072;%20&#1079;&#1085;&#1072;&#1093;&#1086;&#1076;&#1078;&#1077;&#1085;&#1085;&#1103;%20&#1090;&#1088;&#1077;&#1090;&#1100;&#1086;&#1075;&#1086;%20&#1095;&#1080;&#1089;&#1083;&#1072;%20&#1087;&#1086;%20&#1089;&#1091;&#1084;&#1110;%20&#1076;&#1074;&#1086;&#1093;%20&#1076;&#1072;&#1085;&#1080;&#1093;%20&#1095;&#1080;&#1089;&#1077;&#1083;.pptx" TargetMode="External"/><Relationship Id="rId2" Type="http://schemas.openxmlformats.org/officeDocument/2006/relationships/hyperlink" Target="&#1047;&#1072;&#1076;&#1072;&#1095;&#1110;%20&#1085;&#1072;%20&#1082;&#1086;&#1085;&#1082;&#1088;&#1077;&#1090;&#1085;&#1080;&#1081;%20&#1079;&#1084;&#1110;&#1089;&#1090;%20&#1076;&#1110;&#1111;%20&#1076;&#1110;&#1083;&#1077;&#1085;&#1085;&#1103;.pptx" TargetMode="External"/><Relationship Id="rId1" Type="http://schemas.openxmlformats.org/officeDocument/2006/relationships/hyperlink" Target="&#1047;&#1072;&#1076;&#1072;&#1095;&#1110;%20&#1085;&#1072;%20&#1082;&#1086;&#1085;&#1082;&#1088;&#1077;&#1090;&#1085;&#1080;&#1081;%20&#1079;&#1084;&#1110;&#1089;&#1090;%20&#1076;&#1110;&#1111;%20&#1084;&#1085;&#1086;&#1078;&#1077;&#1085;&#1085;&#1103;.pptx" TargetMode="External"/><Relationship Id="rId6" Type="http://schemas.openxmlformats.org/officeDocument/2006/relationships/hyperlink" Target="&#1047;&#1072;&#1076;&#1072;&#1095;&#1110;%20&#1085;&#1072;%20&#1079;&#1073;&#1110;&#1083;&#1100;&#1096;&#1077;&#1085;&#1085;&#1103;%20&#1072;&#1073;&#1086;%20&#1079;&#1084;&#1077;&#1085;&#1096;&#1077;&#1085;&#1085;&#1103;%20&#1095;&#1080;&#1089;&#1083;&#1072;%20&#1085;&#1072;%20&#1082;&#1110;&#1083;&#1100;&#1082;&#1072;%20&#1086;&#1076;&#1080;&#1085;&#1080;&#1094;&#1100;,%20&#1089;&#1092;&#1086;&#1088;&#1084;&#1091;&#1083;&#1100;&#1086;&#1074;&#1072;&#1085;&#1110;%20&#1091;%20&#1085;&#1077;&#1087;&#1088;&#1103;&#1084;&#1110;&#1081;%20&#1092;&#1086;&#1088;&#1084;&#1110;.pptx" TargetMode="External"/><Relationship Id="rId5" Type="http://schemas.openxmlformats.org/officeDocument/2006/relationships/hyperlink" Target="&#1047;&#1072;&#1076;&#1072;&#1095;&#1110;%20&#1085;&#1072;%20&#1079;&#1073;&#1110;&#1083;&#1100;&#1096;&#1077;&#1085;&#1085;&#1103;%20&#1072;&#1073;&#1086;%20&#1079;&#1084;&#1077;&#1085;&#1096;&#1077;&#1085;&#1085;&#1103;%20&#1095;&#1080;&#1089;&#1083;&#1072;%20&#1091;%20&#1082;&#1110;&#1083;&#1100;&#1082;&#1072;%20&#1088;&#1072;&#1079;&#1110;&#1074;.pptx" TargetMode="External"/><Relationship Id="rId4" Type="http://schemas.openxmlformats.org/officeDocument/2006/relationships/hyperlink" Target="&#1047;&#1072;&#1076;&#1072;&#1095;&#1110;%20&#1085;&#1072;%20&#1082;&#1088;&#1072;&#1090;&#1085;&#1077;%20&#1087;&#1086;&#1088;&#1110;&#1074;&#1085;&#1103;&#1085;&#1085;&#1103;.pptx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6;&#1088;&#1103;&#1076;&#1086;&#1082;%20&#1074;&#1080;&#1074;&#1095;&#1077;&#1085;&#1085;&#1103;%20&#1090;&#1077;&#1084;&#1080;%20&#1079;&#1072;%20&#1095;&#1080;&#1085;&#1085;&#1080;&#1084;&#1080;%20&#1087;&#1110;&#1076;&#1088;&#1091;&#1095;&#1085;&#1080;&#1082;&#1072;&#1084;&#1080;.pptx" TargetMode="External"/><Relationship Id="rId2" Type="http://schemas.openxmlformats.org/officeDocument/2006/relationships/hyperlink" Target="&#1053;&#1072;&#1086;&#1095;&#1085;&#1110;%20&#1087;&#1086;&#1089;&#1110;&#1073;&#1085;&#1080;&#1082;&#1080;%20&#1110;%20&#1076;&#1080;&#1076;&#1072;&#1082;&#1090;&#1080;&#1095;&#1085;&#1080;&#1081;%20&#1084;&#1072;&#1090;&#1077;&#1088;&#1110;&#1072;&#1083;.pptx" TargetMode="External"/><Relationship Id="rId1" Type="http://schemas.openxmlformats.org/officeDocument/2006/relationships/hyperlink" Target="&#1047;&#1084;&#1110;&#1089;&#1090;%20&#1085;&#1072;&#1074;&#1095;&#1072;&#1085;&#1085;&#1103;%20&#1090;&#1077;&#1084;&#1080;%20&#1079;&#1072;%20&#1085;&#1086;&#1074;&#1086;&#1102;%20&#1087;&#1088;&#1086;&#1075;&#1088;&#1072;&#1084;&#1086;&#1102;%20(2011%20&#1088;&#1110;&#1082;).pptx" TargetMode="External"/><Relationship Id="rId5" Type="http://schemas.openxmlformats.org/officeDocument/2006/relationships/hyperlink" Target="&#1047;&#1072;&#1076;&#1072;&#1095;&#1110;%20&#1085;&#1072;%20&#1079;&#1085;&#1072;&#1093;&#1086;&#1076;&#1078;&#1077;&#1085;&#1085;&#1103;%20&#1089;&#1091;&#1084;&#1080;%20&#1090;&#1088;&#1100;&#1086;&#1093;%20&#1076;&#1086;&#1076;&#1072;&#1085;&#1082;&#1110;&#1074;.pptx" TargetMode="External"/><Relationship Id="rId4" Type="http://schemas.openxmlformats.org/officeDocument/2006/relationships/hyperlink" Target="&#1052;&#1077;&#1090;&#1086;&#1076;&#1080;&#1082;&#1072;%20&#1088;&#1086;&#1073;&#1086;&#1090;&#1080;%20&#1085;&#1072;&#1076;%20&#1087;&#1088;&#1086;&#1089;&#1090;&#1080;&#1084;&#1080;%20&#1079;&#1072;&#1076;&#1072;&#1095;&#1072;&#1084;&#1080;%20&#1074;%202-&#1084;&#1091;%20&#1082;&#1083;&#1072;&#1089;&#1110;.pptx" TargetMode="External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hyperlink" Target="&#1047;&#1072;&#1076;&#1072;&#1095;&#1110;%20&#1085;&#1072;%20&#1082;&#1086;&#1085;&#1082;&#1088;&#1077;&#1090;&#1085;&#1080;&#1081;%20&#1079;&#1084;&#1110;&#1089;&#1090;%20&#1076;&#1110;&#1111;%20&#1084;&#1085;&#1086;&#1078;&#1077;&#1085;&#1085;&#1103;.pptx" TargetMode="External"/><Relationship Id="rId2" Type="http://schemas.openxmlformats.org/officeDocument/2006/relationships/hyperlink" Target="&#1047;&#1072;&#1076;&#1072;&#1095;&#1110;%20&#1085;&#1072;%20&#1079;&#1073;&#1110;&#1083;&#1100;&#1096;&#1077;&#1085;&#1085;&#1103;%20&#1072;&#1073;&#1086;%20&#1079;&#1084;&#1077;&#1085;&#1096;&#1077;&#1085;&#1085;&#1103;%20&#1095;&#1080;&#1089;&#1083;&#1072;%20&#1085;&#1072;%20&#1082;&#1110;&#1083;&#1100;&#1082;&#1072;%20&#1086;&#1076;&#1080;&#1085;&#1080;&#1094;&#1100;,%20&#1089;&#1092;&#1086;&#1088;&#1084;&#1091;&#1083;&#1100;&#1086;&#1074;&#1072;&#1085;&#1110;%20&#1091;%20&#1085;&#1077;&#1087;&#1088;&#1103;&#1084;&#1110;&#1081;%20&#1092;&#1086;&#1088;&#1084;&#1110;.pptx" TargetMode="External"/><Relationship Id="rId1" Type="http://schemas.openxmlformats.org/officeDocument/2006/relationships/hyperlink" Target="&#1047;&#1072;&#1076;&#1072;&#1095;&#1110;%20&#1085;&#1072;%20&#1079;&#1085;&#1072;&#1093;&#1086;&#1076;&#1078;&#1077;&#1085;&#1085;&#1103;%20&#1090;&#1088;&#1077;&#1090;&#1100;&#1086;&#1075;&#1086;%20&#1095;&#1080;&#1089;&#1083;&#1072;%20&#1087;&#1086;%20&#1089;&#1091;&#1084;&#1110;%20&#1076;&#1074;&#1086;&#1093;%20&#1076;&#1072;&#1085;&#1080;&#1093;%20&#1095;&#1080;&#1089;&#1077;&#1083;.pptx" TargetMode="External"/><Relationship Id="rId6" Type="http://schemas.openxmlformats.org/officeDocument/2006/relationships/hyperlink" Target="&#1047;&#1072;&#1076;&#1072;&#1095;&#1110;%20&#1085;&#1072;%20&#1079;&#1073;&#1110;&#1083;&#1100;&#1096;&#1077;&#1085;&#1085;&#1103;%20&#1072;&#1073;&#1086;%20&#1079;&#1084;&#1077;&#1085;&#1096;&#1077;&#1085;&#1085;&#1103;%20&#1095;&#1080;&#1089;&#1083;&#1072;%20&#1091;%20&#1082;&#1110;&#1083;&#1100;&#1082;&#1072;%20&#1088;&#1072;&#1079;&#1110;&#1074;.pptx" TargetMode="External"/><Relationship Id="rId5" Type="http://schemas.openxmlformats.org/officeDocument/2006/relationships/hyperlink" Target="&#1047;&#1072;&#1076;&#1072;&#1095;&#1110;%20&#1085;&#1072;%20&#1082;&#1088;&#1072;&#1090;&#1085;&#1077;%20&#1087;&#1086;&#1088;&#1110;&#1074;&#1085;&#1103;&#1085;&#1085;&#1103;.pptx" TargetMode="External"/><Relationship Id="rId4" Type="http://schemas.openxmlformats.org/officeDocument/2006/relationships/hyperlink" Target="&#1047;&#1072;&#1076;&#1072;&#1095;&#1110;%20&#1085;&#1072;%20&#1082;&#1086;&#1085;&#1082;&#1088;&#1077;&#1090;&#1085;&#1080;&#1081;%20&#1079;&#1084;&#1110;&#1089;&#1090;%20&#1076;&#1110;&#1111;%20&#1076;&#1110;&#1083;&#1077;&#1085;&#1085;&#1103;.ppt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230914-E411-496F-8FF9-20F1836C95CC}" type="doc">
      <dgm:prSet loTypeId="urn:microsoft.com/office/officeart/2005/8/layout/radial2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5A2D70-1B91-4758-BA8F-3CF425C8FF8C}">
      <dgm:prSet phldrT="[Текст]"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Чому вчителю початкових класів потрібно знати методику формування загального вміння розв'язування простих задач?  </a:t>
          </a:r>
          <a:endParaRPr lang="ru-RU" sz="1800" spc="-70" baseline="0" dirty="0"/>
        </a:p>
      </dgm:t>
    </dgm:pt>
    <dgm:pt modelId="{88F48A50-D5AF-4B10-9843-ED9B35349155}" type="parTrans" cxnId="{720F9439-68BE-435C-874D-FD59AD2FA818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34146FE5-FB44-4CD1-992D-B07F1F9E7EC2}" type="sibTrans" cxnId="{720F9439-68BE-435C-874D-FD59AD2FA818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0E019FB5-439C-4B38-A23D-DA100B86E997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У чому полягають цілі і завдання змістової лінії </a:t>
          </a:r>
          <a:r>
            <a:rPr lang="uk-UA" sz="1800" dirty="0" err="1" smtClean="0"/>
            <a:t>“Сюжетні</a:t>
          </a:r>
          <a:r>
            <a:rPr lang="uk-UA" sz="1800" dirty="0" smtClean="0"/>
            <a:t> математичні </a:t>
          </a:r>
          <a:r>
            <a:rPr lang="uk-UA" sz="1800" dirty="0" err="1" smtClean="0"/>
            <a:t>задачі”</a:t>
          </a:r>
          <a:r>
            <a:rPr lang="uk-UA" sz="1800" dirty="0" smtClean="0"/>
            <a:t>? Як вони реалізуються в 2-му класі?</a:t>
          </a:r>
          <a:endParaRPr lang="ru-RU" sz="1800" spc="-70" baseline="0" dirty="0"/>
        </a:p>
      </dgm:t>
    </dgm:pt>
    <dgm:pt modelId="{42A06D5D-24DE-46FC-B291-36ACC78F29A4}" type="parTrans" cxnId="{274D33F1-A193-49DC-AFD4-1246E750323D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4C43BE77-F843-4343-AF1A-73F8147C15B9}" type="sibTrans" cxnId="{274D33F1-A193-49DC-AFD4-1246E750323D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9747C16B-5A0E-4F01-8F15-B107E19254FC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Чому важливо, передусім, вивчити нормативні документи? Які документи визначають зміст цієї теми?</a:t>
          </a:r>
          <a:endParaRPr lang="ru-RU" sz="1800" spc="0" baseline="0" dirty="0"/>
        </a:p>
      </dgm:t>
    </dgm:pt>
    <dgm:pt modelId="{09321470-69F7-4A57-87BF-D382AAE46F15}" type="parTrans" cxnId="{33AE808B-564B-4A60-B093-04E16CCDA788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94AB719B-4E30-4CE0-AA13-2F326ED01479}" type="sibTrans" cxnId="{33AE808B-564B-4A60-B093-04E16CCDA788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01346AEA-7245-4334-8B22-FBEE0259D948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Як реалізований зміст програми у підручниках авторських колективів, що є чинними на сучасному етапі розвитку початкової школи?</a:t>
          </a:r>
          <a:endParaRPr lang="uk-UA" sz="1800" spc="-70" baseline="0" dirty="0" smtClean="0"/>
        </a:p>
      </dgm:t>
    </dgm:pt>
    <dgm:pt modelId="{B1EFA201-F789-4599-9DB0-477AB4902ECD}" type="parTrans" cxnId="{F6E6C4F1-3D9F-409D-B1C4-4DE1A05887A9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56ADA7DC-90D7-4A8B-A4B2-1DDEC85F4CCE}" type="sibTrans" cxnId="{F6E6C4F1-3D9F-409D-B1C4-4DE1A05887A9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620FB3FB-1FA8-42C7-8FBF-78BFDE65D5F0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Який підручник найбільшою мірою реалізує зміст програми? </a:t>
          </a:r>
          <a:endParaRPr lang="uk-UA" sz="1800" spc="-70" baseline="0" dirty="0" smtClean="0">
            <a:latin typeface="Times New Roman" pitchFamily="18" charset="0"/>
            <a:cs typeface="Times New Roman" pitchFamily="18" charset="0"/>
          </a:endParaRPr>
        </a:p>
      </dgm:t>
    </dgm:pt>
    <dgm:pt modelId="{C6A2650D-4592-450F-B12C-205BBA6DC16B}" type="parTrans" cxnId="{8650B9B3-0406-4ACF-ADBA-933CA472A707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B95ACB76-2121-4A52-887F-C25BE76497C4}" type="sibTrans" cxnId="{8650B9B3-0406-4ACF-ADBA-933CA472A707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517435A2-9728-4C97-A0CA-EBF3CCBC97B9}" type="pres">
      <dgm:prSet presAssocID="{61230914-E411-496F-8FF9-20F1836C95CC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90A4CB-85FF-4F05-8C2A-97F650C50960}" type="pres">
      <dgm:prSet presAssocID="{61230914-E411-496F-8FF9-20F1836C95CC}" presName="cycle" presStyleCnt="0"/>
      <dgm:spPr/>
      <dgm:t>
        <a:bodyPr/>
        <a:lstStyle/>
        <a:p>
          <a:endParaRPr lang="ru-RU"/>
        </a:p>
      </dgm:t>
    </dgm:pt>
    <dgm:pt modelId="{1F70D46B-10A1-4CE4-846A-A1D410163204}" type="pres">
      <dgm:prSet presAssocID="{61230914-E411-496F-8FF9-20F1836C95CC}" presName="centerShape" presStyleCnt="0"/>
      <dgm:spPr/>
      <dgm:t>
        <a:bodyPr/>
        <a:lstStyle/>
        <a:p>
          <a:endParaRPr lang="ru-RU"/>
        </a:p>
      </dgm:t>
    </dgm:pt>
    <dgm:pt modelId="{D43D0A7A-A69D-4377-9419-126878B6DF65}" type="pres">
      <dgm:prSet presAssocID="{61230914-E411-496F-8FF9-20F1836C95CC}" presName="connSite" presStyleLbl="node1" presStyleIdx="0" presStyleCnt="6"/>
      <dgm:spPr/>
      <dgm:t>
        <a:bodyPr/>
        <a:lstStyle/>
        <a:p>
          <a:endParaRPr lang="ru-RU"/>
        </a:p>
      </dgm:t>
    </dgm:pt>
    <dgm:pt modelId="{604AB985-1F49-46AA-A08C-C88FE1AF056C}" type="pres">
      <dgm:prSet presAssocID="{61230914-E411-496F-8FF9-20F1836C95CC}" presName="visible" presStyleLbl="node1" presStyleIdx="0" presStyleCnt="6" custScaleX="156954" custScaleY="141166" custLinFactNeighborX="-40400" custLinFactNeighborY="-374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7B82133-1255-4D7C-9773-CDD7AC565850}" type="pres">
      <dgm:prSet presAssocID="{88F48A50-D5AF-4B10-9843-ED9B35349155}" presName="Name25" presStyleLbl="parChTrans1D1" presStyleIdx="0" presStyleCnt="5"/>
      <dgm:spPr/>
      <dgm:t>
        <a:bodyPr/>
        <a:lstStyle/>
        <a:p>
          <a:endParaRPr lang="ru-RU"/>
        </a:p>
      </dgm:t>
    </dgm:pt>
    <dgm:pt modelId="{09B93B01-6E1E-4897-955B-1881155796B6}" type="pres">
      <dgm:prSet presAssocID="{575A2D70-1B91-4758-BA8F-3CF425C8FF8C}" presName="node" presStyleCnt="0"/>
      <dgm:spPr/>
      <dgm:t>
        <a:bodyPr/>
        <a:lstStyle/>
        <a:p>
          <a:endParaRPr lang="ru-RU"/>
        </a:p>
      </dgm:t>
    </dgm:pt>
    <dgm:pt modelId="{38679AB5-E0F1-40D2-B5FE-1BF9C8A55EAD}" type="pres">
      <dgm:prSet presAssocID="{575A2D70-1B91-4758-BA8F-3CF425C8FF8C}" presName="parentNode" presStyleLbl="node1" presStyleIdx="1" presStyleCnt="6" custScaleX="373619" custScaleY="182065" custLinFactNeighborX="22528" custLinFactNeighborY="8531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5589E8-269A-446E-826B-D0CEA345C5CD}" type="pres">
      <dgm:prSet presAssocID="{575A2D70-1B91-4758-BA8F-3CF425C8FF8C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67D409-41C8-4462-B703-15295BDE973B}" type="pres">
      <dgm:prSet presAssocID="{09321470-69F7-4A57-87BF-D382AAE46F15}" presName="Name25" presStyleLbl="parChTrans1D1" presStyleIdx="1" presStyleCnt="5"/>
      <dgm:spPr/>
      <dgm:t>
        <a:bodyPr/>
        <a:lstStyle/>
        <a:p>
          <a:endParaRPr lang="ru-RU"/>
        </a:p>
      </dgm:t>
    </dgm:pt>
    <dgm:pt modelId="{F586470D-EF85-49EE-B17C-778F327944AB}" type="pres">
      <dgm:prSet presAssocID="{9747C16B-5A0E-4F01-8F15-B107E19254FC}" presName="node" presStyleCnt="0"/>
      <dgm:spPr/>
      <dgm:t>
        <a:bodyPr/>
        <a:lstStyle/>
        <a:p>
          <a:endParaRPr lang="ru-RU"/>
        </a:p>
      </dgm:t>
    </dgm:pt>
    <dgm:pt modelId="{2E62FA2E-99B9-41C6-B04F-C8F40ED9EF95}" type="pres">
      <dgm:prSet presAssocID="{9747C16B-5A0E-4F01-8F15-B107E19254FC}" presName="parentNode" presStyleLbl="node1" presStyleIdx="2" presStyleCnt="6" custScaleX="349801" custScaleY="192384" custLinFactX="100000" custLinFactY="60393" custLinFactNeighborX="101313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967FC5-8322-4AC3-9AD1-B6D008376512}" type="pres">
      <dgm:prSet presAssocID="{9747C16B-5A0E-4F01-8F15-B107E19254FC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0418A7-920D-49D0-984B-81E7C2C1F533}" type="pres">
      <dgm:prSet presAssocID="{42A06D5D-24DE-46FC-B291-36ACC78F29A4}" presName="Name25" presStyleLbl="parChTrans1D1" presStyleIdx="2" presStyleCnt="5"/>
      <dgm:spPr/>
      <dgm:t>
        <a:bodyPr/>
        <a:lstStyle/>
        <a:p>
          <a:endParaRPr lang="ru-RU"/>
        </a:p>
      </dgm:t>
    </dgm:pt>
    <dgm:pt modelId="{850773E5-7A1B-458F-86F8-DB6CC37ABFF1}" type="pres">
      <dgm:prSet presAssocID="{0E019FB5-439C-4B38-A23D-DA100B86E997}" presName="node" presStyleCnt="0"/>
      <dgm:spPr/>
      <dgm:t>
        <a:bodyPr/>
        <a:lstStyle/>
        <a:p>
          <a:endParaRPr lang="ru-RU"/>
        </a:p>
      </dgm:t>
    </dgm:pt>
    <dgm:pt modelId="{2B05C3DE-A3BE-4A97-9B99-8C391FDBFBEE}" type="pres">
      <dgm:prSet presAssocID="{0E019FB5-439C-4B38-A23D-DA100B86E997}" presName="parentNode" presStyleLbl="node1" presStyleIdx="3" presStyleCnt="6" custScaleX="344534" custScaleY="184618" custLinFactX="200000" custLinFactY="-42965" custLinFactNeighborX="202455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E3D1E2-FA68-4D38-B45A-3FB72BFD2484}" type="pres">
      <dgm:prSet presAssocID="{0E019FB5-439C-4B38-A23D-DA100B86E997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7D8D54-1A76-41BE-A06A-CE665989668E}" type="pres">
      <dgm:prSet presAssocID="{B1EFA201-F789-4599-9DB0-477AB4902ECD}" presName="Name25" presStyleLbl="parChTrans1D1" presStyleIdx="3" presStyleCnt="5"/>
      <dgm:spPr/>
      <dgm:t>
        <a:bodyPr/>
        <a:lstStyle/>
        <a:p>
          <a:endParaRPr lang="ru-RU"/>
        </a:p>
      </dgm:t>
    </dgm:pt>
    <dgm:pt modelId="{8CC17502-C6E8-4394-A9C5-BBD50CDA0FC2}" type="pres">
      <dgm:prSet presAssocID="{01346AEA-7245-4334-8B22-FBEE0259D948}" presName="node" presStyleCnt="0"/>
      <dgm:spPr/>
      <dgm:t>
        <a:bodyPr/>
        <a:lstStyle/>
        <a:p>
          <a:endParaRPr lang="ru-RU"/>
        </a:p>
      </dgm:t>
    </dgm:pt>
    <dgm:pt modelId="{33CAB849-1A6D-4304-842C-36E06967567F}" type="pres">
      <dgm:prSet presAssocID="{01346AEA-7245-4334-8B22-FBEE0259D948}" presName="parentNode" presStyleLbl="node1" presStyleIdx="4" presStyleCnt="6" custScaleX="448988" custScaleY="180934" custLinFactX="258010" custLinFactY="55926" custLinFactNeighborX="300000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FB0C8A-12DE-4DD2-9A5E-C11DA5A6D98E}" type="pres">
      <dgm:prSet presAssocID="{01346AEA-7245-4334-8B22-FBEE0259D948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160CFB-9785-4F36-8FCF-3BE5E7FAF334}" type="pres">
      <dgm:prSet presAssocID="{C6A2650D-4592-450F-B12C-205BBA6DC16B}" presName="Name25" presStyleLbl="parChTrans1D1" presStyleIdx="4" presStyleCnt="5"/>
      <dgm:spPr/>
      <dgm:t>
        <a:bodyPr/>
        <a:lstStyle/>
        <a:p>
          <a:endParaRPr lang="ru-RU"/>
        </a:p>
      </dgm:t>
    </dgm:pt>
    <dgm:pt modelId="{9C37B37E-0B08-41BF-8B41-5AB3B8695ACB}" type="pres">
      <dgm:prSet presAssocID="{620FB3FB-1FA8-42C7-8FBF-78BFDE65D5F0}" presName="node" presStyleCnt="0"/>
      <dgm:spPr/>
    </dgm:pt>
    <dgm:pt modelId="{70F5BD76-5989-4032-94B3-558D2DDF0016}" type="pres">
      <dgm:prSet presAssocID="{620FB3FB-1FA8-42C7-8FBF-78BFDE65D5F0}" presName="parentNode" presStyleLbl="node1" presStyleIdx="5" presStyleCnt="6" custScaleX="373620" custScaleY="219002" custLinFactX="-4300" custLinFactNeighborX="-100000" custLinFactNeighborY="-6901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442250-5913-4924-9E9C-F5A1A3A4C59C}" type="pres">
      <dgm:prSet presAssocID="{620FB3FB-1FA8-42C7-8FBF-78BFDE65D5F0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67B346FC-44CD-4816-9888-B9EA0BDE439A}" type="presOf" srcId="{B1EFA201-F789-4599-9DB0-477AB4902ECD}" destId="{217D8D54-1A76-41BE-A06A-CE665989668E}" srcOrd="0" destOrd="0" presId="urn:microsoft.com/office/officeart/2005/8/layout/radial2"/>
    <dgm:cxn modelId="{F2265961-2650-48BA-9347-71D329F7B2E9}" type="presOf" srcId="{0E019FB5-439C-4B38-A23D-DA100B86E997}" destId="{2B05C3DE-A3BE-4A97-9B99-8C391FDBFBEE}" srcOrd="0" destOrd="0" presId="urn:microsoft.com/office/officeart/2005/8/layout/radial2"/>
    <dgm:cxn modelId="{3B41CF07-0BAA-4FBB-911B-6CF6CEBF83BF}" type="presOf" srcId="{9747C16B-5A0E-4F01-8F15-B107E19254FC}" destId="{2E62FA2E-99B9-41C6-B04F-C8F40ED9EF95}" srcOrd="0" destOrd="0" presId="urn:microsoft.com/office/officeart/2005/8/layout/radial2"/>
    <dgm:cxn modelId="{2B71020E-3DFA-4B19-AFA7-931ECF91E558}" type="presOf" srcId="{88F48A50-D5AF-4B10-9843-ED9B35349155}" destId="{B7B82133-1255-4D7C-9773-CDD7AC565850}" srcOrd="0" destOrd="0" presId="urn:microsoft.com/office/officeart/2005/8/layout/radial2"/>
    <dgm:cxn modelId="{274D33F1-A193-49DC-AFD4-1246E750323D}" srcId="{61230914-E411-496F-8FF9-20F1836C95CC}" destId="{0E019FB5-439C-4B38-A23D-DA100B86E997}" srcOrd="2" destOrd="0" parTransId="{42A06D5D-24DE-46FC-B291-36ACC78F29A4}" sibTransId="{4C43BE77-F843-4343-AF1A-73F8147C15B9}"/>
    <dgm:cxn modelId="{6496E75E-DA84-450C-A0E2-10CB37201653}" type="presOf" srcId="{01346AEA-7245-4334-8B22-FBEE0259D948}" destId="{33CAB849-1A6D-4304-842C-36E06967567F}" srcOrd="0" destOrd="0" presId="urn:microsoft.com/office/officeart/2005/8/layout/radial2"/>
    <dgm:cxn modelId="{720F9439-68BE-435C-874D-FD59AD2FA818}" srcId="{61230914-E411-496F-8FF9-20F1836C95CC}" destId="{575A2D70-1B91-4758-BA8F-3CF425C8FF8C}" srcOrd="0" destOrd="0" parTransId="{88F48A50-D5AF-4B10-9843-ED9B35349155}" sibTransId="{34146FE5-FB44-4CD1-992D-B07F1F9E7EC2}"/>
    <dgm:cxn modelId="{B810BC26-9146-4CAA-9D6A-66B01D182AA8}" type="presOf" srcId="{61230914-E411-496F-8FF9-20F1836C95CC}" destId="{517435A2-9728-4C97-A0CA-EBF3CCBC97B9}" srcOrd="0" destOrd="0" presId="urn:microsoft.com/office/officeart/2005/8/layout/radial2"/>
    <dgm:cxn modelId="{F6E6C4F1-3D9F-409D-B1C4-4DE1A05887A9}" srcId="{61230914-E411-496F-8FF9-20F1836C95CC}" destId="{01346AEA-7245-4334-8B22-FBEE0259D948}" srcOrd="3" destOrd="0" parTransId="{B1EFA201-F789-4599-9DB0-477AB4902ECD}" sibTransId="{56ADA7DC-90D7-4A8B-A4B2-1DDEC85F4CCE}"/>
    <dgm:cxn modelId="{BDADA079-82EC-4ACA-B474-18A16891FAB6}" type="presOf" srcId="{620FB3FB-1FA8-42C7-8FBF-78BFDE65D5F0}" destId="{70F5BD76-5989-4032-94B3-558D2DDF0016}" srcOrd="0" destOrd="0" presId="urn:microsoft.com/office/officeart/2005/8/layout/radial2"/>
    <dgm:cxn modelId="{75DF7877-8A29-4150-8116-35469DF20CC8}" type="presOf" srcId="{09321470-69F7-4A57-87BF-D382AAE46F15}" destId="{7B67D409-41C8-4462-B703-15295BDE973B}" srcOrd="0" destOrd="0" presId="urn:microsoft.com/office/officeart/2005/8/layout/radial2"/>
    <dgm:cxn modelId="{1BF35CD0-F0E6-4882-9B49-B9C37AA3D6D0}" type="presOf" srcId="{575A2D70-1B91-4758-BA8F-3CF425C8FF8C}" destId="{38679AB5-E0F1-40D2-B5FE-1BF9C8A55EAD}" srcOrd="0" destOrd="0" presId="urn:microsoft.com/office/officeart/2005/8/layout/radial2"/>
    <dgm:cxn modelId="{F9CE9CA8-E92A-4054-A6B1-D9DD268F4768}" type="presOf" srcId="{42A06D5D-24DE-46FC-B291-36ACC78F29A4}" destId="{780418A7-920D-49D0-984B-81E7C2C1F533}" srcOrd="0" destOrd="0" presId="urn:microsoft.com/office/officeart/2005/8/layout/radial2"/>
    <dgm:cxn modelId="{8650B9B3-0406-4ACF-ADBA-933CA472A707}" srcId="{61230914-E411-496F-8FF9-20F1836C95CC}" destId="{620FB3FB-1FA8-42C7-8FBF-78BFDE65D5F0}" srcOrd="4" destOrd="0" parTransId="{C6A2650D-4592-450F-B12C-205BBA6DC16B}" sibTransId="{B95ACB76-2121-4A52-887F-C25BE76497C4}"/>
    <dgm:cxn modelId="{33AE808B-564B-4A60-B093-04E16CCDA788}" srcId="{61230914-E411-496F-8FF9-20F1836C95CC}" destId="{9747C16B-5A0E-4F01-8F15-B107E19254FC}" srcOrd="1" destOrd="0" parTransId="{09321470-69F7-4A57-87BF-D382AAE46F15}" sibTransId="{94AB719B-4E30-4CE0-AA13-2F326ED01479}"/>
    <dgm:cxn modelId="{6C8508B6-203E-4199-9091-54A926C4A9C6}" type="presOf" srcId="{C6A2650D-4592-450F-B12C-205BBA6DC16B}" destId="{24160CFB-9785-4F36-8FCF-3BE5E7FAF334}" srcOrd="0" destOrd="0" presId="urn:microsoft.com/office/officeart/2005/8/layout/radial2"/>
    <dgm:cxn modelId="{02306ECE-94A8-4F0D-8752-56C177FF9030}" type="presParOf" srcId="{517435A2-9728-4C97-A0CA-EBF3CCBC97B9}" destId="{3890A4CB-85FF-4F05-8C2A-97F650C50960}" srcOrd="0" destOrd="0" presId="urn:microsoft.com/office/officeart/2005/8/layout/radial2"/>
    <dgm:cxn modelId="{7E68710A-CB14-4282-A151-05718575739A}" type="presParOf" srcId="{3890A4CB-85FF-4F05-8C2A-97F650C50960}" destId="{1F70D46B-10A1-4CE4-846A-A1D410163204}" srcOrd="0" destOrd="0" presId="urn:microsoft.com/office/officeart/2005/8/layout/radial2"/>
    <dgm:cxn modelId="{F5A4E4C5-D046-447D-887F-B1D78013DBF0}" type="presParOf" srcId="{1F70D46B-10A1-4CE4-846A-A1D410163204}" destId="{D43D0A7A-A69D-4377-9419-126878B6DF65}" srcOrd="0" destOrd="0" presId="urn:microsoft.com/office/officeart/2005/8/layout/radial2"/>
    <dgm:cxn modelId="{93CC5520-B417-47EE-B94C-38449BB1BA33}" type="presParOf" srcId="{1F70D46B-10A1-4CE4-846A-A1D410163204}" destId="{604AB985-1F49-46AA-A08C-C88FE1AF056C}" srcOrd="1" destOrd="0" presId="urn:microsoft.com/office/officeart/2005/8/layout/radial2"/>
    <dgm:cxn modelId="{CE6B1DCB-C19C-43FF-B3A0-30C58EB75A43}" type="presParOf" srcId="{3890A4CB-85FF-4F05-8C2A-97F650C50960}" destId="{B7B82133-1255-4D7C-9773-CDD7AC565850}" srcOrd="1" destOrd="0" presId="urn:microsoft.com/office/officeart/2005/8/layout/radial2"/>
    <dgm:cxn modelId="{05F54ACC-8B2A-42DE-9559-C08C873595BD}" type="presParOf" srcId="{3890A4CB-85FF-4F05-8C2A-97F650C50960}" destId="{09B93B01-6E1E-4897-955B-1881155796B6}" srcOrd="2" destOrd="0" presId="urn:microsoft.com/office/officeart/2005/8/layout/radial2"/>
    <dgm:cxn modelId="{E30AAC5B-AA86-4341-A396-F8E665CF7BE7}" type="presParOf" srcId="{09B93B01-6E1E-4897-955B-1881155796B6}" destId="{38679AB5-E0F1-40D2-B5FE-1BF9C8A55EAD}" srcOrd="0" destOrd="0" presId="urn:microsoft.com/office/officeart/2005/8/layout/radial2"/>
    <dgm:cxn modelId="{916396DB-595F-4D47-B90F-575C25272FFE}" type="presParOf" srcId="{09B93B01-6E1E-4897-955B-1881155796B6}" destId="{355589E8-269A-446E-826B-D0CEA345C5CD}" srcOrd="1" destOrd="0" presId="urn:microsoft.com/office/officeart/2005/8/layout/radial2"/>
    <dgm:cxn modelId="{3845835E-7C91-4A42-9097-430D1A5C23CE}" type="presParOf" srcId="{3890A4CB-85FF-4F05-8C2A-97F650C50960}" destId="{7B67D409-41C8-4462-B703-15295BDE973B}" srcOrd="3" destOrd="0" presId="urn:microsoft.com/office/officeart/2005/8/layout/radial2"/>
    <dgm:cxn modelId="{51773F80-961E-49B2-B1A4-94A6A519C92B}" type="presParOf" srcId="{3890A4CB-85FF-4F05-8C2A-97F650C50960}" destId="{F586470D-EF85-49EE-B17C-778F327944AB}" srcOrd="4" destOrd="0" presId="urn:microsoft.com/office/officeart/2005/8/layout/radial2"/>
    <dgm:cxn modelId="{64B19679-66C2-414B-889D-525F520BCB58}" type="presParOf" srcId="{F586470D-EF85-49EE-B17C-778F327944AB}" destId="{2E62FA2E-99B9-41C6-B04F-C8F40ED9EF95}" srcOrd="0" destOrd="0" presId="urn:microsoft.com/office/officeart/2005/8/layout/radial2"/>
    <dgm:cxn modelId="{A4BF3603-0FE9-441C-9995-FC069521A5E5}" type="presParOf" srcId="{F586470D-EF85-49EE-B17C-778F327944AB}" destId="{2F967FC5-8322-4AC3-9AD1-B6D008376512}" srcOrd="1" destOrd="0" presId="urn:microsoft.com/office/officeart/2005/8/layout/radial2"/>
    <dgm:cxn modelId="{C041BCFA-7D1E-4870-A3DB-60C79B02122B}" type="presParOf" srcId="{3890A4CB-85FF-4F05-8C2A-97F650C50960}" destId="{780418A7-920D-49D0-984B-81E7C2C1F533}" srcOrd="5" destOrd="0" presId="urn:microsoft.com/office/officeart/2005/8/layout/radial2"/>
    <dgm:cxn modelId="{EA74336E-C122-42BE-9FF3-5A76F5236B98}" type="presParOf" srcId="{3890A4CB-85FF-4F05-8C2A-97F650C50960}" destId="{850773E5-7A1B-458F-86F8-DB6CC37ABFF1}" srcOrd="6" destOrd="0" presId="urn:microsoft.com/office/officeart/2005/8/layout/radial2"/>
    <dgm:cxn modelId="{58EFD591-6A35-457A-8527-2448A020C987}" type="presParOf" srcId="{850773E5-7A1B-458F-86F8-DB6CC37ABFF1}" destId="{2B05C3DE-A3BE-4A97-9B99-8C391FDBFBEE}" srcOrd="0" destOrd="0" presId="urn:microsoft.com/office/officeart/2005/8/layout/radial2"/>
    <dgm:cxn modelId="{FA65671A-CCB7-407B-8DFA-8F751E112AAF}" type="presParOf" srcId="{850773E5-7A1B-458F-86F8-DB6CC37ABFF1}" destId="{55E3D1E2-FA68-4D38-B45A-3FB72BFD2484}" srcOrd="1" destOrd="0" presId="urn:microsoft.com/office/officeart/2005/8/layout/radial2"/>
    <dgm:cxn modelId="{A73E412F-7DBB-47C3-B879-DB6B4C0E2D50}" type="presParOf" srcId="{3890A4CB-85FF-4F05-8C2A-97F650C50960}" destId="{217D8D54-1A76-41BE-A06A-CE665989668E}" srcOrd="7" destOrd="0" presId="urn:microsoft.com/office/officeart/2005/8/layout/radial2"/>
    <dgm:cxn modelId="{3047C46B-6112-4793-BD0A-A423AA32B13C}" type="presParOf" srcId="{3890A4CB-85FF-4F05-8C2A-97F650C50960}" destId="{8CC17502-C6E8-4394-A9C5-BBD50CDA0FC2}" srcOrd="8" destOrd="0" presId="urn:microsoft.com/office/officeart/2005/8/layout/radial2"/>
    <dgm:cxn modelId="{164089BE-D68E-4C38-BF1E-22DF09119FE3}" type="presParOf" srcId="{8CC17502-C6E8-4394-A9C5-BBD50CDA0FC2}" destId="{33CAB849-1A6D-4304-842C-36E06967567F}" srcOrd="0" destOrd="0" presId="urn:microsoft.com/office/officeart/2005/8/layout/radial2"/>
    <dgm:cxn modelId="{5255535A-0AD5-4E77-BBD6-80E1BF017A9B}" type="presParOf" srcId="{8CC17502-C6E8-4394-A9C5-BBD50CDA0FC2}" destId="{56FB0C8A-12DE-4DD2-9A5E-C11DA5A6D98E}" srcOrd="1" destOrd="0" presId="urn:microsoft.com/office/officeart/2005/8/layout/radial2"/>
    <dgm:cxn modelId="{39C5C33F-3243-4FFF-ABE3-0D47332A0331}" type="presParOf" srcId="{3890A4CB-85FF-4F05-8C2A-97F650C50960}" destId="{24160CFB-9785-4F36-8FCF-3BE5E7FAF334}" srcOrd="9" destOrd="0" presId="urn:microsoft.com/office/officeart/2005/8/layout/radial2"/>
    <dgm:cxn modelId="{896FAE15-D7EA-4816-8825-13243BCC9578}" type="presParOf" srcId="{3890A4CB-85FF-4F05-8C2A-97F650C50960}" destId="{9C37B37E-0B08-41BF-8B41-5AB3B8695ACB}" srcOrd="10" destOrd="0" presId="urn:microsoft.com/office/officeart/2005/8/layout/radial2"/>
    <dgm:cxn modelId="{C3DF470A-5E09-4087-9873-32C18BF53651}" type="presParOf" srcId="{9C37B37E-0B08-41BF-8B41-5AB3B8695ACB}" destId="{70F5BD76-5989-4032-94B3-558D2DDF0016}" srcOrd="0" destOrd="0" presId="urn:microsoft.com/office/officeart/2005/8/layout/radial2"/>
    <dgm:cxn modelId="{D7E7E7FB-03C0-439E-85CF-AD43E4FBBF46}" type="presParOf" srcId="{9C37B37E-0B08-41BF-8B41-5AB3B8695ACB}" destId="{7F442250-5913-4924-9E9C-F5A1A3A4C59C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079A72-2727-424D-B5FE-A91191538121}" type="doc">
      <dgm:prSet loTypeId="urn:microsoft.com/office/officeart/2005/8/layout/hList6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0185DEC-A004-4FA4-88FD-66C2E3F007A9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uk-UA" sz="2400" b="1" dirty="0" smtClean="0"/>
        </a:p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dirty="0" smtClean="0"/>
            <a:t>Коваль Л.В., </a:t>
          </a:r>
          <a:r>
            <a:rPr lang="uk-UA" sz="2400" b="1" dirty="0" err="1" smtClean="0"/>
            <a:t>Скворцова</a:t>
          </a:r>
          <a:r>
            <a:rPr lang="uk-UA" sz="2400" b="1" dirty="0" smtClean="0"/>
            <a:t> С.О. </a:t>
          </a:r>
          <a:r>
            <a:rPr lang="uk-UA" sz="2400" dirty="0" smtClean="0"/>
            <a:t>Методика навчання математики: теорія і практика: Підручник для студентів  за спеціальністю 6.010100 </a:t>
          </a:r>
          <a:r>
            <a:rPr lang="uk-UA" sz="2400" dirty="0" err="1" smtClean="0"/>
            <a:t>„Початкове</a:t>
          </a:r>
          <a:r>
            <a:rPr lang="uk-UA" sz="2400" dirty="0" smtClean="0"/>
            <a:t> </a:t>
          </a:r>
          <a:r>
            <a:rPr lang="uk-UA" sz="2400" dirty="0" err="1" smtClean="0"/>
            <a:t>навчання”</a:t>
          </a:r>
          <a:r>
            <a:rPr lang="uk-UA" sz="2400" dirty="0" smtClean="0"/>
            <a:t>, освітньо-кваліфікаційного рівня </a:t>
          </a:r>
          <a:r>
            <a:rPr lang="uk-UA" sz="2400" dirty="0" err="1" smtClean="0"/>
            <a:t>„бакалавр”</a:t>
          </a:r>
          <a:r>
            <a:rPr lang="uk-UA" sz="2400" dirty="0" smtClean="0"/>
            <a:t> [2-ге вид., </a:t>
          </a:r>
          <a:r>
            <a:rPr lang="uk-UA" sz="2400" dirty="0" err="1" smtClean="0"/>
            <a:t>допов</a:t>
          </a:r>
          <a:r>
            <a:rPr lang="uk-UA" sz="2400" dirty="0" smtClean="0"/>
            <a:t>. і </a:t>
          </a:r>
          <a:r>
            <a:rPr lang="uk-UA" sz="2400" dirty="0" err="1" smtClean="0"/>
            <a:t>переробл</a:t>
          </a:r>
          <a:r>
            <a:rPr lang="uk-UA" sz="2400" dirty="0" smtClean="0"/>
            <a:t>.] – Харків: ЧП «</a:t>
          </a:r>
          <a:r>
            <a:rPr lang="uk-UA" sz="2400" dirty="0" err="1" smtClean="0"/>
            <a:t>Принт-Лідер</a:t>
          </a:r>
          <a:r>
            <a:rPr lang="uk-UA" sz="2400" dirty="0" smtClean="0"/>
            <a:t>»,  2011. – 414 с. – С.</a:t>
          </a:r>
          <a:r>
            <a:rPr lang="en-US" sz="2400" dirty="0" smtClean="0"/>
            <a:t> </a:t>
          </a:r>
          <a:r>
            <a:rPr lang="ru-RU" sz="2400" dirty="0" smtClean="0"/>
            <a:t>3</a:t>
          </a:r>
          <a:r>
            <a:rPr lang="en-US" sz="2400" dirty="0" smtClean="0"/>
            <a:t>5</a:t>
          </a:r>
          <a:r>
            <a:rPr lang="ru-RU" sz="2400" dirty="0" smtClean="0"/>
            <a:t>1</a:t>
          </a:r>
          <a:r>
            <a:rPr lang="uk-UA" sz="2400" dirty="0" smtClean="0"/>
            <a:t>.</a:t>
          </a:r>
          <a:endParaRPr lang="uk-UA" sz="2400" noProof="0" dirty="0"/>
        </a:p>
      </dgm:t>
    </dgm:pt>
    <dgm:pt modelId="{7A64F6CD-A89D-447D-894E-D75895622BAD}" type="parTrans" cxnId="{C4813B3E-BED6-496A-A2CB-8B9B14B8913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E6FA960-0A41-418B-B19C-B799CADA261A}" type="sibTrans" cxnId="{C4813B3E-BED6-496A-A2CB-8B9B14B8913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904D20C8-10B8-4171-B597-768FCCA53FB4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 err="1" smtClean="0"/>
            <a:t>Скворцова</a:t>
          </a:r>
          <a:r>
            <a:rPr lang="uk-UA" sz="2400" b="1" dirty="0" smtClean="0"/>
            <a:t> С.О..</a:t>
          </a:r>
          <a:r>
            <a:rPr lang="ru-RU" sz="2400" dirty="0" smtClean="0"/>
            <a:t> М</a:t>
          </a:r>
          <a:r>
            <a:rPr lang="uk-UA" sz="2400" dirty="0" err="1" smtClean="0"/>
            <a:t>етодика</a:t>
          </a:r>
          <a:r>
            <a:rPr lang="uk-UA" sz="2400" dirty="0" smtClean="0"/>
            <a:t> навчання математики в першому класі: </a:t>
          </a:r>
          <a:r>
            <a:rPr lang="uk-UA" sz="2400" dirty="0" err="1" smtClean="0"/>
            <a:t>Навч</a:t>
          </a:r>
          <a:r>
            <a:rPr lang="uk-UA" sz="2400" dirty="0" smtClean="0"/>
            <a:t>. </a:t>
          </a:r>
          <a:r>
            <a:rPr lang="uk-UA" sz="2400" dirty="0" err="1" smtClean="0"/>
            <a:t>пос</a:t>
          </a:r>
          <a:r>
            <a:rPr lang="uk-UA" sz="2400" dirty="0" smtClean="0"/>
            <a:t>. — Одеса: </a:t>
          </a:r>
          <a:r>
            <a:rPr lang="uk-UA" sz="2400" dirty="0" err="1" smtClean="0"/>
            <a:t>“Фенікс”</a:t>
          </a:r>
          <a:r>
            <a:rPr lang="uk-UA" sz="2400" dirty="0" smtClean="0"/>
            <a:t>, 2011.— 240 с. – С. 130 - 139.</a:t>
          </a:r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 smtClean="0"/>
            <a:t>Навчальні програми</a:t>
          </a:r>
          <a:r>
            <a:rPr lang="ru-RU" sz="2400" b="1" dirty="0" smtClean="0"/>
            <a:t> </a:t>
          </a:r>
          <a:r>
            <a:rPr lang="ru-RU" sz="2400" dirty="0" smtClean="0"/>
            <a:t>для  </a:t>
          </a:r>
          <a:r>
            <a:rPr lang="ru-RU" sz="2400" dirty="0" err="1" smtClean="0"/>
            <a:t>загальноосвітніх</a:t>
          </a:r>
          <a:r>
            <a:rPr lang="ru-RU" sz="2400" dirty="0" smtClean="0"/>
            <a:t> </a:t>
          </a:r>
          <a:r>
            <a:rPr lang="ru-RU" sz="2400" dirty="0" err="1" smtClean="0"/>
            <a:t>навчальних</a:t>
          </a:r>
          <a:r>
            <a:rPr lang="ru-RU" sz="2400" dirty="0" smtClean="0"/>
            <a:t> </a:t>
          </a:r>
          <a:r>
            <a:rPr lang="ru-RU" sz="2400" dirty="0" err="1" smtClean="0"/>
            <a:t>закладів</a:t>
          </a:r>
          <a:r>
            <a:rPr lang="ru-RU" sz="2400" dirty="0" smtClean="0"/>
            <a:t>. 1 – 4 </a:t>
          </a:r>
          <a:r>
            <a:rPr lang="ru-RU" sz="2400" dirty="0" err="1" smtClean="0"/>
            <a:t>класи</a:t>
          </a:r>
          <a:r>
            <a:rPr lang="ru-RU" sz="2400" dirty="0" smtClean="0"/>
            <a:t>. – К. : </a:t>
          </a:r>
          <a:r>
            <a:rPr lang="ru-RU" sz="2400" dirty="0" err="1" smtClean="0"/>
            <a:t>Видавничий</a:t>
          </a:r>
          <a:r>
            <a:rPr lang="ru-RU" sz="2400" dirty="0" smtClean="0"/>
            <a:t> </a:t>
          </a:r>
          <a:r>
            <a:rPr lang="ru-RU" sz="2400" dirty="0" err="1" smtClean="0"/>
            <a:t>дім</a:t>
          </a:r>
          <a:r>
            <a:rPr lang="ru-RU" sz="2400" dirty="0" smtClean="0"/>
            <a:t> «</a:t>
          </a:r>
          <a:r>
            <a:rPr lang="ru-RU" sz="2400" dirty="0" err="1" smtClean="0"/>
            <a:t>Освіта</a:t>
          </a:r>
          <a:r>
            <a:rPr lang="ru-RU" sz="2400" dirty="0" smtClean="0"/>
            <a:t>», 2011. – 392 с. – С. 154 – 156.</a:t>
          </a:r>
          <a:endParaRPr lang="uk-UA" sz="2400" noProof="0" dirty="0"/>
        </a:p>
      </dgm:t>
    </dgm:pt>
    <dgm:pt modelId="{AB13E09B-144B-4E8C-859C-2D69DAE6EC31}" type="parTrans" cxnId="{35602394-AD83-4D69-8485-29B95562C5C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724B662-0105-41B3-A843-9B2B02E3932C}" type="sibTrans" cxnId="{35602394-AD83-4D69-8485-29B95562C5C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1FDD25E-E824-4031-88BC-0F373555732D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dirty="0" smtClean="0"/>
            <a:t>Богданович М.В., Козак М.В., Король Я.А.</a:t>
          </a:r>
          <a:r>
            <a:rPr lang="ru-RU" sz="2400" dirty="0" smtClean="0"/>
            <a:t> М</a:t>
          </a:r>
          <a:r>
            <a:rPr lang="uk-UA" sz="2400" dirty="0" err="1" smtClean="0"/>
            <a:t>етодика</a:t>
          </a:r>
          <a:r>
            <a:rPr lang="uk-UA" sz="2400" dirty="0" smtClean="0"/>
            <a:t> викладання математики в початкових класах: </a:t>
          </a:r>
          <a:r>
            <a:rPr lang="uk-UA" sz="2400" dirty="0" err="1" smtClean="0"/>
            <a:t>Навч</a:t>
          </a:r>
          <a:r>
            <a:rPr lang="uk-UA" sz="2400" dirty="0" smtClean="0"/>
            <a:t>. </a:t>
          </a:r>
          <a:r>
            <a:rPr lang="uk-UA" sz="2400" dirty="0" err="1" smtClean="0"/>
            <a:t>пос</a:t>
          </a:r>
          <a:r>
            <a:rPr lang="uk-UA" sz="2400" dirty="0" smtClean="0"/>
            <a:t>. — 3-є вид., перероб. і </a:t>
          </a:r>
          <a:r>
            <a:rPr lang="uk-UA" sz="2400" dirty="0" err="1" smtClean="0"/>
            <a:t>доп.—Тернопіль</a:t>
          </a:r>
          <a:r>
            <a:rPr lang="uk-UA" sz="2400" dirty="0" smtClean="0"/>
            <a:t>: Навчальна </a:t>
          </a:r>
          <a:r>
            <a:rPr lang="uk-UA" sz="2400" dirty="0" err="1" smtClean="0"/>
            <a:t>книга—Богдан</a:t>
          </a:r>
          <a:r>
            <a:rPr lang="uk-UA" sz="2400" dirty="0" smtClean="0"/>
            <a:t>, 2006.—336 с. – С.  243 - 249.</a:t>
          </a:r>
        </a:p>
      </dgm:t>
    </dgm:pt>
    <dgm:pt modelId="{C702E0CA-6275-47FC-BA78-67A35C06F402}" type="parTrans" cxnId="{89460EDA-9BD4-4293-90B9-DE031DD704F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3CCF12BB-1C33-46E8-82C6-DC01B0B90D19}" type="sibTrans" cxnId="{89460EDA-9BD4-4293-90B9-DE031DD704F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1B3D0ADA-319A-4940-B395-95DDFC699AD5}" type="pres">
      <dgm:prSet presAssocID="{DD079A72-2727-424D-B5FE-A9119153812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B34294-6D5C-4362-AE07-3750C0B6CB94}" type="pres">
      <dgm:prSet presAssocID="{F0185DEC-A004-4FA4-88FD-66C2E3F007A9}" presName="node" presStyleLbl="node1" presStyleIdx="0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E4BE53-D7CF-43C4-9E28-06C19846DE34}" type="pres">
      <dgm:prSet presAssocID="{AE6FA960-0A41-418B-B19C-B799CADA261A}" presName="sibTrans" presStyleCnt="0"/>
      <dgm:spPr/>
      <dgm:t>
        <a:bodyPr/>
        <a:lstStyle/>
        <a:p>
          <a:endParaRPr lang="ru-RU"/>
        </a:p>
      </dgm:t>
    </dgm:pt>
    <dgm:pt modelId="{AA690A2A-462F-4842-87AB-27D36FBE8E82}" type="pres">
      <dgm:prSet presAssocID="{904D20C8-10B8-4171-B597-768FCCA53FB4}" presName="node" presStyleLbl="node1" presStyleIdx="1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68EF68-1A81-4AB3-AAA6-287B403EDA26}" type="pres">
      <dgm:prSet presAssocID="{A724B662-0105-41B3-A843-9B2B02E3932C}" presName="sibTrans" presStyleCnt="0"/>
      <dgm:spPr/>
      <dgm:t>
        <a:bodyPr/>
        <a:lstStyle/>
        <a:p>
          <a:endParaRPr lang="ru-RU"/>
        </a:p>
      </dgm:t>
    </dgm:pt>
    <dgm:pt modelId="{4D486EF9-B268-495E-A68E-24F75757F6C9}" type="pres">
      <dgm:prSet presAssocID="{A1FDD25E-E824-4031-88BC-0F373555732D}" presName="node" presStyleLbl="node1" presStyleIdx="2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FE9FC18-30F4-4177-8BB3-16A4FD87F125}" type="presOf" srcId="{904D20C8-10B8-4171-B597-768FCCA53FB4}" destId="{AA690A2A-462F-4842-87AB-27D36FBE8E82}" srcOrd="0" destOrd="0" presId="urn:microsoft.com/office/officeart/2005/8/layout/hList6"/>
    <dgm:cxn modelId="{89460EDA-9BD4-4293-90B9-DE031DD704FC}" srcId="{DD079A72-2727-424D-B5FE-A91191538121}" destId="{A1FDD25E-E824-4031-88BC-0F373555732D}" srcOrd="2" destOrd="0" parTransId="{C702E0CA-6275-47FC-BA78-67A35C06F402}" sibTransId="{3CCF12BB-1C33-46E8-82C6-DC01B0B90D19}"/>
    <dgm:cxn modelId="{48C15F60-B054-4451-8804-31910CC770F7}" type="presOf" srcId="{A1FDD25E-E824-4031-88BC-0F373555732D}" destId="{4D486EF9-B268-495E-A68E-24F75757F6C9}" srcOrd="0" destOrd="0" presId="urn:microsoft.com/office/officeart/2005/8/layout/hList6"/>
    <dgm:cxn modelId="{F6A3AE37-BC6B-452F-9143-6B08BAE87902}" type="presOf" srcId="{F0185DEC-A004-4FA4-88FD-66C2E3F007A9}" destId="{E6B34294-6D5C-4362-AE07-3750C0B6CB94}" srcOrd="0" destOrd="0" presId="urn:microsoft.com/office/officeart/2005/8/layout/hList6"/>
    <dgm:cxn modelId="{35602394-AD83-4D69-8485-29B95562C5C3}" srcId="{DD079A72-2727-424D-B5FE-A91191538121}" destId="{904D20C8-10B8-4171-B597-768FCCA53FB4}" srcOrd="1" destOrd="0" parTransId="{AB13E09B-144B-4E8C-859C-2D69DAE6EC31}" sibTransId="{A724B662-0105-41B3-A843-9B2B02E3932C}"/>
    <dgm:cxn modelId="{D5F32039-F2CA-4393-B4D7-1C59E4D53260}" type="presOf" srcId="{DD079A72-2727-424D-B5FE-A91191538121}" destId="{1B3D0ADA-319A-4940-B395-95DDFC699AD5}" srcOrd="0" destOrd="0" presId="urn:microsoft.com/office/officeart/2005/8/layout/hList6"/>
    <dgm:cxn modelId="{C4813B3E-BED6-496A-A2CB-8B9B14B89133}" srcId="{DD079A72-2727-424D-B5FE-A91191538121}" destId="{F0185DEC-A004-4FA4-88FD-66C2E3F007A9}" srcOrd="0" destOrd="0" parTransId="{7A64F6CD-A89D-447D-894E-D75895622BAD}" sibTransId="{AE6FA960-0A41-418B-B19C-B799CADA261A}"/>
    <dgm:cxn modelId="{853800ED-F184-4DC9-8ECE-96F3F551E942}" type="presParOf" srcId="{1B3D0ADA-319A-4940-B395-95DDFC699AD5}" destId="{E6B34294-6D5C-4362-AE07-3750C0B6CB94}" srcOrd="0" destOrd="0" presId="urn:microsoft.com/office/officeart/2005/8/layout/hList6"/>
    <dgm:cxn modelId="{0EF8814B-2DC4-4195-B837-AAEF756BB522}" type="presParOf" srcId="{1B3D0ADA-319A-4940-B395-95DDFC699AD5}" destId="{E8E4BE53-D7CF-43C4-9E28-06C19846DE34}" srcOrd="1" destOrd="0" presId="urn:microsoft.com/office/officeart/2005/8/layout/hList6"/>
    <dgm:cxn modelId="{0F5D6740-5CB8-43FE-8AE7-F3710379EFD0}" type="presParOf" srcId="{1B3D0ADA-319A-4940-B395-95DDFC699AD5}" destId="{AA690A2A-462F-4842-87AB-27D36FBE8E82}" srcOrd="2" destOrd="0" presId="urn:microsoft.com/office/officeart/2005/8/layout/hList6"/>
    <dgm:cxn modelId="{023A5AE8-7E7A-4839-82CD-E8AD54B8E974}" type="presParOf" srcId="{1B3D0ADA-319A-4940-B395-95DDFC699AD5}" destId="{5B68EF68-1A81-4AB3-AAA6-287B403EDA26}" srcOrd="3" destOrd="0" presId="urn:microsoft.com/office/officeart/2005/8/layout/hList6"/>
    <dgm:cxn modelId="{D34307DE-8930-4B61-9284-45963271791B}" type="presParOf" srcId="{1B3D0ADA-319A-4940-B395-95DDFC699AD5}" destId="{4D486EF9-B268-495E-A68E-24F75757F6C9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6F6B25E-5D6B-4ECF-AF9D-EAA929C9A4C8}" type="doc">
      <dgm:prSet loTypeId="urn:microsoft.com/office/officeart/2005/8/layout/vList5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B1073F86-7009-4DE1-9468-C44F86B0C0B5}">
      <dgm:prSet phldrT="[Текст]" custT="1"/>
      <dgm:spPr/>
      <dgm:t>
        <a:bodyPr/>
        <a:lstStyle/>
        <a:p>
          <a:r>
            <a:rPr lang="ru-RU" sz="2400" b="1" dirty="0" smtClean="0"/>
            <a:t>1.</a:t>
          </a:r>
          <a:endParaRPr lang="ru-RU" sz="2400" b="1" dirty="0"/>
        </a:p>
      </dgm:t>
    </dgm:pt>
    <dgm:pt modelId="{D5762AD9-4156-4502-8A94-21B7A2B99B61}" type="parTrans" cxnId="{7E91330F-6A99-4092-9B3F-B4524ABBF642}">
      <dgm:prSet/>
      <dgm:spPr/>
      <dgm:t>
        <a:bodyPr/>
        <a:lstStyle/>
        <a:p>
          <a:endParaRPr lang="ru-RU" sz="2400"/>
        </a:p>
      </dgm:t>
    </dgm:pt>
    <dgm:pt modelId="{53EC38A5-AF2B-440B-8149-73E1ABB6F054}" type="sibTrans" cxnId="{7E91330F-6A99-4092-9B3F-B4524ABBF642}">
      <dgm:prSet/>
      <dgm:spPr/>
      <dgm:t>
        <a:bodyPr/>
        <a:lstStyle/>
        <a:p>
          <a:endParaRPr lang="ru-RU" sz="2400"/>
        </a:p>
      </dgm:t>
    </dgm:pt>
    <dgm:pt modelId="{9711E13B-5E58-4D83-AB7A-5ED98B0319BA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1" action="ppaction://hlinkpres?slideindex=1&amp;slidetitle="/>
            </a:rPr>
            <a:t>Зміст навчання теми за новою програмою (2011 рік). </a:t>
          </a:r>
          <a:endParaRPr lang="ru-RU" sz="2400" dirty="0"/>
        </a:p>
      </dgm:t>
    </dgm:pt>
    <dgm:pt modelId="{3E95E6EF-0A17-4C58-BCAF-488ADB984354}" type="parTrans" cxnId="{ACAAEE6A-0AA2-4D41-BCA4-BFB929E144D8}">
      <dgm:prSet/>
      <dgm:spPr/>
      <dgm:t>
        <a:bodyPr/>
        <a:lstStyle/>
        <a:p>
          <a:endParaRPr lang="ru-RU" sz="2400"/>
        </a:p>
      </dgm:t>
    </dgm:pt>
    <dgm:pt modelId="{B43AF418-642F-4A0B-86DB-CDF38AB3E7D0}" type="sibTrans" cxnId="{ACAAEE6A-0AA2-4D41-BCA4-BFB929E144D8}">
      <dgm:prSet/>
      <dgm:spPr/>
      <dgm:t>
        <a:bodyPr/>
        <a:lstStyle/>
        <a:p>
          <a:endParaRPr lang="ru-RU" sz="2400"/>
        </a:p>
      </dgm:t>
    </dgm:pt>
    <dgm:pt modelId="{E3E52D60-FB37-44C2-A7ED-F8F42776443E}">
      <dgm:prSet phldrT="[Текст]" custT="1"/>
      <dgm:spPr/>
      <dgm:t>
        <a:bodyPr/>
        <a:lstStyle/>
        <a:p>
          <a:r>
            <a:rPr lang="ru-RU" sz="2400" b="1" dirty="0" smtClean="0"/>
            <a:t>3.</a:t>
          </a:r>
          <a:endParaRPr lang="ru-RU" sz="2400" b="1" dirty="0"/>
        </a:p>
      </dgm:t>
    </dgm:pt>
    <dgm:pt modelId="{9624D9D2-43CC-450A-B34F-4B79F35E0161}" type="parTrans" cxnId="{66B7275F-63B4-48DC-B840-5E0F191C44BC}">
      <dgm:prSet/>
      <dgm:spPr/>
      <dgm:t>
        <a:bodyPr/>
        <a:lstStyle/>
        <a:p>
          <a:endParaRPr lang="ru-RU" sz="2400"/>
        </a:p>
      </dgm:t>
    </dgm:pt>
    <dgm:pt modelId="{4F278DB9-3D1F-4D2E-A6F3-A5505CD7A737}" type="sibTrans" cxnId="{66B7275F-63B4-48DC-B840-5E0F191C44BC}">
      <dgm:prSet/>
      <dgm:spPr/>
      <dgm:t>
        <a:bodyPr/>
        <a:lstStyle/>
        <a:p>
          <a:endParaRPr lang="ru-RU" sz="2400"/>
        </a:p>
      </dgm:t>
    </dgm:pt>
    <dgm:pt modelId="{5DD621EF-41CF-448F-A782-480EA2260C24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2" action="ppaction://hlinkpres?slideindex=1&amp;slidetitle="/>
            </a:rPr>
            <a:t>Порядок вивчення теми за чинними підручниками.</a:t>
          </a:r>
          <a:endParaRPr lang="ru-RU" sz="2400" dirty="0"/>
        </a:p>
      </dgm:t>
    </dgm:pt>
    <dgm:pt modelId="{E0C0D43F-C44D-426A-8C35-296858CF4F2F}" type="parTrans" cxnId="{AAB58167-0097-44E7-9303-4010A37FFE43}">
      <dgm:prSet/>
      <dgm:spPr/>
      <dgm:t>
        <a:bodyPr/>
        <a:lstStyle/>
        <a:p>
          <a:endParaRPr lang="ru-RU" sz="2400"/>
        </a:p>
      </dgm:t>
    </dgm:pt>
    <dgm:pt modelId="{A1693F32-1355-47E1-8F4E-01C36DFA33A8}" type="sibTrans" cxnId="{AAB58167-0097-44E7-9303-4010A37FFE43}">
      <dgm:prSet/>
      <dgm:spPr/>
      <dgm:t>
        <a:bodyPr/>
        <a:lstStyle/>
        <a:p>
          <a:endParaRPr lang="ru-RU" sz="2400"/>
        </a:p>
      </dgm:t>
    </dgm:pt>
    <dgm:pt modelId="{5B4450A5-B5D9-46F4-8CB8-CE7CC0BA5859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3" action="ppaction://hlinkpres?slideindex=1&amp;slidetitle="/>
            </a:rPr>
            <a:t>Методика роботи над простими задачами в 2-му класі:</a:t>
          </a:r>
          <a:endParaRPr lang="ru-RU" sz="2400" dirty="0"/>
        </a:p>
      </dgm:t>
    </dgm:pt>
    <dgm:pt modelId="{896B1CAD-43A6-421C-8E9B-4D4C2A213B3B}" type="parTrans" cxnId="{70C82FFA-127E-4E29-B21F-79FA60AD7BAB}">
      <dgm:prSet/>
      <dgm:spPr/>
      <dgm:t>
        <a:bodyPr/>
        <a:lstStyle/>
        <a:p>
          <a:endParaRPr lang="ru-RU" sz="2400"/>
        </a:p>
      </dgm:t>
    </dgm:pt>
    <dgm:pt modelId="{CA984C9D-0719-4319-A308-3250C879502B}" type="sibTrans" cxnId="{70C82FFA-127E-4E29-B21F-79FA60AD7BAB}">
      <dgm:prSet/>
      <dgm:spPr/>
      <dgm:t>
        <a:bodyPr/>
        <a:lstStyle/>
        <a:p>
          <a:endParaRPr lang="ru-RU" sz="2400"/>
        </a:p>
      </dgm:t>
    </dgm:pt>
    <dgm:pt modelId="{A5C651E8-C66F-468A-90AA-0FEAEBDC3640}">
      <dgm:prSet custT="1"/>
      <dgm:spPr/>
      <dgm:t>
        <a:bodyPr/>
        <a:lstStyle/>
        <a:p>
          <a:r>
            <a:rPr lang="uk-UA" sz="2400" b="1" dirty="0" smtClean="0"/>
            <a:t>-</a:t>
          </a:r>
        </a:p>
      </dgm:t>
    </dgm:pt>
    <dgm:pt modelId="{8E1DD43C-D8F7-46C4-A6AF-00D55F707AC7}" type="parTrans" cxnId="{8A8D8FC5-C97E-4B25-AD33-7951EB3ECA99}">
      <dgm:prSet/>
      <dgm:spPr/>
      <dgm:t>
        <a:bodyPr/>
        <a:lstStyle/>
        <a:p>
          <a:endParaRPr lang="ru-RU" sz="2400"/>
        </a:p>
      </dgm:t>
    </dgm:pt>
    <dgm:pt modelId="{59659ACE-BD4F-4027-A2B7-1F3014BF97F1}" type="sibTrans" cxnId="{8A8D8FC5-C97E-4B25-AD33-7951EB3ECA99}">
      <dgm:prSet/>
      <dgm:spPr/>
      <dgm:t>
        <a:bodyPr/>
        <a:lstStyle/>
        <a:p>
          <a:endParaRPr lang="ru-RU" sz="2400"/>
        </a:p>
      </dgm:t>
    </dgm:pt>
    <dgm:pt modelId="{8CD09BF1-6B31-478E-8300-2C99193F576C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4" action="ppaction://hlinkpres?slideindex=1&amp;slidetitle="/>
            </a:rPr>
            <a:t>Задачі на знаходження суми трьох доданків.</a:t>
          </a:r>
          <a:endParaRPr lang="uk-UA" sz="2400" dirty="0" smtClean="0"/>
        </a:p>
      </dgm:t>
    </dgm:pt>
    <dgm:pt modelId="{01FB5A89-3CE1-4FC3-AD72-94E6A0DC23C5}" type="sibTrans" cxnId="{AF781B5A-8A7F-407F-B1BE-AA0710C9C86A}">
      <dgm:prSet/>
      <dgm:spPr/>
      <dgm:t>
        <a:bodyPr/>
        <a:lstStyle/>
        <a:p>
          <a:endParaRPr lang="ru-RU" sz="2400"/>
        </a:p>
      </dgm:t>
    </dgm:pt>
    <dgm:pt modelId="{8DAF0B44-8812-446D-8B7C-8179DBBC0A5D}" type="parTrans" cxnId="{AF781B5A-8A7F-407F-B1BE-AA0710C9C86A}">
      <dgm:prSet/>
      <dgm:spPr/>
      <dgm:t>
        <a:bodyPr/>
        <a:lstStyle/>
        <a:p>
          <a:endParaRPr lang="ru-RU" sz="2400"/>
        </a:p>
      </dgm:t>
    </dgm:pt>
    <dgm:pt modelId="{9EAC05D9-FF2D-4BB4-9A16-8BAB2090DB2C}">
      <dgm:prSet phldrT="[Текст]" custT="1"/>
      <dgm:spPr/>
      <dgm:t>
        <a:bodyPr/>
        <a:lstStyle/>
        <a:p>
          <a:r>
            <a:rPr lang="ru-RU" sz="2400" b="1" dirty="0" smtClean="0"/>
            <a:t>4.</a:t>
          </a:r>
          <a:endParaRPr lang="ru-RU" sz="2400" b="1" dirty="0"/>
        </a:p>
      </dgm:t>
    </dgm:pt>
    <dgm:pt modelId="{B118BB03-4168-4DF3-8F53-0360F8DCDA92}" type="sibTrans" cxnId="{09ED4682-0696-4685-9B57-1993A822928E}">
      <dgm:prSet/>
      <dgm:spPr/>
      <dgm:t>
        <a:bodyPr/>
        <a:lstStyle/>
        <a:p>
          <a:endParaRPr lang="ru-RU" sz="2400"/>
        </a:p>
      </dgm:t>
    </dgm:pt>
    <dgm:pt modelId="{FCA4D730-EBD9-4F2E-AE5D-8CF9BA871015}" type="parTrans" cxnId="{09ED4682-0696-4685-9B57-1993A822928E}">
      <dgm:prSet/>
      <dgm:spPr/>
      <dgm:t>
        <a:bodyPr/>
        <a:lstStyle/>
        <a:p>
          <a:endParaRPr lang="ru-RU" sz="2400"/>
        </a:p>
      </dgm:t>
    </dgm:pt>
    <dgm:pt modelId="{EDD9AD30-0CBC-4CAE-AE45-34B6C8D28B6A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5" action="ppaction://hlinkpres?slideindex=1&amp;slidetitle="/>
            </a:rPr>
            <a:t>Наочні посібники і дидактичний матеріал.</a:t>
          </a:r>
          <a:endParaRPr lang="ru-RU" sz="2400" dirty="0"/>
        </a:p>
      </dgm:t>
    </dgm:pt>
    <dgm:pt modelId="{19594A43-0289-4329-A0D7-1AEEE086913E}" type="parTrans" cxnId="{72781303-BC04-4CFC-BE88-612B3D13D084}">
      <dgm:prSet/>
      <dgm:spPr/>
      <dgm:t>
        <a:bodyPr/>
        <a:lstStyle/>
        <a:p>
          <a:endParaRPr lang="ru-RU"/>
        </a:p>
      </dgm:t>
    </dgm:pt>
    <dgm:pt modelId="{B4C4F2F6-0714-41B4-8D70-5244EFF908EA}" type="sibTrans" cxnId="{72781303-BC04-4CFC-BE88-612B3D13D084}">
      <dgm:prSet/>
      <dgm:spPr/>
      <dgm:t>
        <a:bodyPr/>
        <a:lstStyle/>
        <a:p>
          <a:endParaRPr lang="ru-RU"/>
        </a:p>
      </dgm:t>
    </dgm:pt>
    <dgm:pt modelId="{0D535C19-839F-4BBE-854A-07E63279E575}">
      <dgm:prSet phldrT="[Текст]" custT="1"/>
      <dgm:spPr/>
      <dgm:t>
        <a:bodyPr/>
        <a:lstStyle/>
        <a:p>
          <a:pPr algn="ctr"/>
          <a:r>
            <a:rPr lang="ru-RU" sz="2400" b="1" dirty="0" smtClean="0"/>
            <a:t>2.</a:t>
          </a:r>
          <a:endParaRPr lang="ru-RU" sz="2400" b="1" dirty="0"/>
        </a:p>
      </dgm:t>
    </dgm:pt>
    <dgm:pt modelId="{8E71F7A9-C7E6-4886-A48A-F7C58BBCF7CD}" type="parTrans" cxnId="{885EAE9E-7BD8-4C84-8ACE-24190242EEDA}">
      <dgm:prSet/>
      <dgm:spPr/>
      <dgm:t>
        <a:bodyPr/>
        <a:lstStyle/>
        <a:p>
          <a:endParaRPr lang="ru-RU"/>
        </a:p>
      </dgm:t>
    </dgm:pt>
    <dgm:pt modelId="{097D3776-4926-4FD4-9898-9BACDD13765B}" type="sibTrans" cxnId="{885EAE9E-7BD8-4C84-8ACE-24190242EEDA}">
      <dgm:prSet/>
      <dgm:spPr/>
      <dgm:t>
        <a:bodyPr/>
        <a:lstStyle/>
        <a:p>
          <a:endParaRPr lang="ru-RU"/>
        </a:p>
      </dgm:t>
    </dgm:pt>
    <dgm:pt modelId="{6A598DE4-5F9A-442C-A71C-CB888B6D895A}" type="pres">
      <dgm:prSet presAssocID="{16F6B25E-5D6B-4ECF-AF9D-EAA929C9A4C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3365DA-E47B-4A51-B535-CB716DC72B4E}" type="pres">
      <dgm:prSet presAssocID="{B1073F86-7009-4DE1-9468-C44F86B0C0B5}" presName="linNode" presStyleCnt="0"/>
      <dgm:spPr/>
    </dgm:pt>
    <dgm:pt modelId="{6C2BB375-6319-4214-89A9-B3927C2E39A5}" type="pres">
      <dgm:prSet presAssocID="{B1073F86-7009-4DE1-9468-C44F86B0C0B5}" presName="parentText" presStyleLbl="node1" presStyleIdx="0" presStyleCnt="5" custScaleX="29526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4EE1D4-D5A0-4711-BBAC-1E9C01BF728D}" type="pres">
      <dgm:prSet presAssocID="{B1073F86-7009-4DE1-9468-C44F86B0C0B5}" presName="descendantText" presStyleLbl="alignAccFollowNode1" presStyleIdx="0" presStyleCnt="5" custScaleX="139553" custScaleY="960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BA4B2F-B42C-4443-A939-1945FACDD907}" type="pres">
      <dgm:prSet presAssocID="{53EC38A5-AF2B-440B-8149-73E1ABB6F054}" presName="sp" presStyleCnt="0"/>
      <dgm:spPr/>
    </dgm:pt>
    <dgm:pt modelId="{3F9E30BB-41C0-4289-8E1D-B25F0C940D89}" type="pres">
      <dgm:prSet presAssocID="{0D535C19-839F-4BBE-854A-07E63279E575}" presName="linNode" presStyleCnt="0"/>
      <dgm:spPr/>
    </dgm:pt>
    <dgm:pt modelId="{192A2AE8-BBDA-4C81-BCB8-9C08B1E69721}" type="pres">
      <dgm:prSet presAssocID="{0D535C19-839F-4BBE-854A-07E63279E575}" presName="parentText" presStyleLbl="node1" presStyleIdx="1" presStyleCnt="5" custScaleX="2926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EF13FF-D5A8-4E07-B48F-B928D054DB5E}" type="pres">
      <dgm:prSet presAssocID="{0D535C19-839F-4BBE-854A-07E63279E575}" presName="descendantText" presStyleLbl="alignAccFollowNode1" presStyleIdx="1" presStyleCnt="5" custScaleX="138861" custScaleY="128357" custLinFactNeighborX="10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316497-E9A0-454D-9708-42A7DBD295B6}" type="pres">
      <dgm:prSet presAssocID="{097D3776-4926-4FD4-9898-9BACDD13765B}" presName="sp" presStyleCnt="0"/>
      <dgm:spPr/>
    </dgm:pt>
    <dgm:pt modelId="{6D457BDF-9C01-4558-88A9-4058CBE569F6}" type="pres">
      <dgm:prSet presAssocID="{E3E52D60-FB37-44C2-A7ED-F8F42776443E}" presName="linNode" presStyleCnt="0"/>
      <dgm:spPr/>
    </dgm:pt>
    <dgm:pt modelId="{3C94D313-2FA7-4078-BBC5-95F9E5421374}" type="pres">
      <dgm:prSet presAssocID="{E3E52D60-FB37-44C2-A7ED-F8F42776443E}" presName="parentText" presStyleLbl="node1" presStyleIdx="2" presStyleCnt="5" custScaleX="29526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911F85-0A28-4509-8A5F-C41B4F08211B}" type="pres">
      <dgm:prSet presAssocID="{E3E52D60-FB37-44C2-A7ED-F8F42776443E}" presName="descendantText" presStyleLbl="alignAccFollowNode1" presStyleIdx="2" presStyleCnt="5" custScaleX="1395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C8C25-837C-457E-A42D-CB10A814ADB2}" type="pres">
      <dgm:prSet presAssocID="{4F278DB9-3D1F-4D2E-A6F3-A5505CD7A737}" presName="sp" presStyleCnt="0"/>
      <dgm:spPr/>
    </dgm:pt>
    <dgm:pt modelId="{4ECC84BF-04C5-4518-A8F0-4DE3400C4B33}" type="pres">
      <dgm:prSet presAssocID="{9EAC05D9-FF2D-4BB4-9A16-8BAB2090DB2C}" presName="linNode" presStyleCnt="0"/>
      <dgm:spPr/>
    </dgm:pt>
    <dgm:pt modelId="{75B573CE-C075-413A-8674-BBB152F3F85B}" type="pres">
      <dgm:prSet presAssocID="{9EAC05D9-FF2D-4BB4-9A16-8BAB2090DB2C}" presName="parentText" presStyleLbl="node1" presStyleIdx="3" presStyleCnt="5" custScaleX="29526" custLinFactNeighborX="-44" custLinFactNeighborY="-269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027FF2-3CA3-4746-AA39-77C4E2F36E4D}" type="pres">
      <dgm:prSet presAssocID="{9EAC05D9-FF2D-4BB4-9A16-8BAB2090DB2C}" presName="descendantText" presStyleLbl="alignAccFollowNode1" presStyleIdx="3" presStyleCnt="5" custScaleX="139553" custScaleY="100440" custLinFactNeighborY="-33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718872-32B4-4552-BEC2-F866B40C1B6A}" type="pres">
      <dgm:prSet presAssocID="{B118BB03-4168-4DF3-8F53-0360F8DCDA92}" presName="sp" presStyleCnt="0"/>
      <dgm:spPr/>
    </dgm:pt>
    <dgm:pt modelId="{2C148333-BA78-4EDE-B5F4-39D1EC75D87E}" type="pres">
      <dgm:prSet presAssocID="{A5C651E8-C66F-468A-90AA-0FEAEBDC3640}" presName="linNode" presStyleCnt="0"/>
      <dgm:spPr/>
    </dgm:pt>
    <dgm:pt modelId="{7C08314F-2955-4195-9CB9-FD09367BF161}" type="pres">
      <dgm:prSet presAssocID="{A5C651E8-C66F-468A-90AA-0FEAEBDC3640}" presName="parentText" presStyleLbl="node1" presStyleIdx="4" presStyleCnt="5" custScaleX="29526" custScaleY="136453" custLinFactNeighborX="-44" custLinFactNeighborY="-867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C24923-25DE-4B1F-9EC6-FAEB41D5E090}" type="pres">
      <dgm:prSet presAssocID="{A5C651E8-C66F-468A-90AA-0FEAEBDC3640}" presName="descendantText" presStyleLbl="alignAccFollowNode1" presStyleIdx="4" presStyleCnt="5" custScaleX="139553" custScaleY="160993" custLinFactNeighborY="-78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2B8E55-7FCE-4E7E-B55B-8A6008938BA2}" type="presOf" srcId="{B1073F86-7009-4DE1-9468-C44F86B0C0B5}" destId="{6C2BB375-6319-4214-89A9-B3927C2E39A5}" srcOrd="0" destOrd="0" presId="urn:microsoft.com/office/officeart/2005/8/layout/vList5"/>
    <dgm:cxn modelId="{52149B3C-5345-4FBF-805B-1DEA8AB6076A}" type="presOf" srcId="{EDD9AD30-0CBC-4CAE-AE45-34B6C8D28B6A}" destId="{7FEF13FF-D5A8-4E07-B48F-B928D054DB5E}" srcOrd="0" destOrd="0" presId="urn:microsoft.com/office/officeart/2005/8/layout/vList5"/>
    <dgm:cxn modelId="{70C82FFA-127E-4E29-B21F-79FA60AD7BAB}" srcId="{9EAC05D9-FF2D-4BB4-9A16-8BAB2090DB2C}" destId="{5B4450A5-B5D9-46F4-8CB8-CE7CC0BA5859}" srcOrd="0" destOrd="0" parTransId="{896B1CAD-43A6-421C-8E9B-4D4C2A213B3B}" sibTransId="{CA984C9D-0719-4319-A308-3250C879502B}"/>
    <dgm:cxn modelId="{768ED333-9523-437B-92D5-0371214B4ED4}" type="presOf" srcId="{9711E13B-5E58-4D83-AB7A-5ED98B0319BA}" destId="{A94EE1D4-D5A0-4711-BBAC-1E9C01BF728D}" srcOrd="0" destOrd="0" presId="urn:microsoft.com/office/officeart/2005/8/layout/vList5"/>
    <dgm:cxn modelId="{A6BADA67-66CA-455B-BC2B-35E028E4135D}" type="presOf" srcId="{0D535C19-839F-4BBE-854A-07E63279E575}" destId="{192A2AE8-BBDA-4C81-BCB8-9C08B1E69721}" srcOrd="0" destOrd="0" presId="urn:microsoft.com/office/officeart/2005/8/layout/vList5"/>
    <dgm:cxn modelId="{E20CF951-E658-4406-A789-64DBBE1A8322}" type="presOf" srcId="{9EAC05D9-FF2D-4BB4-9A16-8BAB2090DB2C}" destId="{75B573CE-C075-413A-8674-BBB152F3F85B}" srcOrd="0" destOrd="0" presId="urn:microsoft.com/office/officeart/2005/8/layout/vList5"/>
    <dgm:cxn modelId="{D93B934A-0A77-41B5-B579-23082D8ACFA3}" type="presOf" srcId="{E3E52D60-FB37-44C2-A7ED-F8F42776443E}" destId="{3C94D313-2FA7-4078-BBC5-95F9E5421374}" srcOrd="0" destOrd="0" presId="urn:microsoft.com/office/officeart/2005/8/layout/vList5"/>
    <dgm:cxn modelId="{400CBB90-B5B7-4382-807F-FB61B263989B}" type="presOf" srcId="{5B4450A5-B5D9-46F4-8CB8-CE7CC0BA5859}" destId="{58027FF2-3CA3-4746-AA39-77C4E2F36E4D}" srcOrd="0" destOrd="0" presId="urn:microsoft.com/office/officeart/2005/8/layout/vList5"/>
    <dgm:cxn modelId="{ACAAEE6A-0AA2-4D41-BCA4-BFB929E144D8}" srcId="{B1073F86-7009-4DE1-9468-C44F86B0C0B5}" destId="{9711E13B-5E58-4D83-AB7A-5ED98B0319BA}" srcOrd="0" destOrd="0" parTransId="{3E95E6EF-0A17-4C58-BCAF-488ADB984354}" sibTransId="{B43AF418-642F-4A0B-86DB-CDF38AB3E7D0}"/>
    <dgm:cxn modelId="{8A8D8FC5-C97E-4B25-AD33-7951EB3ECA99}" srcId="{16F6B25E-5D6B-4ECF-AF9D-EAA929C9A4C8}" destId="{A5C651E8-C66F-468A-90AA-0FEAEBDC3640}" srcOrd="4" destOrd="0" parTransId="{8E1DD43C-D8F7-46C4-A6AF-00D55F707AC7}" sibTransId="{59659ACE-BD4F-4027-A2B7-1F3014BF97F1}"/>
    <dgm:cxn modelId="{DC9A199F-BC03-4496-A9C5-477A547A35C1}" type="presOf" srcId="{8CD09BF1-6B31-478E-8300-2C99193F576C}" destId="{8BC24923-25DE-4B1F-9EC6-FAEB41D5E090}" srcOrd="0" destOrd="0" presId="urn:microsoft.com/office/officeart/2005/8/layout/vList5"/>
    <dgm:cxn modelId="{220D8E4C-0C6D-40E3-A52F-6857198C348E}" type="presOf" srcId="{A5C651E8-C66F-468A-90AA-0FEAEBDC3640}" destId="{7C08314F-2955-4195-9CB9-FD09367BF161}" srcOrd="0" destOrd="0" presId="urn:microsoft.com/office/officeart/2005/8/layout/vList5"/>
    <dgm:cxn modelId="{885EAE9E-7BD8-4C84-8ACE-24190242EEDA}" srcId="{16F6B25E-5D6B-4ECF-AF9D-EAA929C9A4C8}" destId="{0D535C19-839F-4BBE-854A-07E63279E575}" srcOrd="1" destOrd="0" parTransId="{8E71F7A9-C7E6-4886-A48A-F7C58BBCF7CD}" sibTransId="{097D3776-4926-4FD4-9898-9BACDD13765B}"/>
    <dgm:cxn modelId="{7E91330F-6A99-4092-9B3F-B4524ABBF642}" srcId="{16F6B25E-5D6B-4ECF-AF9D-EAA929C9A4C8}" destId="{B1073F86-7009-4DE1-9468-C44F86B0C0B5}" srcOrd="0" destOrd="0" parTransId="{D5762AD9-4156-4502-8A94-21B7A2B99B61}" sibTransId="{53EC38A5-AF2B-440B-8149-73E1ABB6F054}"/>
    <dgm:cxn modelId="{6FEF28E7-DA6B-430E-8AF6-84E2BDC8A13D}" type="presOf" srcId="{5DD621EF-41CF-448F-A782-480EA2260C24}" destId="{4D911F85-0A28-4509-8A5F-C41B4F08211B}" srcOrd="0" destOrd="0" presId="urn:microsoft.com/office/officeart/2005/8/layout/vList5"/>
    <dgm:cxn modelId="{AF781B5A-8A7F-407F-B1BE-AA0710C9C86A}" srcId="{A5C651E8-C66F-468A-90AA-0FEAEBDC3640}" destId="{8CD09BF1-6B31-478E-8300-2C99193F576C}" srcOrd="0" destOrd="0" parTransId="{8DAF0B44-8812-446D-8B7C-8179DBBC0A5D}" sibTransId="{01FB5A89-3CE1-4FC3-AD72-94E6A0DC23C5}"/>
    <dgm:cxn modelId="{AAB58167-0097-44E7-9303-4010A37FFE43}" srcId="{E3E52D60-FB37-44C2-A7ED-F8F42776443E}" destId="{5DD621EF-41CF-448F-A782-480EA2260C24}" srcOrd="0" destOrd="0" parTransId="{E0C0D43F-C44D-426A-8C35-296858CF4F2F}" sibTransId="{A1693F32-1355-47E1-8F4E-01C36DFA33A8}"/>
    <dgm:cxn modelId="{09ED4682-0696-4685-9B57-1993A822928E}" srcId="{16F6B25E-5D6B-4ECF-AF9D-EAA929C9A4C8}" destId="{9EAC05D9-FF2D-4BB4-9A16-8BAB2090DB2C}" srcOrd="3" destOrd="0" parTransId="{FCA4D730-EBD9-4F2E-AE5D-8CF9BA871015}" sibTransId="{B118BB03-4168-4DF3-8F53-0360F8DCDA92}"/>
    <dgm:cxn modelId="{72781303-BC04-4CFC-BE88-612B3D13D084}" srcId="{0D535C19-839F-4BBE-854A-07E63279E575}" destId="{EDD9AD30-0CBC-4CAE-AE45-34B6C8D28B6A}" srcOrd="0" destOrd="0" parTransId="{19594A43-0289-4329-A0D7-1AEEE086913E}" sibTransId="{B4C4F2F6-0714-41B4-8D70-5244EFF908EA}"/>
    <dgm:cxn modelId="{5AF9B1DB-4C11-4DBB-BF54-C86E810E9E6C}" type="presOf" srcId="{16F6B25E-5D6B-4ECF-AF9D-EAA929C9A4C8}" destId="{6A598DE4-5F9A-442C-A71C-CB888B6D895A}" srcOrd="0" destOrd="0" presId="urn:microsoft.com/office/officeart/2005/8/layout/vList5"/>
    <dgm:cxn modelId="{66B7275F-63B4-48DC-B840-5E0F191C44BC}" srcId="{16F6B25E-5D6B-4ECF-AF9D-EAA929C9A4C8}" destId="{E3E52D60-FB37-44C2-A7ED-F8F42776443E}" srcOrd="2" destOrd="0" parTransId="{9624D9D2-43CC-450A-B34F-4B79F35E0161}" sibTransId="{4F278DB9-3D1F-4D2E-A6F3-A5505CD7A737}"/>
    <dgm:cxn modelId="{DCA1959B-4837-473E-9616-BF476CD0B8E4}" type="presParOf" srcId="{6A598DE4-5F9A-442C-A71C-CB888B6D895A}" destId="{7F3365DA-E47B-4A51-B535-CB716DC72B4E}" srcOrd="0" destOrd="0" presId="urn:microsoft.com/office/officeart/2005/8/layout/vList5"/>
    <dgm:cxn modelId="{63860324-5420-4A75-A899-54BA552F1970}" type="presParOf" srcId="{7F3365DA-E47B-4A51-B535-CB716DC72B4E}" destId="{6C2BB375-6319-4214-89A9-B3927C2E39A5}" srcOrd="0" destOrd="0" presId="urn:microsoft.com/office/officeart/2005/8/layout/vList5"/>
    <dgm:cxn modelId="{54854541-B188-434F-8E24-6F3FF9D624B6}" type="presParOf" srcId="{7F3365DA-E47B-4A51-B535-CB716DC72B4E}" destId="{A94EE1D4-D5A0-4711-BBAC-1E9C01BF728D}" srcOrd="1" destOrd="0" presId="urn:microsoft.com/office/officeart/2005/8/layout/vList5"/>
    <dgm:cxn modelId="{0634DA12-4511-4539-897B-1F1EB1528A6D}" type="presParOf" srcId="{6A598DE4-5F9A-442C-A71C-CB888B6D895A}" destId="{85BA4B2F-B42C-4443-A939-1945FACDD907}" srcOrd="1" destOrd="0" presId="urn:microsoft.com/office/officeart/2005/8/layout/vList5"/>
    <dgm:cxn modelId="{39685635-9B1A-4DE9-9A2D-E16587B420AD}" type="presParOf" srcId="{6A598DE4-5F9A-442C-A71C-CB888B6D895A}" destId="{3F9E30BB-41C0-4289-8E1D-B25F0C940D89}" srcOrd="2" destOrd="0" presId="urn:microsoft.com/office/officeart/2005/8/layout/vList5"/>
    <dgm:cxn modelId="{A5F5B8B0-C181-44B1-9846-91CB2FD63A88}" type="presParOf" srcId="{3F9E30BB-41C0-4289-8E1D-B25F0C940D89}" destId="{192A2AE8-BBDA-4C81-BCB8-9C08B1E69721}" srcOrd="0" destOrd="0" presId="urn:microsoft.com/office/officeart/2005/8/layout/vList5"/>
    <dgm:cxn modelId="{19711E6F-1EA4-4FB0-BF59-3EDC12AF70A8}" type="presParOf" srcId="{3F9E30BB-41C0-4289-8E1D-B25F0C940D89}" destId="{7FEF13FF-D5A8-4E07-B48F-B928D054DB5E}" srcOrd="1" destOrd="0" presId="urn:microsoft.com/office/officeart/2005/8/layout/vList5"/>
    <dgm:cxn modelId="{BF7F7331-60FB-444F-B1D3-48F099557EA2}" type="presParOf" srcId="{6A598DE4-5F9A-442C-A71C-CB888B6D895A}" destId="{C5316497-E9A0-454D-9708-42A7DBD295B6}" srcOrd="3" destOrd="0" presId="urn:microsoft.com/office/officeart/2005/8/layout/vList5"/>
    <dgm:cxn modelId="{935B51A1-612C-4570-AC2C-C17D22C5DCDD}" type="presParOf" srcId="{6A598DE4-5F9A-442C-A71C-CB888B6D895A}" destId="{6D457BDF-9C01-4558-88A9-4058CBE569F6}" srcOrd="4" destOrd="0" presId="urn:microsoft.com/office/officeart/2005/8/layout/vList5"/>
    <dgm:cxn modelId="{B6E6FC44-CAF9-4B54-81DB-C0EA55DC81E5}" type="presParOf" srcId="{6D457BDF-9C01-4558-88A9-4058CBE569F6}" destId="{3C94D313-2FA7-4078-BBC5-95F9E5421374}" srcOrd="0" destOrd="0" presId="urn:microsoft.com/office/officeart/2005/8/layout/vList5"/>
    <dgm:cxn modelId="{EB3857D8-94E8-4706-9909-E99016914D16}" type="presParOf" srcId="{6D457BDF-9C01-4558-88A9-4058CBE569F6}" destId="{4D911F85-0A28-4509-8A5F-C41B4F08211B}" srcOrd="1" destOrd="0" presId="urn:microsoft.com/office/officeart/2005/8/layout/vList5"/>
    <dgm:cxn modelId="{545808B9-B8D5-41D4-81C5-039C4D976EE8}" type="presParOf" srcId="{6A598DE4-5F9A-442C-A71C-CB888B6D895A}" destId="{CEEC8C25-837C-457E-A42D-CB10A814ADB2}" srcOrd="5" destOrd="0" presId="urn:microsoft.com/office/officeart/2005/8/layout/vList5"/>
    <dgm:cxn modelId="{5EC0BBD6-B7F3-4202-B0D7-68A2E1A6ED0F}" type="presParOf" srcId="{6A598DE4-5F9A-442C-A71C-CB888B6D895A}" destId="{4ECC84BF-04C5-4518-A8F0-4DE3400C4B33}" srcOrd="6" destOrd="0" presId="urn:microsoft.com/office/officeart/2005/8/layout/vList5"/>
    <dgm:cxn modelId="{EF5BC9F8-99EA-4EC4-A5A4-7B940A796A7F}" type="presParOf" srcId="{4ECC84BF-04C5-4518-A8F0-4DE3400C4B33}" destId="{75B573CE-C075-413A-8674-BBB152F3F85B}" srcOrd="0" destOrd="0" presId="urn:microsoft.com/office/officeart/2005/8/layout/vList5"/>
    <dgm:cxn modelId="{A61E5341-E8F7-49B5-8942-4D561D778934}" type="presParOf" srcId="{4ECC84BF-04C5-4518-A8F0-4DE3400C4B33}" destId="{58027FF2-3CA3-4746-AA39-77C4E2F36E4D}" srcOrd="1" destOrd="0" presId="urn:microsoft.com/office/officeart/2005/8/layout/vList5"/>
    <dgm:cxn modelId="{64479476-B688-4C34-985F-7A01C638B510}" type="presParOf" srcId="{6A598DE4-5F9A-442C-A71C-CB888B6D895A}" destId="{75718872-32B4-4552-BEC2-F866B40C1B6A}" srcOrd="7" destOrd="0" presId="urn:microsoft.com/office/officeart/2005/8/layout/vList5"/>
    <dgm:cxn modelId="{709B0D34-1F47-4D9A-BCC8-99FE2FB5C936}" type="presParOf" srcId="{6A598DE4-5F9A-442C-A71C-CB888B6D895A}" destId="{2C148333-BA78-4EDE-B5F4-39D1EC75D87E}" srcOrd="8" destOrd="0" presId="urn:microsoft.com/office/officeart/2005/8/layout/vList5"/>
    <dgm:cxn modelId="{19FFF8A3-F118-4B79-A5A3-C6785684AC18}" type="presParOf" srcId="{2C148333-BA78-4EDE-B5F4-39D1EC75D87E}" destId="{7C08314F-2955-4195-9CB9-FD09367BF161}" srcOrd="0" destOrd="0" presId="urn:microsoft.com/office/officeart/2005/8/layout/vList5"/>
    <dgm:cxn modelId="{97DDF577-3528-411A-B46C-F8A5A5B8EF30}" type="presParOf" srcId="{2C148333-BA78-4EDE-B5F4-39D1EC75D87E}" destId="{8BC24923-25DE-4B1F-9EC6-FAEB41D5E09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6F6B25E-5D6B-4ECF-AF9D-EAA929C9A4C8}" type="doc">
      <dgm:prSet loTypeId="urn:microsoft.com/office/officeart/2005/8/layout/vList5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E3E52D60-FB37-44C2-A7ED-F8F42776443E}">
      <dgm:prSet phldrT="[Текст]" custT="1"/>
      <dgm:spPr/>
      <dgm:t>
        <a:bodyPr/>
        <a:lstStyle/>
        <a:p>
          <a:r>
            <a:rPr lang="uk-UA" sz="2400" b="1" dirty="0" smtClean="0"/>
            <a:t>-</a:t>
          </a:r>
          <a:endParaRPr lang="ru-RU" sz="2400" b="1" dirty="0"/>
        </a:p>
      </dgm:t>
    </dgm:pt>
    <dgm:pt modelId="{9624D9D2-43CC-450A-B34F-4B79F35E0161}" type="parTrans" cxnId="{66B7275F-63B4-48DC-B840-5E0F191C44BC}">
      <dgm:prSet/>
      <dgm:spPr/>
      <dgm:t>
        <a:bodyPr/>
        <a:lstStyle/>
        <a:p>
          <a:endParaRPr lang="ru-RU" sz="2400"/>
        </a:p>
      </dgm:t>
    </dgm:pt>
    <dgm:pt modelId="{4F278DB9-3D1F-4D2E-A6F3-A5505CD7A737}" type="sibTrans" cxnId="{66B7275F-63B4-48DC-B840-5E0F191C44BC}">
      <dgm:prSet/>
      <dgm:spPr/>
      <dgm:t>
        <a:bodyPr/>
        <a:lstStyle/>
        <a:p>
          <a:endParaRPr lang="ru-RU" sz="2400"/>
        </a:p>
      </dgm:t>
    </dgm:pt>
    <dgm:pt modelId="{5DD621EF-41CF-448F-A782-480EA2260C24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1" action="ppaction://hlinkpres?slideindex=1&amp;slidetitle="/>
            </a:rPr>
            <a:t>Задачі на конкретний зміст дії множення. </a:t>
          </a:r>
          <a:endParaRPr lang="ru-RU" sz="2400" dirty="0"/>
        </a:p>
      </dgm:t>
    </dgm:pt>
    <dgm:pt modelId="{E0C0D43F-C44D-426A-8C35-296858CF4F2F}" type="parTrans" cxnId="{AAB58167-0097-44E7-9303-4010A37FFE43}">
      <dgm:prSet/>
      <dgm:spPr/>
      <dgm:t>
        <a:bodyPr/>
        <a:lstStyle/>
        <a:p>
          <a:endParaRPr lang="ru-RU" sz="2400"/>
        </a:p>
      </dgm:t>
    </dgm:pt>
    <dgm:pt modelId="{A1693F32-1355-47E1-8F4E-01C36DFA33A8}" type="sibTrans" cxnId="{AAB58167-0097-44E7-9303-4010A37FFE43}">
      <dgm:prSet/>
      <dgm:spPr/>
      <dgm:t>
        <a:bodyPr/>
        <a:lstStyle/>
        <a:p>
          <a:endParaRPr lang="ru-RU" sz="2400"/>
        </a:p>
      </dgm:t>
    </dgm:pt>
    <dgm:pt modelId="{F89A3B73-A9FD-4420-A653-FBDCE3C1D178}">
      <dgm:prSet phldrT="[Текст]" custT="1"/>
      <dgm:spPr/>
      <dgm:t>
        <a:bodyPr/>
        <a:lstStyle/>
        <a:p>
          <a:pPr algn="ctr"/>
          <a:r>
            <a:rPr lang="uk-UA" sz="2400" b="1" dirty="0" smtClean="0"/>
            <a:t>-</a:t>
          </a:r>
          <a:endParaRPr lang="ru-RU" sz="2400" b="1" dirty="0"/>
        </a:p>
      </dgm:t>
    </dgm:pt>
    <dgm:pt modelId="{CB483A67-6347-4449-9FCE-F4C4FCAC4820}" type="parTrans" cxnId="{7E38B6DC-90C0-4E6D-B86F-3B02C6DABF06}">
      <dgm:prSet/>
      <dgm:spPr/>
      <dgm:t>
        <a:bodyPr/>
        <a:lstStyle/>
        <a:p>
          <a:endParaRPr lang="ru-RU" sz="2400"/>
        </a:p>
      </dgm:t>
    </dgm:pt>
    <dgm:pt modelId="{08A27EE7-86E7-4EEE-892C-97871ED5493A}" type="sibTrans" cxnId="{7E38B6DC-90C0-4E6D-B86F-3B02C6DABF06}">
      <dgm:prSet/>
      <dgm:spPr/>
      <dgm:t>
        <a:bodyPr/>
        <a:lstStyle/>
        <a:p>
          <a:endParaRPr lang="ru-RU" sz="2400"/>
        </a:p>
      </dgm:t>
    </dgm:pt>
    <dgm:pt modelId="{084EF88B-E0A0-4E7A-92D5-75E8D53FA831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2" action="ppaction://hlinkpres?slideindex=1&amp;slidetitle="/>
            </a:rPr>
            <a:t>Задачі на конкретний зміст дії ділення (</a:t>
          </a:r>
          <a:r>
            <a:rPr lang="uk-UA" sz="2400" dirty="0" err="1" smtClean="0">
              <a:hlinkClick xmlns:r="http://schemas.openxmlformats.org/officeDocument/2006/relationships" r:id="rId2" action="ppaction://hlinkpres?slideindex=1&amp;slidetitle="/>
            </a:rPr>
            <a:t>ділення</a:t>
          </a:r>
          <a:r>
            <a:rPr lang="uk-UA" sz="2400" dirty="0" smtClean="0">
              <a:hlinkClick xmlns:r="http://schemas.openxmlformats.org/officeDocument/2006/relationships" r:id="rId2" action="ppaction://hlinkpres?slideindex=1&amp;slidetitle="/>
            </a:rPr>
            <a:t> на вміщення; ділення на рівні частини).</a:t>
          </a:r>
          <a:endParaRPr lang="ru-RU" sz="2400" dirty="0"/>
        </a:p>
      </dgm:t>
    </dgm:pt>
    <dgm:pt modelId="{1F4B5A4D-7BB5-4732-8325-C946B9A80643}" type="parTrans" cxnId="{3DDA6080-A40F-45CF-996F-34BC3017E3A0}">
      <dgm:prSet/>
      <dgm:spPr/>
      <dgm:t>
        <a:bodyPr/>
        <a:lstStyle/>
        <a:p>
          <a:endParaRPr lang="ru-RU" sz="2400"/>
        </a:p>
      </dgm:t>
    </dgm:pt>
    <dgm:pt modelId="{C62E1F37-D169-4EEC-B1DF-75B9E1EDCC3F}" type="sibTrans" cxnId="{3DDA6080-A40F-45CF-996F-34BC3017E3A0}">
      <dgm:prSet/>
      <dgm:spPr/>
      <dgm:t>
        <a:bodyPr/>
        <a:lstStyle/>
        <a:p>
          <a:endParaRPr lang="ru-RU" sz="2400"/>
        </a:p>
      </dgm:t>
    </dgm:pt>
    <dgm:pt modelId="{E2472600-8513-4351-8C1E-16174D6FA5B6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3" action="ppaction://hlinkpres?slideindex=1&amp;slidetitle="/>
            </a:rPr>
            <a:t>Задачі на знаходження третього числа по сумі двох даних чисел. </a:t>
          </a:r>
          <a:endParaRPr lang="ru-RU" sz="2400" b="1" dirty="0"/>
        </a:p>
      </dgm:t>
    </dgm:pt>
    <dgm:pt modelId="{FDA5FF39-0353-4129-9E9A-3C6BC6D947DC}" type="parTrans" cxnId="{E84BADA9-BD5A-4E49-B601-DCF2C06C7596}">
      <dgm:prSet/>
      <dgm:spPr/>
      <dgm:t>
        <a:bodyPr/>
        <a:lstStyle/>
        <a:p>
          <a:endParaRPr lang="ru-RU" sz="2400"/>
        </a:p>
      </dgm:t>
    </dgm:pt>
    <dgm:pt modelId="{1F40817E-EDE1-48A3-AD39-A0C9C1380702}" type="sibTrans" cxnId="{E84BADA9-BD5A-4E49-B601-DCF2C06C7596}">
      <dgm:prSet/>
      <dgm:spPr/>
      <dgm:t>
        <a:bodyPr/>
        <a:lstStyle/>
        <a:p>
          <a:endParaRPr lang="ru-RU" sz="2400"/>
        </a:p>
      </dgm:t>
    </dgm:pt>
    <dgm:pt modelId="{7BF75523-9DDA-4B18-BADD-3B8E1955673E}">
      <dgm:prSet phldrT="[Текст]" custT="1"/>
      <dgm:spPr/>
      <dgm:t>
        <a:bodyPr/>
        <a:lstStyle/>
        <a:p>
          <a:r>
            <a:rPr lang="uk-UA" sz="2400" b="1" dirty="0" smtClean="0"/>
            <a:t>-</a:t>
          </a:r>
          <a:endParaRPr lang="ru-RU" sz="2400" b="1" dirty="0"/>
        </a:p>
      </dgm:t>
    </dgm:pt>
    <dgm:pt modelId="{A8C46AC7-EAAB-40D3-8800-5BFDE6AABCF1}" type="parTrans" cxnId="{9BCA461A-4B58-4051-A32A-A901D9A4F895}">
      <dgm:prSet/>
      <dgm:spPr/>
      <dgm:t>
        <a:bodyPr/>
        <a:lstStyle/>
        <a:p>
          <a:endParaRPr lang="ru-RU" sz="2400"/>
        </a:p>
      </dgm:t>
    </dgm:pt>
    <dgm:pt modelId="{AABCB0F0-C07B-41F8-9863-292E72C5654D}" type="sibTrans" cxnId="{9BCA461A-4B58-4051-A32A-A901D9A4F895}">
      <dgm:prSet/>
      <dgm:spPr/>
      <dgm:t>
        <a:bodyPr/>
        <a:lstStyle/>
        <a:p>
          <a:endParaRPr lang="ru-RU" sz="2400"/>
        </a:p>
      </dgm:t>
    </dgm:pt>
    <dgm:pt modelId="{CE18AFB7-6601-4F6A-8BCB-00CEA2E1E6DE}">
      <dgm:prSet custT="1"/>
      <dgm:spPr/>
      <dgm:t>
        <a:bodyPr/>
        <a:lstStyle/>
        <a:p>
          <a:r>
            <a:rPr lang="uk-UA" sz="2400" b="1" dirty="0" smtClean="0"/>
            <a:t>-</a:t>
          </a:r>
        </a:p>
      </dgm:t>
    </dgm:pt>
    <dgm:pt modelId="{A130C4F0-F41A-4FDF-B430-0E19CBCEE4D5}" type="parTrans" cxnId="{DC072854-1DEB-4BE8-8B9D-6EFDAED8F879}">
      <dgm:prSet/>
      <dgm:spPr/>
      <dgm:t>
        <a:bodyPr/>
        <a:lstStyle/>
        <a:p>
          <a:endParaRPr lang="ru-RU" sz="2400"/>
        </a:p>
      </dgm:t>
    </dgm:pt>
    <dgm:pt modelId="{06561D7C-37AF-4153-B579-78AD34800A85}" type="sibTrans" cxnId="{DC072854-1DEB-4BE8-8B9D-6EFDAED8F879}">
      <dgm:prSet/>
      <dgm:spPr/>
      <dgm:t>
        <a:bodyPr/>
        <a:lstStyle/>
        <a:p>
          <a:endParaRPr lang="ru-RU" sz="2400"/>
        </a:p>
      </dgm:t>
    </dgm:pt>
    <dgm:pt modelId="{94E56C55-0059-4B9F-9A75-FC2E038EEAD8}">
      <dgm:prSet custT="1"/>
      <dgm:spPr/>
      <dgm:t>
        <a:bodyPr/>
        <a:lstStyle/>
        <a:p>
          <a:r>
            <a:rPr lang="uk-UA" sz="2400" dirty="0" smtClean="0">
              <a:hlinkClick xmlns:r="http://schemas.openxmlformats.org/officeDocument/2006/relationships" r:id="rId4" action="ppaction://hlinkpres?slideindex=1&amp;slidetitle="/>
            </a:rPr>
            <a:t>Задачі на кратне порівняння.</a:t>
          </a:r>
          <a:endParaRPr lang="uk-UA" sz="2400" dirty="0" smtClean="0"/>
        </a:p>
      </dgm:t>
    </dgm:pt>
    <dgm:pt modelId="{E643559E-418D-40B6-A3D1-03E0016065E5}" type="parTrans" cxnId="{14C318CE-9177-4CE0-99B8-1C76295BE73F}">
      <dgm:prSet/>
      <dgm:spPr/>
      <dgm:t>
        <a:bodyPr/>
        <a:lstStyle/>
        <a:p>
          <a:endParaRPr lang="ru-RU" sz="2400"/>
        </a:p>
      </dgm:t>
    </dgm:pt>
    <dgm:pt modelId="{FB4DBDC1-05C4-43B2-9FB0-69567B6E88A6}" type="sibTrans" cxnId="{14C318CE-9177-4CE0-99B8-1C76295BE73F}">
      <dgm:prSet/>
      <dgm:spPr/>
      <dgm:t>
        <a:bodyPr/>
        <a:lstStyle/>
        <a:p>
          <a:endParaRPr lang="ru-RU" sz="2400"/>
        </a:p>
      </dgm:t>
    </dgm:pt>
    <dgm:pt modelId="{2CA8D0A6-159E-4FAC-B877-83B8F337684E}">
      <dgm:prSet custT="1"/>
      <dgm:spPr/>
      <dgm:t>
        <a:bodyPr/>
        <a:lstStyle/>
        <a:p>
          <a:r>
            <a:rPr lang="uk-UA" sz="2400" b="1" dirty="0" smtClean="0"/>
            <a:t>-</a:t>
          </a:r>
        </a:p>
      </dgm:t>
    </dgm:pt>
    <dgm:pt modelId="{3F597AA3-7C0F-430E-B542-6AA8197232CE}" type="parTrans" cxnId="{D6F64DD4-BC9F-488A-8996-E020A6586D03}">
      <dgm:prSet/>
      <dgm:spPr/>
      <dgm:t>
        <a:bodyPr/>
        <a:lstStyle/>
        <a:p>
          <a:endParaRPr lang="ru-RU" sz="2400"/>
        </a:p>
      </dgm:t>
    </dgm:pt>
    <dgm:pt modelId="{83EFD09A-3643-49CD-A6F5-0DC113905682}" type="sibTrans" cxnId="{D6F64DD4-BC9F-488A-8996-E020A6586D03}">
      <dgm:prSet/>
      <dgm:spPr/>
      <dgm:t>
        <a:bodyPr/>
        <a:lstStyle/>
        <a:p>
          <a:endParaRPr lang="ru-RU" sz="2400"/>
        </a:p>
      </dgm:t>
    </dgm:pt>
    <dgm:pt modelId="{4481BF21-6ADA-42BC-9423-46DA833F2437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5" action="ppaction://hlinkpres?slideindex=1&amp;slidetitle="/>
            </a:rPr>
            <a:t>Задачі на збільшення або зменшення числа у кілька разів.</a:t>
          </a:r>
          <a:endParaRPr lang="uk-UA" sz="2400" dirty="0" smtClean="0"/>
        </a:p>
      </dgm:t>
    </dgm:pt>
    <dgm:pt modelId="{31DE0858-D553-438F-8D93-C39B53B1CBC2}" type="parTrans" cxnId="{C555986C-49BC-4570-89A7-984504E0B5F3}">
      <dgm:prSet/>
      <dgm:spPr/>
      <dgm:t>
        <a:bodyPr/>
        <a:lstStyle/>
        <a:p>
          <a:endParaRPr lang="ru-RU" sz="2400"/>
        </a:p>
      </dgm:t>
    </dgm:pt>
    <dgm:pt modelId="{1479CAA5-8E05-40D3-B5CC-1F61FE8A9303}" type="sibTrans" cxnId="{C555986C-49BC-4570-89A7-984504E0B5F3}">
      <dgm:prSet/>
      <dgm:spPr/>
      <dgm:t>
        <a:bodyPr/>
        <a:lstStyle/>
        <a:p>
          <a:endParaRPr lang="ru-RU" sz="2400"/>
        </a:p>
      </dgm:t>
    </dgm:pt>
    <dgm:pt modelId="{9143FBEC-F4B6-4477-8C62-F8CCEB83D50E}">
      <dgm:prSet phldrT="[Текст]" custT="1"/>
      <dgm:spPr/>
      <dgm:t>
        <a:bodyPr/>
        <a:lstStyle/>
        <a:p>
          <a:r>
            <a:rPr lang="uk-UA" sz="2400" b="1" dirty="0" smtClean="0"/>
            <a:t>-</a:t>
          </a:r>
          <a:endParaRPr lang="ru-RU" sz="2400" b="1" dirty="0"/>
        </a:p>
      </dgm:t>
    </dgm:pt>
    <dgm:pt modelId="{0E0A7161-1915-4681-8A57-05F59432ED3D}" type="parTrans" cxnId="{2C9EED6C-FFAD-40BD-B60D-C01CA69D435C}">
      <dgm:prSet/>
      <dgm:spPr/>
      <dgm:t>
        <a:bodyPr/>
        <a:lstStyle/>
        <a:p>
          <a:endParaRPr lang="ru-RU"/>
        </a:p>
      </dgm:t>
    </dgm:pt>
    <dgm:pt modelId="{0FF4845B-1A0A-4BDD-AC56-D835009809E8}" type="sibTrans" cxnId="{2C9EED6C-FFAD-40BD-B60D-C01CA69D435C}">
      <dgm:prSet/>
      <dgm:spPr/>
      <dgm:t>
        <a:bodyPr/>
        <a:lstStyle/>
        <a:p>
          <a:endParaRPr lang="ru-RU"/>
        </a:p>
      </dgm:t>
    </dgm:pt>
    <dgm:pt modelId="{92489FCE-366B-48FB-9FA7-918799A7C290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6" action="ppaction://hlinkpres?slideindex=1&amp;slidetitle="/>
            </a:rPr>
            <a:t>Задачі на збільшення або зменшення числа на кілька одиниць, сформульовані у непрямій формі.</a:t>
          </a:r>
          <a:endParaRPr lang="ru-RU" sz="2400" b="1" dirty="0"/>
        </a:p>
      </dgm:t>
    </dgm:pt>
    <dgm:pt modelId="{C347263B-E0ED-437B-9EB0-6C2A35319D8B}" type="parTrans" cxnId="{5332CB34-EE1B-4A8F-A400-F14859381B79}">
      <dgm:prSet/>
      <dgm:spPr/>
      <dgm:t>
        <a:bodyPr/>
        <a:lstStyle/>
        <a:p>
          <a:endParaRPr lang="ru-RU"/>
        </a:p>
      </dgm:t>
    </dgm:pt>
    <dgm:pt modelId="{139450E6-29AB-4685-9595-D3E6CC2F1E4E}" type="sibTrans" cxnId="{5332CB34-EE1B-4A8F-A400-F14859381B79}">
      <dgm:prSet/>
      <dgm:spPr/>
      <dgm:t>
        <a:bodyPr/>
        <a:lstStyle/>
        <a:p>
          <a:endParaRPr lang="ru-RU"/>
        </a:p>
      </dgm:t>
    </dgm:pt>
    <dgm:pt modelId="{6A598DE4-5F9A-442C-A71C-CB888B6D895A}" type="pres">
      <dgm:prSet presAssocID="{16F6B25E-5D6B-4ECF-AF9D-EAA929C9A4C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457BDF-9C01-4558-88A9-4058CBE569F6}" type="pres">
      <dgm:prSet presAssocID="{E3E52D60-FB37-44C2-A7ED-F8F42776443E}" presName="linNode" presStyleCnt="0"/>
      <dgm:spPr/>
    </dgm:pt>
    <dgm:pt modelId="{3C94D313-2FA7-4078-BBC5-95F9E5421374}" type="pres">
      <dgm:prSet presAssocID="{E3E52D60-FB37-44C2-A7ED-F8F42776443E}" presName="parentText" presStyleLbl="node1" presStyleIdx="0" presStyleCnt="6" custScaleX="29526" custScaleY="128506" custLinFactNeighborX="-1246" custLinFactNeighborY="-6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911F85-0A28-4509-8A5F-C41B4F08211B}" type="pres">
      <dgm:prSet presAssocID="{E3E52D60-FB37-44C2-A7ED-F8F42776443E}" presName="descendantText" presStyleLbl="alignAccFollowNode1" presStyleIdx="0" presStyleCnt="6" custScaleX="139553" custScaleY="130394" custLinFactNeighborY="-27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C8C25-837C-457E-A42D-CB10A814ADB2}" type="pres">
      <dgm:prSet presAssocID="{4F278DB9-3D1F-4D2E-A6F3-A5505CD7A737}" presName="sp" presStyleCnt="0"/>
      <dgm:spPr/>
    </dgm:pt>
    <dgm:pt modelId="{F09F08C9-A5B7-41CF-A85B-C8B4FA9EFD50}" type="pres">
      <dgm:prSet presAssocID="{9143FBEC-F4B6-4477-8C62-F8CCEB83D50E}" presName="linNode" presStyleCnt="0"/>
      <dgm:spPr/>
    </dgm:pt>
    <dgm:pt modelId="{734C7B47-FBF9-495E-A132-0273F4282AEF}" type="pres">
      <dgm:prSet presAssocID="{9143FBEC-F4B6-4477-8C62-F8CCEB83D50E}" presName="parentText" presStyleLbl="node1" presStyleIdx="1" presStyleCnt="6" custScaleX="32276" custScaleY="137222" custLinFactNeighborY="-68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CC651C-177F-4C07-9D29-69AFDE26A8FD}" type="pres">
      <dgm:prSet presAssocID="{9143FBEC-F4B6-4477-8C62-F8CCEB83D50E}" presName="descendantText" presStyleLbl="alignAccFollowNode1" presStyleIdx="1" presStyleCnt="6" custScaleX="153141" custScaleY="171527" custLinFactNeighborY="-8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FD7E4D-8A2A-4BE7-8B88-28769765F72D}" type="pres">
      <dgm:prSet presAssocID="{0FF4845B-1A0A-4BDD-AC56-D835009809E8}" presName="sp" presStyleCnt="0"/>
      <dgm:spPr/>
    </dgm:pt>
    <dgm:pt modelId="{19B74F7B-7391-49E2-A2CC-2636745B81DC}" type="pres">
      <dgm:prSet presAssocID="{7BF75523-9DDA-4B18-BADD-3B8E1955673E}" presName="linNode" presStyleCnt="0"/>
      <dgm:spPr/>
    </dgm:pt>
    <dgm:pt modelId="{1D245B60-C5A1-4E91-A973-891D7B6B7461}" type="pres">
      <dgm:prSet presAssocID="{7BF75523-9DDA-4B18-BADD-3B8E1955673E}" presName="parentText" presStyleLbl="node1" presStyleIdx="2" presStyleCnt="6" custScaleX="32276" custScaleY="107124" custLinFactNeighborY="472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CDD881-B373-4717-8059-5D09E4AA57B9}" type="pres">
      <dgm:prSet presAssocID="{7BF75523-9DDA-4B18-BADD-3B8E1955673E}" presName="descendantText" presStyleLbl="alignAccFollowNode1" presStyleIdx="2" presStyleCnt="6" custScaleX="153141" custScaleY="121781" custLinFactNeighborY="16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E54776-AB24-411E-9BC8-C399BFC0D669}" type="pres">
      <dgm:prSet presAssocID="{AABCB0F0-C07B-41F8-9863-292E72C5654D}" presName="sp" presStyleCnt="0"/>
      <dgm:spPr/>
    </dgm:pt>
    <dgm:pt modelId="{9D3AB55C-92D8-4F87-84EC-1858242F23DF}" type="pres">
      <dgm:prSet presAssocID="{F89A3B73-A9FD-4420-A653-FBDCE3C1D178}" presName="linNode" presStyleCnt="0"/>
      <dgm:spPr/>
    </dgm:pt>
    <dgm:pt modelId="{69741657-687A-4F66-862C-14216AB5D97C}" type="pres">
      <dgm:prSet presAssocID="{F89A3B73-A9FD-4420-A653-FBDCE3C1D178}" presName="parentText" presStyleLbl="node1" presStyleIdx="3" presStyleCnt="6" custScaleX="29426" custScaleY="118298" custLinFactNeighborY="319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62B9A2-7ED6-4FEF-92AF-E3766F315C5D}" type="pres">
      <dgm:prSet presAssocID="{F89A3B73-A9FD-4420-A653-FBDCE3C1D178}" presName="descendantText" presStyleLbl="alignAccFollowNode1" presStyleIdx="3" presStyleCnt="6" custScaleX="138824" custScaleY="132970" custLinFactNeighborX="-752" custLinFactNeighborY="61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10A686-2AAE-43DA-90AD-314CA03DE3FB}" type="pres">
      <dgm:prSet presAssocID="{08A27EE7-86E7-4EEE-892C-97871ED5493A}" presName="sp" presStyleCnt="0"/>
      <dgm:spPr/>
    </dgm:pt>
    <dgm:pt modelId="{C523A782-2C5E-41DA-B815-9B03C1A1FF56}" type="pres">
      <dgm:prSet presAssocID="{CE18AFB7-6601-4F6A-8BCB-00CEA2E1E6DE}" presName="linNode" presStyleCnt="0"/>
      <dgm:spPr/>
    </dgm:pt>
    <dgm:pt modelId="{CF07BBC1-87CF-4CBC-9C05-20B3A7CD323B}" type="pres">
      <dgm:prSet presAssocID="{CE18AFB7-6601-4F6A-8BCB-00CEA2E1E6DE}" presName="parentText" presStyleLbl="node1" presStyleIdx="4" presStyleCnt="6" custScaleX="48898" custScaleY="133952" custLinFactNeighborY="-237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C43BC5-D85E-4311-8E9D-8D6901C0552F}" type="pres">
      <dgm:prSet presAssocID="{CE18AFB7-6601-4F6A-8BCB-00CEA2E1E6DE}" presName="descendantText" presStyleLbl="alignAccFollowNode1" presStyleIdx="4" presStyleCnt="6" custScaleX="237237" custScaleY="139028" custLinFactNeighborY="-6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A425BC-82E7-423A-9556-A9015AE172CF}" type="pres">
      <dgm:prSet presAssocID="{06561D7C-37AF-4153-B579-78AD34800A85}" presName="sp" presStyleCnt="0"/>
      <dgm:spPr/>
    </dgm:pt>
    <dgm:pt modelId="{89CE8DE7-159D-4E3A-83F2-16526E6B2192}" type="pres">
      <dgm:prSet presAssocID="{2CA8D0A6-159E-4FAC-B877-83B8F337684E}" presName="linNode" presStyleCnt="0"/>
      <dgm:spPr/>
    </dgm:pt>
    <dgm:pt modelId="{0B5DB48D-2838-4726-A97B-78BE02E0AF97}" type="pres">
      <dgm:prSet presAssocID="{2CA8D0A6-159E-4FAC-B877-83B8F337684E}" presName="parentText" presStyleLbl="node1" presStyleIdx="5" presStyleCnt="6" custScaleX="28884" custScaleY="139687" custLinFactNeighborY="-68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C7CAED-467E-4157-9230-BD4E7704EA14}" type="pres">
      <dgm:prSet presAssocID="{2CA8D0A6-159E-4FAC-B877-83B8F337684E}" presName="descendantText" presStyleLbl="alignAccFollowNode1" presStyleIdx="5" presStyleCnt="6" custScaleX="139065" custScaleY="150887" custLinFactNeighborY="-85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F95F7A7-CE27-4A00-A1E3-2D7FA7D5B506}" type="presOf" srcId="{4481BF21-6ADA-42BC-9423-46DA833F2437}" destId="{73C7CAED-467E-4157-9230-BD4E7704EA14}" srcOrd="0" destOrd="0" presId="urn:microsoft.com/office/officeart/2005/8/layout/vList5"/>
    <dgm:cxn modelId="{3DDA6080-A40F-45CF-996F-34BC3017E3A0}" srcId="{F89A3B73-A9FD-4420-A653-FBDCE3C1D178}" destId="{084EF88B-E0A0-4E7A-92D5-75E8D53FA831}" srcOrd="0" destOrd="0" parTransId="{1F4B5A4D-7BB5-4732-8325-C946B9A80643}" sibTransId="{C62E1F37-D169-4EEC-B1DF-75B9E1EDCC3F}"/>
    <dgm:cxn modelId="{468C9431-C5C9-4CD2-A106-F63E3E16A41B}" type="presOf" srcId="{CE18AFB7-6601-4F6A-8BCB-00CEA2E1E6DE}" destId="{CF07BBC1-87CF-4CBC-9C05-20B3A7CD323B}" srcOrd="0" destOrd="0" presId="urn:microsoft.com/office/officeart/2005/8/layout/vList5"/>
    <dgm:cxn modelId="{5332CB34-EE1B-4A8F-A400-F14859381B79}" srcId="{9143FBEC-F4B6-4477-8C62-F8CCEB83D50E}" destId="{92489FCE-366B-48FB-9FA7-918799A7C290}" srcOrd="0" destOrd="0" parTransId="{C347263B-E0ED-437B-9EB0-6C2A35319D8B}" sibTransId="{139450E6-29AB-4685-9595-D3E6CC2F1E4E}"/>
    <dgm:cxn modelId="{894F6605-78E4-4DF2-AB73-7516B4D8C5E0}" type="presOf" srcId="{92489FCE-366B-48FB-9FA7-918799A7C290}" destId="{CCCC651C-177F-4C07-9D29-69AFDE26A8FD}" srcOrd="0" destOrd="0" presId="urn:microsoft.com/office/officeart/2005/8/layout/vList5"/>
    <dgm:cxn modelId="{4B386A90-2D67-4299-B184-175B1AC6041B}" type="presOf" srcId="{7BF75523-9DDA-4B18-BADD-3B8E1955673E}" destId="{1D245B60-C5A1-4E91-A973-891D7B6B7461}" srcOrd="0" destOrd="0" presId="urn:microsoft.com/office/officeart/2005/8/layout/vList5"/>
    <dgm:cxn modelId="{4F1E08AF-2643-4116-9D68-B1B394C10AB2}" type="presOf" srcId="{94E56C55-0059-4B9F-9A75-FC2E038EEAD8}" destId="{31C43BC5-D85E-4311-8E9D-8D6901C0552F}" srcOrd="0" destOrd="0" presId="urn:microsoft.com/office/officeart/2005/8/layout/vList5"/>
    <dgm:cxn modelId="{0956D315-6C4B-4F3F-A249-6E590D200A4E}" type="presOf" srcId="{E2472600-8513-4351-8C1E-16174D6FA5B6}" destId="{4D911F85-0A28-4509-8A5F-C41B4F08211B}" srcOrd="0" destOrd="0" presId="urn:microsoft.com/office/officeart/2005/8/layout/vList5"/>
    <dgm:cxn modelId="{C294697B-A003-42A4-9795-AFF73822711B}" type="presOf" srcId="{2CA8D0A6-159E-4FAC-B877-83B8F337684E}" destId="{0B5DB48D-2838-4726-A97B-78BE02E0AF97}" srcOrd="0" destOrd="0" presId="urn:microsoft.com/office/officeart/2005/8/layout/vList5"/>
    <dgm:cxn modelId="{14C318CE-9177-4CE0-99B8-1C76295BE73F}" srcId="{CE18AFB7-6601-4F6A-8BCB-00CEA2E1E6DE}" destId="{94E56C55-0059-4B9F-9A75-FC2E038EEAD8}" srcOrd="0" destOrd="0" parTransId="{E643559E-418D-40B6-A3D1-03E0016065E5}" sibTransId="{FB4DBDC1-05C4-43B2-9FB0-69567B6E88A6}"/>
    <dgm:cxn modelId="{A98396B1-76C2-439B-93BB-B4B6DF8CB609}" type="presOf" srcId="{F89A3B73-A9FD-4420-A653-FBDCE3C1D178}" destId="{69741657-687A-4F66-862C-14216AB5D97C}" srcOrd="0" destOrd="0" presId="urn:microsoft.com/office/officeart/2005/8/layout/vList5"/>
    <dgm:cxn modelId="{74F032BC-FB13-41E6-9E26-1CFC006F13A5}" type="presOf" srcId="{084EF88B-E0A0-4E7A-92D5-75E8D53FA831}" destId="{F762B9A2-7ED6-4FEF-92AF-E3766F315C5D}" srcOrd="0" destOrd="0" presId="urn:microsoft.com/office/officeart/2005/8/layout/vList5"/>
    <dgm:cxn modelId="{D6F64DD4-BC9F-488A-8996-E020A6586D03}" srcId="{16F6B25E-5D6B-4ECF-AF9D-EAA929C9A4C8}" destId="{2CA8D0A6-159E-4FAC-B877-83B8F337684E}" srcOrd="5" destOrd="0" parTransId="{3F597AA3-7C0F-430E-B542-6AA8197232CE}" sibTransId="{83EFD09A-3643-49CD-A6F5-0DC113905682}"/>
    <dgm:cxn modelId="{7E38B6DC-90C0-4E6D-B86F-3B02C6DABF06}" srcId="{16F6B25E-5D6B-4ECF-AF9D-EAA929C9A4C8}" destId="{F89A3B73-A9FD-4420-A653-FBDCE3C1D178}" srcOrd="3" destOrd="0" parTransId="{CB483A67-6347-4449-9FCE-F4C4FCAC4820}" sibTransId="{08A27EE7-86E7-4EEE-892C-97871ED5493A}"/>
    <dgm:cxn modelId="{0607339B-8BFC-4BAB-9BDA-6382853F0138}" type="presOf" srcId="{16F6B25E-5D6B-4ECF-AF9D-EAA929C9A4C8}" destId="{6A598DE4-5F9A-442C-A71C-CB888B6D895A}" srcOrd="0" destOrd="0" presId="urn:microsoft.com/office/officeart/2005/8/layout/vList5"/>
    <dgm:cxn modelId="{FB2A3B76-2EE0-425D-BDE2-53395619A36F}" type="presOf" srcId="{9143FBEC-F4B6-4477-8C62-F8CCEB83D50E}" destId="{734C7B47-FBF9-495E-A132-0273F4282AEF}" srcOrd="0" destOrd="0" presId="urn:microsoft.com/office/officeart/2005/8/layout/vList5"/>
    <dgm:cxn modelId="{DC072854-1DEB-4BE8-8B9D-6EFDAED8F879}" srcId="{16F6B25E-5D6B-4ECF-AF9D-EAA929C9A4C8}" destId="{CE18AFB7-6601-4F6A-8BCB-00CEA2E1E6DE}" srcOrd="4" destOrd="0" parTransId="{A130C4F0-F41A-4FDF-B430-0E19CBCEE4D5}" sibTransId="{06561D7C-37AF-4153-B579-78AD34800A85}"/>
    <dgm:cxn modelId="{E84BADA9-BD5A-4E49-B601-DCF2C06C7596}" srcId="{E3E52D60-FB37-44C2-A7ED-F8F42776443E}" destId="{E2472600-8513-4351-8C1E-16174D6FA5B6}" srcOrd="0" destOrd="0" parTransId="{FDA5FF39-0353-4129-9E9A-3C6BC6D947DC}" sibTransId="{1F40817E-EDE1-48A3-AD39-A0C9C1380702}"/>
    <dgm:cxn modelId="{AAB58167-0097-44E7-9303-4010A37FFE43}" srcId="{7BF75523-9DDA-4B18-BADD-3B8E1955673E}" destId="{5DD621EF-41CF-448F-A782-480EA2260C24}" srcOrd="0" destOrd="0" parTransId="{E0C0D43F-C44D-426A-8C35-296858CF4F2F}" sibTransId="{A1693F32-1355-47E1-8F4E-01C36DFA33A8}"/>
    <dgm:cxn modelId="{ADD97567-BE0D-4330-9B36-F1AACFAD1D77}" type="presOf" srcId="{5DD621EF-41CF-448F-A782-480EA2260C24}" destId="{92CDD881-B373-4717-8059-5D09E4AA57B9}" srcOrd="0" destOrd="0" presId="urn:microsoft.com/office/officeart/2005/8/layout/vList5"/>
    <dgm:cxn modelId="{9BCA461A-4B58-4051-A32A-A901D9A4F895}" srcId="{16F6B25E-5D6B-4ECF-AF9D-EAA929C9A4C8}" destId="{7BF75523-9DDA-4B18-BADD-3B8E1955673E}" srcOrd="2" destOrd="0" parTransId="{A8C46AC7-EAAB-40D3-8800-5BFDE6AABCF1}" sibTransId="{AABCB0F0-C07B-41F8-9863-292E72C5654D}"/>
    <dgm:cxn modelId="{C555986C-49BC-4570-89A7-984504E0B5F3}" srcId="{2CA8D0A6-159E-4FAC-B877-83B8F337684E}" destId="{4481BF21-6ADA-42BC-9423-46DA833F2437}" srcOrd="0" destOrd="0" parTransId="{31DE0858-D553-438F-8D93-C39B53B1CBC2}" sibTransId="{1479CAA5-8E05-40D3-B5CC-1F61FE8A9303}"/>
    <dgm:cxn modelId="{877692C5-12A3-4505-9D95-15DFBF79A70B}" type="presOf" srcId="{E3E52D60-FB37-44C2-A7ED-F8F42776443E}" destId="{3C94D313-2FA7-4078-BBC5-95F9E5421374}" srcOrd="0" destOrd="0" presId="urn:microsoft.com/office/officeart/2005/8/layout/vList5"/>
    <dgm:cxn modelId="{2C9EED6C-FFAD-40BD-B60D-C01CA69D435C}" srcId="{16F6B25E-5D6B-4ECF-AF9D-EAA929C9A4C8}" destId="{9143FBEC-F4B6-4477-8C62-F8CCEB83D50E}" srcOrd="1" destOrd="0" parTransId="{0E0A7161-1915-4681-8A57-05F59432ED3D}" sibTransId="{0FF4845B-1A0A-4BDD-AC56-D835009809E8}"/>
    <dgm:cxn modelId="{66B7275F-63B4-48DC-B840-5E0F191C44BC}" srcId="{16F6B25E-5D6B-4ECF-AF9D-EAA929C9A4C8}" destId="{E3E52D60-FB37-44C2-A7ED-F8F42776443E}" srcOrd="0" destOrd="0" parTransId="{9624D9D2-43CC-450A-B34F-4B79F35E0161}" sibTransId="{4F278DB9-3D1F-4D2E-A6F3-A5505CD7A737}"/>
    <dgm:cxn modelId="{F940C1AB-006C-4530-93EE-648D767AB91B}" type="presParOf" srcId="{6A598DE4-5F9A-442C-A71C-CB888B6D895A}" destId="{6D457BDF-9C01-4558-88A9-4058CBE569F6}" srcOrd="0" destOrd="0" presId="urn:microsoft.com/office/officeart/2005/8/layout/vList5"/>
    <dgm:cxn modelId="{E9F664A7-1DC9-4157-96A9-27074316A0AB}" type="presParOf" srcId="{6D457BDF-9C01-4558-88A9-4058CBE569F6}" destId="{3C94D313-2FA7-4078-BBC5-95F9E5421374}" srcOrd="0" destOrd="0" presId="urn:microsoft.com/office/officeart/2005/8/layout/vList5"/>
    <dgm:cxn modelId="{B96543D0-A100-4AF4-A865-2FA8E3EDB561}" type="presParOf" srcId="{6D457BDF-9C01-4558-88A9-4058CBE569F6}" destId="{4D911F85-0A28-4509-8A5F-C41B4F08211B}" srcOrd="1" destOrd="0" presId="urn:microsoft.com/office/officeart/2005/8/layout/vList5"/>
    <dgm:cxn modelId="{58C5AE79-A4CA-4F7B-9392-2B4889EA1717}" type="presParOf" srcId="{6A598DE4-5F9A-442C-A71C-CB888B6D895A}" destId="{CEEC8C25-837C-457E-A42D-CB10A814ADB2}" srcOrd="1" destOrd="0" presId="urn:microsoft.com/office/officeart/2005/8/layout/vList5"/>
    <dgm:cxn modelId="{ADE4B5F5-ADE0-4DC0-B4F8-685A8735D3AF}" type="presParOf" srcId="{6A598DE4-5F9A-442C-A71C-CB888B6D895A}" destId="{F09F08C9-A5B7-41CF-A85B-C8B4FA9EFD50}" srcOrd="2" destOrd="0" presId="urn:microsoft.com/office/officeart/2005/8/layout/vList5"/>
    <dgm:cxn modelId="{A3898ED2-7778-4246-8FBE-F08B3B8CE0C8}" type="presParOf" srcId="{F09F08C9-A5B7-41CF-A85B-C8B4FA9EFD50}" destId="{734C7B47-FBF9-495E-A132-0273F4282AEF}" srcOrd="0" destOrd="0" presId="urn:microsoft.com/office/officeart/2005/8/layout/vList5"/>
    <dgm:cxn modelId="{B33AF9BF-CB35-4A17-A7A6-2FB2BAEF06AC}" type="presParOf" srcId="{F09F08C9-A5B7-41CF-A85B-C8B4FA9EFD50}" destId="{CCCC651C-177F-4C07-9D29-69AFDE26A8FD}" srcOrd="1" destOrd="0" presId="urn:microsoft.com/office/officeart/2005/8/layout/vList5"/>
    <dgm:cxn modelId="{43E5129E-3D45-485F-A6B7-A7A9A8030AC9}" type="presParOf" srcId="{6A598DE4-5F9A-442C-A71C-CB888B6D895A}" destId="{A2FD7E4D-8A2A-4BE7-8B88-28769765F72D}" srcOrd="3" destOrd="0" presId="urn:microsoft.com/office/officeart/2005/8/layout/vList5"/>
    <dgm:cxn modelId="{C5473693-B8B2-406F-854D-2EE965142254}" type="presParOf" srcId="{6A598DE4-5F9A-442C-A71C-CB888B6D895A}" destId="{19B74F7B-7391-49E2-A2CC-2636745B81DC}" srcOrd="4" destOrd="0" presId="urn:microsoft.com/office/officeart/2005/8/layout/vList5"/>
    <dgm:cxn modelId="{73C69530-A32D-4E17-9BF5-22CFF357E0DE}" type="presParOf" srcId="{19B74F7B-7391-49E2-A2CC-2636745B81DC}" destId="{1D245B60-C5A1-4E91-A973-891D7B6B7461}" srcOrd="0" destOrd="0" presId="urn:microsoft.com/office/officeart/2005/8/layout/vList5"/>
    <dgm:cxn modelId="{AE216276-4487-4AFB-B0F2-2C1420F29FED}" type="presParOf" srcId="{19B74F7B-7391-49E2-A2CC-2636745B81DC}" destId="{92CDD881-B373-4717-8059-5D09E4AA57B9}" srcOrd="1" destOrd="0" presId="urn:microsoft.com/office/officeart/2005/8/layout/vList5"/>
    <dgm:cxn modelId="{C71405E2-F17D-4C8B-8739-23014BF64635}" type="presParOf" srcId="{6A598DE4-5F9A-442C-A71C-CB888B6D895A}" destId="{7EE54776-AB24-411E-9BC8-C399BFC0D669}" srcOrd="5" destOrd="0" presId="urn:microsoft.com/office/officeart/2005/8/layout/vList5"/>
    <dgm:cxn modelId="{2BE95963-1B84-4B3E-83E1-A4984A7E20D3}" type="presParOf" srcId="{6A598DE4-5F9A-442C-A71C-CB888B6D895A}" destId="{9D3AB55C-92D8-4F87-84EC-1858242F23DF}" srcOrd="6" destOrd="0" presId="urn:microsoft.com/office/officeart/2005/8/layout/vList5"/>
    <dgm:cxn modelId="{4B9C4E95-F2B6-404A-9D12-4601C390F060}" type="presParOf" srcId="{9D3AB55C-92D8-4F87-84EC-1858242F23DF}" destId="{69741657-687A-4F66-862C-14216AB5D97C}" srcOrd="0" destOrd="0" presId="urn:microsoft.com/office/officeart/2005/8/layout/vList5"/>
    <dgm:cxn modelId="{699A8EF3-7D6B-4ABE-A869-0CC992F503BE}" type="presParOf" srcId="{9D3AB55C-92D8-4F87-84EC-1858242F23DF}" destId="{F762B9A2-7ED6-4FEF-92AF-E3766F315C5D}" srcOrd="1" destOrd="0" presId="urn:microsoft.com/office/officeart/2005/8/layout/vList5"/>
    <dgm:cxn modelId="{FF28C3F4-8BEF-43CE-A09D-A2EB121AE70A}" type="presParOf" srcId="{6A598DE4-5F9A-442C-A71C-CB888B6D895A}" destId="{2D10A686-2AAE-43DA-90AD-314CA03DE3FB}" srcOrd="7" destOrd="0" presId="urn:microsoft.com/office/officeart/2005/8/layout/vList5"/>
    <dgm:cxn modelId="{53CCFF83-B38C-4E0B-80C0-1D3576F8E25E}" type="presParOf" srcId="{6A598DE4-5F9A-442C-A71C-CB888B6D895A}" destId="{C523A782-2C5E-41DA-B815-9B03C1A1FF56}" srcOrd="8" destOrd="0" presId="urn:microsoft.com/office/officeart/2005/8/layout/vList5"/>
    <dgm:cxn modelId="{F4327C25-0D83-4D26-A16C-3BEAA30B0B07}" type="presParOf" srcId="{C523A782-2C5E-41DA-B815-9B03C1A1FF56}" destId="{CF07BBC1-87CF-4CBC-9C05-20B3A7CD323B}" srcOrd="0" destOrd="0" presId="urn:microsoft.com/office/officeart/2005/8/layout/vList5"/>
    <dgm:cxn modelId="{26B56B32-237B-42CA-A7ED-5F69B3B870C1}" type="presParOf" srcId="{C523A782-2C5E-41DA-B815-9B03C1A1FF56}" destId="{31C43BC5-D85E-4311-8E9D-8D6901C0552F}" srcOrd="1" destOrd="0" presId="urn:microsoft.com/office/officeart/2005/8/layout/vList5"/>
    <dgm:cxn modelId="{BD3BD3F7-D62C-4A62-AF32-7268C3CCCBDF}" type="presParOf" srcId="{6A598DE4-5F9A-442C-A71C-CB888B6D895A}" destId="{C7A425BC-82E7-423A-9556-A9015AE172CF}" srcOrd="9" destOrd="0" presId="urn:microsoft.com/office/officeart/2005/8/layout/vList5"/>
    <dgm:cxn modelId="{41C25E69-DDE0-45F9-96BF-478F1AF5D8A9}" type="presParOf" srcId="{6A598DE4-5F9A-442C-A71C-CB888B6D895A}" destId="{89CE8DE7-159D-4E3A-83F2-16526E6B2192}" srcOrd="10" destOrd="0" presId="urn:microsoft.com/office/officeart/2005/8/layout/vList5"/>
    <dgm:cxn modelId="{A8B3ABE6-507A-42C3-B844-536F224DC6CD}" type="presParOf" srcId="{89CE8DE7-159D-4E3A-83F2-16526E6B2192}" destId="{0B5DB48D-2838-4726-A97B-78BE02E0AF97}" srcOrd="0" destOrd="0" presId="urn:microsoft.com/office/officeart/2005/8/layout/vList5"/>
    <dgm:cxn modelId="{8F2C765C-7413-4F62-9C39-562738F15AA3}" type="presParOf" srcId="{89CE8DE7-159D-4E3A-83F2-16526E6B2192}" destId="{73C7CAED-467E-4157-9230-BD4E7704EA1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B66B2BF-1C91-4390-887D-59AFDF2F5453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2020DB-F149-4227-9BEB-A0D49C73DC9B}">
      <dgm:prSet phldrT="[Текст]" custT="1"/>
      <dgm:spPr/>
      <dgm:t>
        <a:bodyPr/>
        <a:lstStyle/>
        <a:p>
          <a:r>
            <a:rPr lang="uk-UA" sz="2400" dirty="0" smtClean="0"/>
            <a:t>Про що Ви дізналися сьогодні на лекції?</a:t>
          </a:r>
          <a:endParaRPr lang="ru-RU" sz="2400" dirty="0"/>
        </a:p>
      </dgm:t>
    </dgm:pt>
    <dgm:pt modelId="{0100F789-35CF-4756-B3C5-E7094A782C5E}" type="parTrans" cxnId="{B5A177D7-C739-4DE1-9AA5-C85B25A41B14}">
      <dgm:prSet/>
      <dgm:spPr/>
      <dgm:t>
        <a:bodyPr/>
        <a:lstStyle/>
        <a:p>
          <a:endParaRPr lang="ru-RU"/>
        </a:p>
      </dgm:t>
    </dgm:pt>
    <dgm:pt modelId="{546CF1F9-314E-497D-B7BB-BBED518EC40C}" type="sibTrans" cxnId="{B5A177D7-C739-4DE1-9AA5-C85B25A41B14}">
      <dgm:prSet/>
      <dgm:spPr/>
      <dgm:t>
        <a:bodyPr/>
        <a:lstStyle/>
        <a:p>
          <a:endParaRPr lang="ru-RU"/>
        </a:p>
      </dgm:t>
    </dgm:pt>
    <dgm:pt modelId="{889517A7-6441-4483-B2EC-4040F04A8583}">
      <dgm:prSet phldrT="[Текст]" custT="1"/>
      <dgm:spPr/>
      <dgm:t>
        <a:bodyPr/>
        <a:lstStyle/>
        <a:p>
          <a:r>
            <a:rPr lang="uk-UA" sz="2400" dirty="0" smtClean="0"/>
            <a:t>Про що ще Ви хотіли б дізнатися?</a:t>
          </a:r>
          <a:endParaRPr lang="ru-RU" sz="2400" dirty="0"/>
        </a:p>
      </dgm:t>
    </dgm:pt>
    <dgm:pt modelId="{FB4B70D2-484C-4686-B949-B5ED5864749D}" type="parTrans" cxnId="{777DDF51-BCB1-46EC-B137-0FC1F42A69A7}">
      <dgm:prSet/>
      <dgm:spPr/>
      <dgm:t>
        <a:bodyPr/>
        <a:lstStyle/>
        <a:p>
          <a:endParaRPr lang="ru-RU"/>
        </a:p>
      </dgm:t>
    </dgm:pt>
    <dgm:pt modelId="{750A1A6D-6D08-4BE7-8E67-C202BCE8BA1F}" type="sibTrans" cxnId="{777DDF51-BCB1-46EC-B137-0FC1F42A69A7}">
      <dgm:prSet/>
      <dgm:spPr/>
      <dgm:t>
        <a:bodyPr/>
        <a:lstStyle/>
        <a:p>
          <a:endParaRPr lang="ru-RU"/>
        </a:p>
      </dgm:t>
    </dgm:pt>
    <dgm:pt modelId="{4DF7A849-7E3E-424B-AB6C-A90D1143B16A}">
      <dgm:prSet phldrT="[Текст]" custT="1"/>
      <dgm:spPr/>
      <dgm:t>
        <a:bodyPr/>
        <a:lstStyle/>
        <a:p>
          <a:r>
            <a:rPr lang="uk-UA" sz="2400" dirty="0" smtClean="0"/>
            <a:t>Над чим ще слід попрацювати?</a:t>
          </a:r>
          <a:endParaRPr lang="ru-RU" sz="2400" dirty="0"/>
        </a:p>
      </dgm:t>
    </dgm:pt>
    <dgm:pt modelId="{1BEEF930-E46D-4E32-9AA4-C8A5B1DF4448}" type="parTrans" cxnId="{9115437B-E454-4CFD-BC65-D0DA7E4A9531}">
      <dgm:prSet/>
      <dgm:spPr/>
      <dgm:t>
        <a:bodyPr/>
        <a:lstStyle/>
        <a:p>
          <a:endParaRPr lang="ru-RU"/>
        </a:p>
      </dgm:t>
    </dgm:pt>
    <dgm:pt modelId="{4708B393-328E-4305-A917-2D069D5ED2A1}" type="sibTrans" cxnId="{9115437B-E454-4CFD-BC65-D0DA7E4A9531}">
      <dgm:prSet/>
      <dgm:spPr/>
      <dgm:t>
        <a:bodyPr/>
        <a:lstStyle/>
        <a:p>
          <a:endParaRPr lang="ru-RU"/>
        </a:p>
      </dgm:t>
    </dgm:pt>
    <dgm:pt modelId="{1940583F-00E0-4CC2-8478-BF25F75FB3E4}">
      <dgm:prSet phldrT="[Текст]"/>
      <dgm:spPr/>
      <dgm:t>
        <a:bodyPr/>
        <a:lstStyle/>
        <a:p>
          <a:endParaRPr lang="ru-RU" dirty="0"/>
        </a:p>
      </dgm:t>
    </dgm:pt>
    <dgm:pt modelId="{B0A4D07A-848B-4D04-AD20-429488B0BB7F}" type="parTrans" cxnId="{42935CBD-D39E-48F6-BC6F-3C071ED284CA}">
      <dgm:prSet/>
      <dgm:spPr/>
      <dgm:t>
        <a:bodyPr/>
        <a:lstStyle/>
        <a:p>
          <a:endParaRPr lang="ru-RU"/>
        </a:p>
      </dgm:t>
    </dgm:pt>
    <dgm:pt modelId="{603DE7BA-4DDE-4496-BF41-660DA37CF6C8}" type="sibTrans" cxnId="{42935CBD-D39E-48F6-BC6F-3C071ED284CA}">
      <dgm:prSet/>
      <dgm:spPr/>
      <dgm:t>
        <a:bodyPr/>
        <a:lstStyle/>
        <a:p>
          <a:endParaRPr lang="ru-RU"/>
        </a:p>
      </dgm:t>
    </dgm:pt>
    <dgm:pt modelId="{3CED5FFD-AAA2-4F32-9984-2931A9343EF4}">
      <dgm:prSet phldrT="[Текст]" custT="1"/>
      <dgm:spPr/>
      <dgm:t>
        <a:bodyPr/>
        <a:lstStyle/>
        <a:p>
          <a:r>
            <a:rPr lang="uk-UA" sz="2400" dirty="0" smtClean="0"/>
            <a:t>Яка інформація була цікавою найбільшою мірою?</a:t>
          </a:r>
          <a:endParaRPr lang="ru-RU" sz="2400" dirty="0"/>
        </a:p>
      </dgm:t>
    </dgm:pt>
    <dgm:pt modelId="{D8EBD1E8-1167-4034-ADB1-99FFC844B374}" type="parTrans" cxnId="{1CC74ADD-5202-4C5E-920C-3B8C192B5AFA}">
      <dgm:prSet/>
      <dgm:spPr/>
      <dgm:t>
        <a:bodyPr/>
        <a:lstStyle/>
        <a:p>
          <a:endParaRPr lang="ru-RU"/>
        </a:p>
      </dgm:t>
    </dgm:pt>
    <dgm:pt modelId="{91097DE5-36AF-42F3-8E5D-A8D1B8BA983E}" type="sibTrans" cxnId="{1CC74ADD-5202-4C5E-920C-3B8C192B5AFA}">
      <dgm:prSet/>
      <dgm:spPr/>
      <dgm:t>
        <a:bodyPr/>
        <a:lstStyle/>
        <a:p>
          <a:endParaRPr lang="ru-RU"/>
        </a:p>
      </dgm:t>
    </dgm:pt>
    <dgm:pt modelId="{2584DB9A-784B-48F5-B86D-25FAFB3039D7}">
      <dgm:prSet phldrT="[Текст]" custT="1"/>
      <dgm:spPr/>
      <dgm:t>
        <a:bodyPr/>
        <a:lstStyle/>
        <a:p>
          <a:r>
            <a:rPr lang="uk-UA" sz="2400" dirty="0" smtClean="0"/>
            <a:t>У чому Ви добре розібралися?</a:t>
          </a:r>
          <a:endParaRPr lang="ru-RU" sz="2400" dirty="0"/>
        </a:p>
      </dgm:t>
    </dgm:pt>
    <dgm:pt modelId="{BB98B7C0-B7FD-467C-81EE-74217945055C}" type="parTrans" cxnId="{9D24F021-A858-4DA6-925E-91F22F87E65D}">
      <dgm:prSet/>
      <dgm:spPr/>
      <dgm:t>
        <a:bodyPr/>
        <a:lstStyle/>
        <a:p>
          <a:endParaRPr lang="ru-RU"/>
        </a:p>
      </dgm:t>
    </dgm:pt>
    <dgm:pt modelId="{04345C90-4145-4068-9AFF-B9CFBEA77DBF}" type="sibTrans" cxnId="{9D24F021-A858-4DA6-925E-91F22F87E65D}">
      <dgm:prSet/>
      <dgm:spPr/>
      <dgm:t>
        <a:bodyPr/>
        <a:lstStyle/>
        <a:p>
          <a:endParaRPr lang="ru-RU"/>
        </a:p>
      </dgm:t>
    </dgm:pt>
    <dgm:pt modelId="{EE42284D-07CC-4E60-9511-FD7FB20444B5}" type="pres">
      <dgm:prSet presAssocID="{EB66B2BF-1C91-4390-887D-59AFDF2F5453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A8F65B-9A00-43C1-A4F9-A68D41146E29}" type="pres">
      <dgm:prSet presAssocID="{EB66B2BF-1C91-4390-887D-59AFDF2F5453}" presName="arrow" presStyleLbl="bgShp" presStyleIdx="0" presStyleCnt="1" custScaleX="108473" custLinFactNeighborX="-425" custLinFactNeighborY="-21442"/>
      <dgm:spPr/>
    </dgm:pt>
    <dgm:pt modelId="{8859FC13-5D8F-46C7-B2AA-092A21968C4B}" type="pres">
      <dgm:prSet presAssocID="{EB66B2BF-1C91-4390-887D-59AFDF2F5453}" presName="arrowDiagram5" presStyleCnt="0"/>
      <dgm:spPr/>
    </dgm:pt>
    <dgm:pt modelId="{DFECD051-241E-4D49-90FE-79495E84D7B0}" type="pres">
      <dgm:prSet presAssocID="{972020DB-F149-4227-9BEB-A0D49C73DC9B}" presName="bullet5a" presStyleLbl="node1" presStyleIdx="0" presStyleCnt="5"/>
      <dgm:spPr/>
    </dgm:pt>
    <dgm:pt modelId="{67B30F68-F664-49D0-B634-4E8BA04DBCF2}" type="pres">
      <dgm:prSet presAssocID="{972020DB-F149-4227-9BEB-A0D49C73DC9B}" presName="textBox5a" presStyleLbl="revTx" presStyleIdx="0" presStyleCnt="5" custScaleX="133571" custLinFactNeighborX="-25084" custLinFactNeighborY="188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EC6CA9-E41C-4CBB-BA49-850C00ADEA47}" type="pres">
      <dgm:prSet presAssocID="{3CED5FFD-AAA2-4F32-9984-2931A9343EF4}" presName="bullet5b" presStyleLbl="node1" presStyleIdx="1" presStyleCnt="5"/>
      <dgm:spPr/>
    </dgm:pt>
    <dgm:pt modelId="{F8BFDAFD-525F-436C-B14B-2567CFE67020}" type="pres">
      <dgm:prSet presAssocID="{3CED5FFD-AAA2-4F32-9984-2931A9343EF4}" presName="textBox5b" presStyleLbl="revTx" presStyleIdx="1" presStyleCnt="5" custScaleX="122346" custLinFactNeighborX="101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B64851-C59E-4DDB-9091-7A0B9F221FC0}" type="pres">
      <dgm:prSet presAssocID="{889517A7-6441-4483-B2EC-4040F04A8583}" presName="bullet5c" presStyleLbl="node1" presStyleIdx="2" presStyleCnt="5"/>
      <dgm:spPr/>
    </dgm:pt>
    <dgm:pt modelId="{A058D1BA-E84F-4FDE-83D5-6EB0E59373E3}" type="pres">
      <dgm:prSet presAssocID="{889517A7-6441-4483-B2EC-4040F04A8583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A9D43-13BA-492F-877E-6840D854D3C9}" type="pres">
      <dgm:prSet presAssocID="{2584DB9A-784B-48F5-B86D-25FAFB3039D7}" presName="bullet5d" presStyleLbl="node1" presStyleIdx="3" presStyleCnt="5"/>
      <dgm:spPr/>
    </dgm:pt>
    <dgm:pt modelId="{EBA3EE16-9FDD-4C0D-A8C9-B38A905D9D21}" type="pres">
      <dgm:prSet presAssocID="{2584DB9A-784B-48F5-B86D-25FAFB3039D7}" presName="textBox5d" presStyleLbl="revTx" presStyleIdx="3" presStyleCnt="5" custScaleX="125856" custScaleY="84049" custLinFactNeighborX="7988" custLinFactNeighborY="14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C4CAF9-F84A-4BA7-BF8B-1C7B7B03A35E}" type="pres">
      <dgm:prSet presAssocID="{4DF7A849-7E3E-424B-AB6C-A90D1143B16A}" presName="bullet5e" presStyleLbl="node1" presStyleIdx="4" presStyleCnt="5"/>
      <dgm:spPr/>
    </dgm:pt>
    <dgm:pt modelId="{79055F36-FB44-4AFE-89C6-FD47523E4240}" type="pres">
      <dgm:prSet presAssocID="{4DF7A849-7E3E-424B-AB6C-A90D1143B16A}" presName="textBox5e" presStyleLbl="revTx" presStyleIdx="4" presStyleCnt="5" custScaleX="125565" custScaleY="883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15437B-E454-4CFD-BC65-D0DA7E4A9531}" srcId="{EB66B2BF-1C91-4390-887D-59AFDF2F5453}" destId="{4DF7A849-7E3E-424B-AB6C-A90D1143B16A}" srcOrd="4" destOrd="0" parTransId="{1BEEF930-E46D-4E32-9AA4-C8A5B1DF4448}" sibTransId="{4708B393-328E-4305-A917-2D069D5ED2A1}"/>
    <dgm:cxn modelId="{E1FCA756-A85D-4F9E-9D14-5D6F7E6BD666}" type="presOf" srcId="{EB66B2BF-1C91-4390-887D-59AFDF2F5453}" destId="{EE42284D-07CC-4E60-9511-FD7FB20444B5}" srcOrd="0" destOrd="0" presId="urn:microsoft.com/office/officeart/2005/8/layout/arrow2"/>
    <dgm:cxn modelId="{42935CBD-D39E-48F6-BC6F-3C071ED284CA}" srcId="{EB66B2BF-1C91-4390-887D-59AFDF2F5453}" destId="{1940583F-00E0-4CC2-8478-BF25F75FB3E4}" srcOrd="5" destOrd="0" parTransId="{B0A4D07A-848B-4D04-AD20-429488B0BB7F}" sibTransId="{603DE7BA-4DDE-4496-BF41-660DA37CF6C8}"/>
    <dgm:cxn modelId="{0DBEA96C-7A37-4275-9746-30DB1DF7FAD5}" type="presOf" srcId="{889517A7-6441-4483-B2EC-4040F04A8583}" destId="{A058D1BA-E84F-4FDE-83D5-6EB0E59373E3}" srcOrd="0" destOrd="0" presId="urn:microsoft.com/office/officeart/2005/8/layout/arrow2"/>
    <dgm:cxn modelId="{9D24F021-A858-4DA6-925E-91F22F87E65D}" srcId="{EB66B2BF-1C91-4390-887D-59AFDF2F5453}" destId="{2584DB9A-784B-48F5-B86D-25FAFB3039D7}" srcOrd="3" destOrd="0" parTransId="{BB98B7C0-B7FD-467C-81EE-74217945055C}" sibTransId="{04345C90-4145-4068-9AFF-B9CFBEA77DBF}"/>
    <dgm:cxn modelId="{B5A177D7-C739-4DE1-9AA5-C85B25A41B14}" srcId="{EB66B2BF-1C91-4390-887D-59AFDF2F5453}" destId="{972020DB-F149-4227-9BEB-A0D49C73DC9B}" srcOrd="0" destOrd="0" parTransId="{0100F789-35CF-4756-B3C5-E7094A782C5E}" sibTransId="{546CF1F9-314E-497D-B7BB-BBED518EC40C}"/>
    <dgm:cxn modelId="{E4E49985-8F2A-4DF1-AA9D-A3B3A105970B}" type="presOf" srcId="{2584DB9A-784B-48F5-B86D-25FAFB3039D7}" destId="{EBA3EE16-9FDD-4C0D-A8C9-B38A905D9D21}" srcOrd="0" destOrd="0" presId="urn:microsoft.com/office/officeart/2005/8/layout/arrow2"/>
    <dgm:cxn modelId="{777DDF51-BCB1-46EC-B137-0FC1F42A69A7}" srcId="{EB66B2BF-1C91-4390-887D-59AFDF2F5453}" destId="{889517A7-6441-4483-B2EC-4040F04A8583}" srcOrd="2" destOrd="0" parTransId="{FB4B70D2-484C-4686-B949-B5ED5864749D}" sibTransId="{750A1A6D-6D08-4BE7-8E67-C202BCE8BA1F}"/>
    <dgm:cxn modelId="{1CC74ADD-5202-4C5E-920C-3B8C192B5AFA}" srcId="{EB66B2BF-1C91-4390-887D-59AFDF2F5453}" destId="{3CED5FFD-AAA2-4F32-9984-2931A9343EF4}" srcOrd="1" destOrd="0" parTransId="{D8EBD1E8-1167-4034-ADB1-99FFC844B374}" sibTransId="{91097DE5-36AF-42F3-8E5D-A8D1B8BA983E}"/>
    <dgm:cxn modelId="{87F06A76-4A51-42DD-842C-AC50B867EC79}" type="presOf" srcId="{972020DB-F149-4227-9BEB-A0D49C73DC9B}" destId="{67B30F68-F664-49D0-B634-4E8BA04DBCF2}" srcOrd="0" destOrd="0" presId="urn:microsoft.com/office/officeart/2005/8/layout/arrow2"/>
    <dgm:cxn modelId="{82B9CE95-EDA5-48CA-930D-A2951FC04E49}" type="presOf" srcId="{3CED5FFD-AAA2-4F32-9984-2931A9343EF4}" destId="{F8BFDAFD-525F-436C-B14B-2567CFE67020}" srcOrd="0" destOrd="0" presId="urn:microsoft.com/office/officeart/2005/8/layout/arrow2"/>
    <dgm:cxn modelId="{5E4BFC49-CD8D-45B6-9180-ED49A162229D}" type="presOf" srcId="{4DF7A849-7E3E-424B-AB6C-A90D1143B16A}" destId="{79055F36-FB44-4AFE-89C6-FD47523E4240}" srcOrd="0" destOrd="0" presId="urn:microsoft.com/office/officeart/2005/8/layout/arrow2"/>
    <dgm:cxn modelId="{614003DA-F63B-4641-87AC-84946A0FDA34}" type="presParOf" srcId="{EE42284D-07CC-4E60-9511-FD7FB20444B5}" destId="{AEA8F65B-9A00-43C1-A4F9-A68D41146E29}" srcOrd="0" destOrd="0" presId="urn:microsoft.com/office/officeart/2005/8/layout/arrow2"/>
    <dgm:cxn modelId="{284D6178-FCB1-49BA-A38E-80B2492EF4D0}" type="presParOf" srcId="{EE42284D-07CC-4E60-9511-FD7FB20444B5}" destId="{8859FC13-5D8F-46C7-B2AA-092A21968C4B}" srcOrd="1" destOrd="0" presId="urn:microsoft.com/office/officeart/2005/8/layout/arrow2"/>
    <dgm:cxn modelId="{15192C25-BDE6-4387-BD0B-D405764E7585}" type="presParOf" srcId="{8859FC13-5D8F-46C7-B2AA-092A21968C4B}" destId="{DFECD051-241E-4D49-90FE-79495E84D7B0}" srcOrd="0" destOrd="0" presId="urn:microsoft.com/office/officeart/2005/8/layout/arrow2"/>
    <dgm:cxn modelId="{95DC0525-B79E-4141-81E6-026C0C82494E}" type="presParOf" srcId="{8859FC13-5D8F-46C7-B2AA-092A21968C4B}" destId="{67B30F68-F664-49D0-B634-4E8BA04DBCF2}" srcOrd="1" destOrd="0" presId="urn:microsoft.com/office/officeart/2005/8/layout/arrow2"/>
    <dgm:cxn modelId="{74CE509F-4092-4225-BD18-D845B2749801}" type="presParOf" srcId="{8859FC13-5D8F-46C7-B2AA-092A21968C4B}" destId="{BBEC6CA9-E41C-4CBB-BA49-850C00ADEA47}" srcOrd="2" destOrd="0" presId="urn:microsoft.com/office/officeart/2005/8/layout/arrow2"/>
    <dgm:cxn modelId="{3801DC95-A7C2-4423-B627-E31FF4012F59}" type="presParOf" srcId="{8859FC13-5D8F-46C7-B2AA-092A21968C4B}" destId="{F8BFDAFD-525F-436C-B14B-2567CFE67020}" srcOrd="3" destOrd="0" presId="urn:microsoft.com/office/officeart/2005/8/layout/arrow2"/>
    <dgm:cxn modelId="{9AB0DB77-CB89-45AF-AA26-11CB0CF66EBD}" type="presParOf" srcId="{8859FC13-5D8F-46C7-B2AA-092A21968C4B}" destId="{00B64851-C59E-4DDB-9091-7A0B9F221FC0}" srcOrd="4" destOrd="0" presId="urn:microsoft.com/office/officeart/2005/8/layout/arrow2"/>
    <dgm:cxn modelId="{95762DA1-28D4-4D5A-B659-7F32743F114D}" type="presParOf" srcId="{8859FC13-5D8F-46C7-B2AA-092A21968C4B}" destId="{A058D1BA-E84F-4FDE-83D5-6EB0E59373E3}" srcOrd="5" destOrd="0" presId="urn:microsoft.com/office/officeart/2005/8/layout/arrow2"/>
    <dgm:cxn modelId="{683C8B78-7EE4-4392-9DA0-952170A3310C}" type="presParOf" srcId="{8859FC13-5D8F-46C7-B2AA-092A21968C4B}" destId="{6A1A9D43-13BA-492F-877E-6840D854D3C9}" srcOrd="6" destOrd="0" presId="urn:microsoft.com/office/officeart/2005/8/layout/arrow2"/>
    <dgm:cxn modelId="{7042338A-BFC5-48E5-BA40-1BAFF4211B52}" type="presParOf" srcId="{8859FC13-5D8F-46C7-B2AA-092A21968C4B}" destId="{EBA3EE16-9FDD-4C0D-A8C9-B38A905D9D21}" srcOrd="7" destOrd="0" presId="urn:microsoft.com/office/officeart/2005/8/layout/arrow2"/>
    <dgm:cxn modelId="{2C4755DD-6239-48A7-8D70-40D51DD4E774}" type="presParOf" srcId="{8859FC13-5D8F-46C7-B2AA-092A21968C4B}" destId="{75C4CAF9-F84A-4BA7-BF8B-1C7B7B03A35E}" srcOrd="8" destOrd="0" presId="urn:microsoft.com/office/officeart/2005/8/layout/arrow2"/>
    <dgm:cxn modelId="{0CB43C43-044D-4576-BDD0-8AA9577B689D}" type="presParOf" srcId="{8859FC13-5D8F-46C7-B2AA-092A21968C4B}" destId="{79055F36-FB44-4AFE-89C6-FD47523E4240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4160CFB-9785-4F36-8FCF-3BE5E7FAF334}">
      <dsp:nvSpPr>
        <dsp:cNvPr id="0" name=""/>
        <dsp:cNvSpPr/>
      </dsp:nvSpPr>
      <dsp:spPr>
        <a:xfrm rot="4932052">
          <a:off x="2064453" y="3475411"/>
          <a:ext cx="58649" cy="32255"/>
        </a:xfrm>
        <a:custGeom>
          <a:avLst/>
          <a:gdLst/>
          <a:ahLst/>
          <a:cxnLst/>
          <a:rect l="0" t="0" r="0" b="0"/>
          <a:pathLst>
            <a:path>
              <a:moveTo>
                <a:pt x="0" y="16127"/>
              </a:moveTo>
              <a:lnTo>
                <a:pt x="58649" y="16127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7D8D54-1A76-41BE-A06A-CE665989668E}">
      <dsp:nvSpPr>
        <dsp:cNvPr id="0" name=""/>
        <dsp:cNvSpPr/>
      </dsp:nvSpPr>
      <dsp:spPr>
        <a:xfrm rot="1355694">
          <a:off x="2476763" y="3719060"/>
          <a:ext cx="3217002" cy="32255"/>
        </a:xfrm>
        <a:custGeom>
          <a:avLst/>
          <a:gdLst/>
          <a:ahLst/>
          <a:cxnLst/>
          <a:rect l="0" t="0" r="0" b="0"/>
          <a:pathLst>
            <a:path>
              <a:moveTo>
                <a:pt x="0" y="16127"/>
              </a:moveTo>
              <a:lnTo>
                <a:pt x="3217002" y="16127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0418A7-920D-49D0-984B-81E7C2C1F533}">
      <dsp:nvSpPr>
        <dsp:cNvPr id="0" name=""/>
        <dsp:cNvSpPr/>
      </dsp:nvSpPr>
      <dsp:spPr>
        <a:xfrm rot="20740228">
          <a:off x="2543929" y="2256003"/>
          <a:ext cx="3618951" cy="32255"/>
        </a:xfrm>
        <a:custGeom>
          <a:avLst/>
          <a:gdLst/>
          <a:ahLst/>
          <a:cxnLst/>
          <a:rect l="0" t="0" r="0" b="0"/>
          <a:pathLst>
            <a:path>
              <a:moveTo>
                <a:pt x="0" y="16127"/>
              </a:moveTo>
              <a:lnTo>
                <a:pt x="3618951" y="16127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67D409-41C8-4462-B703-15295BDE973B}">
      <dsp:nvSpPr>
        <dsp:cNvPr id="0" name=""/>
        <dsp:cNvSpPr/>
      </dsp:nvSpPr>
      <dsp:spPr>
        <a:xfrm rot="247321">
          <a:off x="2597926" y="2961416"/>
          <a:ext cx="1777089" cy="32255"/>
        </a:xfrm>
        <a:custGeom>
          <a:avLst/>
          <a:gdLst/>
          <a:ahLst/>
          <a:cxnLst/>
          <a:rect l="0" t="0" r="0" b="0"/>
          <a:pathLst>
            <a:path>
              <a:moveTo>
                <a:pt x="0" y="16127"/>
              </a:moveTo>
              <a:lnTo>
                <a:pt x="1777089" y="16127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B82133-1255-4D7C-9773-CDD7AC565850}">
      <dsp:nvSpPr>
        <dsp:cNvPr id="0" name=""/>
        <dsp:cNvSpPr/>
      </dsp:nvSpPr>
      <dsp:spPr>
        <a:xfrm rot="18828928">
          <a:off x="2541434" y="2181807"/>
          <a:ext cx="226403" cy="32255"/>
        </a:xfrm>
        <a:custGeom>
          <a:avLst/>
          <a:gdLst/>
          <a:ahLst/>
          <a:cxnLst/>
          <a:rect l="0" t="0" r="0" b="0"/>
          <a:pathLst>
            <a:path>
              <a:moveTo>
                <a:pt x="0" y="16127"/>
              </a:moveTo>
              <a:lnTo>
                <a:pt x="226403" y="16127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4AB985-1F49-46AA-A08C-C88FE1AF056C}">
      <dsp:nvSpPr>
        <dsp:cNvPr id="0" name=""/>
        <dsp:cNvSpPr/>
      </dsp:nvSpPr>
      <dsp:spPr>
        <a:xfrm>
          <a:off x="0" y="1615084"/>
          <a:ext cx="2652224" cy="238543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8679AB5-E0F1-40D2-B5FE-1BF9C8A55EAD}">
      <dsp:nvSpPr>
        <dsp:cNvPr id="0" name=""/>
        <dsp:cNvSpPr/>
      </dsp:nvSpPr>
      <dsp:spPr>
        <a:xfrm>
          <a:off x="1641190" y="357196"/>
          <a:ext cx="3788070" cy="184593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Чому вчителю початкових класів потрібно знати методику формування загального вміння розв'язування простих задач?  </a:t>
          </a:r>
          <a:endParaRPr lang="ru-RU" sz="1800" kern="1200" spc="-70" baseline="0" dirty="0"/>
        </a:p>
      </dsp:txBody>
      <dsp:txXfrm>
        <a:off x="1641190" y="357196"/>
        <a:ext cx="3788070" cy="1845931"/>
      </dsp:txXfrm>
    </dsp:sp>
    <dsp:sp modelId="{2E62FA2E-99B9-41C6-B04F-C8F40ED9EF95}">
      <dsp:nvSpPr>
        <dsp:cNvPr id="0" name=""/>
        <dsp:cNvSpPr/>
      </dsp:nvSpPr>
      <dsp:spPr>
        <a:xfrm>
          <a:off x="4357686" y="2192849"/>
          <a:ext cx="3546583" cy="195055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Чому важливо, передусім, вивчити нормативні документи? Які документи визначають зміст цієї теми?</a:t>
          </a:r>
          <a:endParaRPr lang="ru-RU" sz="1800" kern="1200" spc="0" baseline="0" dirty="0"/>
        </a:p>
      </dsp:txBody>
      <dsp:txXfrm>
        <a:off x="4357686" y="2192849"/>
        <a:ext cx="3546583" cy="1950554"/>
      </dsp:txXfrm>
    </dsp:sp>
    <dsp:sp modelId="{2B05C3DE-A3BE-4A97-9B99-8C391FDBFBEE}">
      <dsp:nvSpPr>
        <dsp:cNvPr id="0" name=""/>
        <dsp:cNvSpPr/>
      </dsp:nvSpPr>
      <dsp:spPr>
        <a:xfrm>
          <a:off x="5936602" y="485642"/>
          <a:ext cx="3493181" cy="187181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7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kern="1200" dirty="0" smtClean="0"/>
            <a:t>У чому полягають цілі і завдання змістової лінії </a:t>
          </a:r>
          <a:r>
            <a:rPr lang="uk-UA" sz="1800" kern="1200" dirty="0" err="1" smtClean="0"/>
            <a:t>“Сюжетні</a:t>
          </a:r>
          <a:r>
            <a:rPr lang="uk-UA" sz="1800" kern="1200" dirty="0" smtClean="0"/>
            <a:t> математичні </a:t>
          </a:r>
          <a:r>
            <a:rPr lang="uk-UA" sz="1800" kern="1200" dirty="0" err="1" smtClean="0"/>
            <a:t>задачі”</a:t>
          </a:r>
          <a:r>
            <a:rPr lang="uk-UA" sz="1800" kern="1200" dirty="0" smtClean="0"/>
            <a:t>? Як вони реалізуються в 2-му класі?</a:t>
          </a:r>
          <a:endParaRPr lang="ru-RU" sz="1800" kern="1200" spc="-70" baseline="0" dirty="0"/>
        </a:p>
      </dsp:txBody>
      <dsp:txXfrm>
        <a:off x="5936602" y="485642"/>
        <a:ext cx="3493181" cy="1871815"/>
      </dsp:txXfrm>
    </dsp:sp>
    <dsp:sp modelId="{33CAB849-1A6D-4304-842C-36E06967567F}">
      <dsp:nvSpPr>
        <dsp:cNvPr id="0" name=""/>
        <dsp:cNvSpPr/>
      </dsp:nvSpPr>
      <dsp:spPr>
        <a:xfrm>
          <a:off x="4877557" y="4094890"/>
          <a:ext cx="4552226" cy="183446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7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kern="1200" dirty="0" smtClean="0"/>
            <a:t>Як реалізований зміст програми у підручниках авторських колективів, що є чинними на сучасному етапі розвитку початкової школи?</a:t>
          </a:r>
          <a:endParaRPr lang="uk-UA" sz="1800" kern="1200" spc="-70" baseline="0" dirty="0" smtClean="0"/>
        </a:p>
      </dsp:txBody>
      <dsp:txXfrm>
        <a:off x="4877557" y="4094890"/>
        <a:ext cx="4552226" cy="1834464"/>
      </dsp:txXfrm>
    </dsp:sp>
    <dsp:sp modelId="{70F5BD76-5989-4032-94B3-558D2DDF0016}">
      <dsp:nvSpPr>
        <dsp:cNvPr id="0" name=""/>
        <dsp:cNvSpPr/>
      </dsp:nvSpPr>
      <dsp:spPr>
        <a:xfrm>
          <a:off x="355293" y="3517032"/>
          <a:ext cx="3788080" cy="222043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Який підручник найбільшою мірою реалізує зміст програми? </a:t>
          </a:r>
          <a:endParaRPr lang="uk-UA" sz="1800" kern="1200" spc="-70" baseline="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355293" y="3517032"/>
        <a:ext cx="3788080" cy="222043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6B34294-6D5C-4362-AE07-3750C0B6CB94}">
      <dsp:nvSpPr>
        <dsp:cNvPr id="0" name=""/>
        <dsp:cNvSpPr/>
      </dsp:nvSpPr>
      <dsp:spPr>
        <a:xfrm rot="16200000">
          <a:off x="-1787846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endParaRPr lang="uk-UA" sz="2400" b="1" kern="1200" dirty="0" smtClean="0"/>
        </a:p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dirty="0" smtClean="0"/>
            <a:t>Коваль Л.В., </a:t>
          </a:r>
          <a:r>
            <a:rPr lang="uk-UA" sz="2400" b="1" kern="1200" dirty="0" err="1" smtClean="0"/>
            <a:t>Скворцова</a:t>
          </a:r>
          <a:r>
            <a:rPr lang="uk-UA" sz="2400" b="1" kern="1200" dirty="0" smtClean="0"/>
            <a:t> С.О. </a:t>
          </a:r>
          <a:r>
            <a:rPr lang="uk-UA" sz="2400" kern="1200" dirty="0" smtClean="0"/>
            <a:t>Методика навчання математики: теорія і практика: Підручник для студентів  за спеціальністю 6.010100 </a:t>
          </a:r>
          <a:r>
            <a:rPr lang="uk-UA" sz="2400" kern="1200" dirty="0" err="1" smtClean="0"/>
            <a:t>„Початкове</a:t>
          </a:r>
          <a:r>
            <a:rPr lang="uk-UA" sz="2400" kern="1200" dirty="0" smtClean="0"/>
            <a:t> </a:t>
          </a:r>
          <a:r>
            <a:rPr lang="uk-UA" sz="2400" kern="1200" dirty="0" err="1" smtClean="0"/>
            <a:t>навчання”</a:t>
          </a:r>
          <a:r>
            <a:rPr lang="uk-UA" sz="2400" kern="1200" dirty="0" smtClean="0"/>
            <a:t>, освітньо-кваліфікаційного рівня </a:t>
          </a:r>
          <a:r>
            <a:rPr lang="uk-UA" sz="2400" kern="1200" dirty="0" err="1" smtClean="0"/>
            <a:t>„бакалавр”</a:t>
          </a:r>
          <a:r>
            <a:rPr lang="uk-UA" sz="2400" kern="1200" dirty="0" smtClean="0"/>
            <a:t> [2-ге вид., </a:t>
          </a:r>
          <a:r>
            <a:rPr lang="uk-UA" sz="2400" kern="1200" dirty="0" err="1" smtClean="0"/>
            <a:t>допов</a:t>
          </a:r>
          <a:r>
            <a:rPr lang="uk-UA" sz="2400" kern="1200" dirty="0" smtClean="0"/>
            <a:t>. і </a:t>
          </a:r>
          <a:r>
            <a:rPr lang="uk-UA" sz="2400" kern="1200" dirty="0" err="1" smtClean="0"/>
            <a:t>переробл</a:t>
          </a:r>
          <a:r>
            <a:rPr lang="uk-UA" sz="2400" kern="1200" dirty="0" smtClean="0"/>
            <a:t>.] – Харків: ЧП «</a:t>
          </a:r>
          <a:r>
            <a:rPr lang="uk-UA" sz="2400" kern="1200" dirty="0" err="1" smtClean="0"/>
            <a:t>Принт-Лідер</a:t>
          </a:r>
          <a:r>
            <a:rPr lang="uk-UA" sz="2400" kern="1200" dirty="0" smtClean="0"/>
            <a:t>»,  2011. – 414 с. – С.</a:t>
          </a:r>
          <a:r>
            <a:rPr lang="en-US" sz="2400" kern="1200" dirty="0" smtClean="0"/>
            <a:t> </a:t>
          </a:r>
          <a:r>
            <a:rPr lang="ru-RU" sz="2400" kern="1200" dirty="0" smtClean="0"/>
            <a:t>3</a:t>
          </a:r>
          <a:r>
            <a:rPr lang="en-US" sz="2400" kern="1200" dirty="0" smtClean="0"/>
            <a:t>5</a:t>
          </a:r>
          <a:r>
            <a:rPr lang="ru-RU" sz="2400" kern="1200" dirty="0" smtClean="0"/>
            <a:t>1</a:t>
          </a:r>
          <a:r>
            <a:rPr lang="uk-UA" sz="2400" kern="1200" dirty="0" smtClean="0"/>
            <a:t>.</a:t>
          </a:r>
          <a:endParaRPr lang="uk-UA" sz="2400" kern="1200" noProof="0" dirty="0"/>
        </a:p>
      </dsp:txBody>
      <dsp:txXfrm rot="16200000">
        <a:off x="-1787846" y="1794320"/>
        <a:ext cx="6624735" cy="3036093"/>
      </dsp:txXfrm>
    </dsp:sp>
    <dsp:sp modelId="{AA690A2A-462F-4842-87AB-27D36FBE8E82}">
      <dsp:nvSpPr>
        <dsp:cNvPr id="0" name=""/>
        <dsp:cNvSpPr/>
      </dsp:nvSpPr>
      <dsp:spPr>
        <a:xfrm rot="16200000">
          <a:off x="1259632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 err="1" smtClean="0"/>
            <a:t>Скворцова</a:t>
          </a:r>
          <a:r>
            <a:rPr lang="uk-UA" sz="2400" b="1" kern="1200" dirty="0" smtClean="0"/>
            <a:t> С.О..</a:t>
          </a:r>
          <a:r>
            <a:rPr lang="ru-RU" sz="2400" kern="1200" dirty="0" smtClean="0"/>
            <a:t> М</a:t>
          </a:r>
          <a:r>
            <a:rPr lang="uk-UA" sz="2400" kern="1200" dirty="0" err="1" smtClean="0"/>
            <a:t>етодика</a:t>
          </a:r>
          <a:r>
            <a:rPr lang="uk-UA" sz="2400" kern="1200" dirty="0" smtClean="0"/>
            <a:t> навчання математики в першому класі: </a:t>
          </a:r>
          <a:r>
            <a:rPr lang="uk-UA" sz="2400" kern="1200" dirty="0" err="1" smtClean="0"/>
            <a:t>Навч</a:t>
          </a:r>
          <a:r>
            <a:rPr lang="uk-UA" sz="2400" kern="1200" dirty="0" smtClean="0"/>
            <a:t>. </a:t>
          </a:r>
          <a:r>
            <a:rPr lang="uk-UA" sz="2400" kern="1200" dirty="0" err="1" smtClean="0"/>
            <a:t>пос</a:t>
          </a:r>
          <a:r>
            <a:rPr lang="uk-UA" sz="2400" kern="1200" dirty="0" smtClean="0"/>
            <a:t>. — Одеса: </a:t>
          </a:r>
          <a:r>
            <a:rPr lang="uk-UA" sz="2400" kern="1200" dirty="0" err="1" smtClean="0"/>
            <a:t>“Фенікс”</a:t>
          </a:r>
          <a:r>
            <a:rPr lang="uk-UA" sz="2400" kern="1200" dirty="0" smtClean="0"/>
            <a:t>, 2011.— 240 с. – С. 130 - 139.</a:t>
          </a:r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 smtClean="0"/>
            <a:t>Навчальні програми</a:t>
          </a:r>
          <a:r>
            <a:rPr lang="ru-RU" sz="2400" b="1" kern="1200" dirty="0" smtClean="0"/>
            <a:t> </a:t>
          </a:r>
          <a:r>
            <a:rPr lang="ru-RU" sz="2400" kern="1200" dirty="0" smtClean="0"/>
            <a:t>для  </a:t>
          </a:r>
          <a:r>
            <a:rPr lang="ru-RU" sz="2400" kern="1200" dirty="0" err="1" smtClean="0"/>
            <a:t>загальноосвітніх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навчальних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закладів</a:t>
          </a:r>
          <a:r>
            <a:rPr lang="ru-RU" sz="2400" kern="1200" dirty="0" smtClean="0"/>
            <a:t>. 1 – 4 </a:t>
          </a:r>
          <a:r>
            <a:rPr lang="ru-RU" sz="2400" kern="1200" dirty="0" err="1" smtClean="0"/>
            <a:t>класи</a:t>
          </a:r>
          <a:r>
            <a:rPr lang="ru-RU" sz="2400" kern="1200" dirty="0" smtClean="0"/>
            <a:t>. – К. : </a:t>
          </a:r>
          <a:r>
            <a:rPr lang="ru-RU" sz="2400" kern="1200" dirty="0" err="1" smtClean="0"/>
            <a:t>Видавничий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дім</a:t>
          </a:r>
          <a:r>
            <a:rPr lang="ru-RU" sz="2400" kern="1200" dirty="0" smtClean="0"/>
            <a:t> «</a:t>
          </a:r>
          <a:r>
            <a:rPr lang="ru-RU" sz="2400" kern="1200" dirty="0" err="1" smtClean="0"/>
            <a:t>Освіта</a:t>
          </a:r>
          <a:r>
            <a:rPr lang="ru-RU" sz="2400" kern="1200" dirty="0" smtClean="0"/>
            <a:t>», 2011. – 392 с. – С. 154 – 156.</a:t>
          </a:r>
          <a:endParaRPr lang="uk-UA" sz="2400" kern="1200" noProof="0" dirty="0"/>
        </a:p>
      </dsp:txBody>
      <dsp:txXfrm rot="16200000">
        <a:off x="1259632" y="1794320"/>
        <a:ext cx="6624735" cy="3036093"/>
      </dsp:txXfrm>
    </dsp:sp>
    <dsp:sp modelId="{4D486EF9-B268-495E-A68E-24F75757F6C9}">
      <dsp:nvSpPr>
        <dsp:cNvPr id="0" name=""/>
        <dsp:cNvSpPr/>
      </dsp:nvSpPr>
      <dsp:spPr>
        <a:xfrm rot="16200000">
          <a:off x="4307111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dirty="0" smtClean="0"/>
            <a:t>Богданович М.В., Козак М.В., Король Я.А.</a:t>
          </a:r>
          <a:r>
            <a:rPr lang="ru-RU" sz="2400" kern="1200" dirty="0" smtClean="0"/>
            <a:t> М</a:t>
          </a:r>
          <a:r>
            <a:rPr lang="uk-UA" sz="2400" kern="1200" dirty="0" err="1" smtClean="0"/>
            <a:t>етодика</a:t>
          </a:r>
          <a:r>
            <a:rPr lang="uk-UA" sz="2400" kern="1200" dirty="0" smtClean="0"/>
            <a:t> викладання математики в початкових класах: </a:t>
          </a:r>
          <a:r>
            <a:rPr lang="uk-UA" sz="2400" kern="1200" dirty="0" err="1" smtClean="0"/>
            <a:t>Навч</a:t>
          </a:r>
          <a:r>
            <a:rPr lang="uk-UA" sz="2400" kern="1200" dirty="0" smtClean="0"/>
            <a:t>. </a:t>
          </a:r>
          <a:r>
            <a:rPr lang="uk-UA" sz="2400" kern="1200" dirty="0" err="1" smtClean="0"/>
            <a:t>пос</a:t>
          </a:r>
          <a:r>
            <a:rPr lang="uk-UA" sz="2400" kern="1200" dirty="0" smtClean="0"/>
            <a:t>. — 3-є вид., перероб. і </a:t>
          </a:r>
          <a:r>
            <a:rPr lang="uk-UA" sz="2400" kern="1200" dirty="0" err="1" smtClean="0"/>
            <a:t>доп.—Тернопіль</a:t>
          </a:r>
          <a:r>
            <a:rPr lang="uk-UA" sz="2400" kern="1200" dirty="0" smtClean="0"/>
            <a:t>: Навчальна </a:t>
          </a:r>
          <a:r>
            <a:rPr lang="uk-UA" sz="2400" kern="1200" dirty="0" err="1" smtClean="0"/>
            <a:t>книга—Богдан</a:t>
          </a:r>
          <a:r>
            <a:rPr lang="uk-UA" sz="2400" kern="1200" dirty="0" smtClean="0"/>
            <a:t>, 2006.—336 с. – С.  243 - 249.</a:t>
          </a:r>
        </a:p>
      </dsp:txBody>
      <dsp:txXfrm rot="16200000">
        <a:off x="4307111" y="1794320"/>
        <a:ext cx="6624735" cy="303609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94EE1D4-D5A0-4711-BBAC-1E9C01BF728D}">
      <dsp:nvSpPr>
        <dsp:cNvPr id="0" name=""/>
        <dsp:cNvSpPr/>
      </dsp:nvSpPr>
      <dsp:spPr>
        <a:xfrm rot="5400000">
          <a:off x="4601242" y="-3526039"/>
          <a:ext cx="755435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1" action="ppaction://hlinkpres?slideindex=1&amp;slidetitle="/>
            </a:rPr>
            <a:t>Зміст навчання теми за новою програмою (2011 рік). </a:t>
          </a:r>
          <a:endParaRPr lang="ru-RU" sz="2400" kern="1200" dirty="0"/>
        </a:p>
      </dsp:txBody>
      <dsp:txXfrm rot="5400000">
        <a:off x="4601242" y="-3526039"/>
        <a:ext cx="755435" cy="8039285"/>
      </dsp:txXfrm>
    </dsp:sp>
    <dsp:sp modelId="{6C2BB375-6319-4214-89A9-B3927C2E39A5}">
      <dsp:nvSpPr>
        <dsp:cNvPr id="0" name=""/>
        <dsp:cNvSpPr/>
      </dsp:nvSpPr>
      <dsp:spPr>
        <a:xfrm>
          <a:off x="0" y="2085"/>
          <a:ext cx="956765" cy="98303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1.</a:t>
          </a:r>
          <a:endParaRPr lang="ru-RU" sz="2400" b="1" kern="1200" dirty="0"/>
        </a:p>
      </dsp:txBody>
      <dsp:txXfrm>
        <a:off x="0" y="2085"/>
        <a:ext cx="956765" cy="983035"/>
      </dsp:txXfrm>
    </dsp:sp>
    <dsp:sp modelId="{7FEF13FF-D5A8-4E07-B48F-B928D054DB5E}">
      <dsp:nvSpPr>
        <dsp:cNvPr id="0" name=""/>
        <dsp:cNvSpPr/>
      </dsp:nvSpPr>
      <dsp:spPr>
        <a:xfrm rot="5400000">
          <a:off x="4474655" y="-2456813"/>
          <a:ext cx="1009436" cy="7991609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2" action="ppaction://hlinkpres?slideindex=1&amp;slidetitle="/>
            </a:rPr>
            <a:t>Наочні посібники і дидактичний матеріал.</a:t>
          </a:r>
          <a:endParaRPr lang="ru-RU" sz="2400" kern="1200" dirty="0"/>
        </a:p>
      </dsp:txBody>
      <dsp:txXfrm rot="5400000">
        <a:off x="4474655" y="-2456813"/>
        <a:ext cx="1009436" cy="7991609"/>
      </dsp:txXfrm>
    </dsp:sp>
    <dsp:sp modelId="{192A2AE8-BBDA-4C81-BCB8-9C08B1E69721}">
      <dsp:nvSpPr>
        <dsp:cNvPr id="0" name=""/>
        <dsp:cNvSpPr/>
      </dsp:nvSpPr>
      <dsp:spPr>
        <a:xfrm>
          <a:off x="2552" y="1047472"/>
          <a:ext cx="947511" cy="98303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2.</a:t>
          </a:r>
          <a:endParaRPr lang="ru-RU" sz="2400" b="1" kern="1200" dirty="0"/>
        </a:p>
      </dsp:txBody>
      <dsp:txXfrm>
        <a:off x="2552" y="1047472"/>
        <a:ext cx="947511" cy="983035"/>
      </dsp:txXfrm>
    </dsp:sp>
    <dsp:sp modelId="{4D911F85-0A28-4509-8A5F-C41B4F08211B}">
      <dsp:nvSpPr>
        <dsp:cNvPr id="0" name=""/>
        <dsp:cNvSpPr/>
      </dsp:nvSpPr>
      <dsp:spPr>
        <a:xfrm rot="5400000">
          <a:off x="4585746" y="-1435264"/>
          <a:ext cx="786428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3" action="ppaction://hlinkpres?slideindex=1&amp;slidetitle="/>
            </a:rPr>
            <a:t>Порядок вивчення теми за чинними підручниками.</a:t>
          </a:r>
          <a:endParaRPr lang="ru-RU" sz="2400" kern="1200" dirty="0"/>
        </a:p>
      </dsp:txBody>
      <dsp:txXfrm rot="5400000">
        <a:off x="4585746" y="-1435264"/>
        <a:ext cx="786428" cy="8039285"/>
      </dsp:txXfrm>
    </dsp:sp>
    <dsp:sp modelId="{3C94D313-2FA7-4078-BBC5-95F9E5421374}">
      <dsp:nvSpPr>
        <dsp:cNvPr id="0" name=""/>
        <dsp:cNvSpPr/>
      </dsp:nvSpPr>
      <dsp:spPr>
        <a:xfrm>
          <a:off x="0" y="2092860"/>
          <a:ext cx="956765" cy="98303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3.</a:t>
          </a:r>
          <a:endParaRPr lang="ru-RU" sz="2400" b="1" kern="1200" dirty="0"/>
        </a:p>
      </dsp:txBody>
      <dsp:txXfrm>
        <a:off x="0" y="2092860"/>
        <a:ext cx="956765" cy="983035"/>
      </dsp:txXfrm>
    </dsp:sp>
    <dsp:sp modelId="{58027FF2-3CA3-4746-AA39-77C4E2F36E4D}">
      <dsp:nvSpPr>
        <dsp:cNvPr id="0" name=""/>
        <dsp:cNvSpPr/>
      </dsp:nvSpPr>
      <dsp:spPr>
        <a:xfrm rot="5400000">
          <a:off x="4584016" y="-429611"/>
          <a:ext cx="789888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4" action="ppaction://hlinkpres?slideindex=1&amp;slidetitle="/>
            </a:rPr>
            <a:t>Методика роботи над простими задачами в 2-му класі:</a:t>
          </a:r>
          <a:endParaRPr lang="ru-RU" sz="2400" kern="1200" dirty="0"/>
        </a:p>
      </dsp:txBody>
      <dsp:txXfrm rot="5400000">
        <a:off x="4584016" y="-429611"/>
        <a:ext cx="789888" cy="8039285"/>
      </dsp:txXfrm>
    </dsp:sp>
    <dsp:sp modelId="{75B573CE-C075-413A-8674-BBB152F3F85B}">
      <dsp:nvSpPr>
        <dsp:cNvPr id="0" name=""/>
        <dsp:cNvSpPr/>
      </dsp:nvSpPr>
      <dsp:spPr>
        <a:xfrm>
          <a:off x="18" y="3098525"/>
          <a:ext cx="956765" cy="98303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4.</a:t>
          </a:r>
          <a:endParaRPr lang="ru-RU" sz="2400" b="1" kern="1200" dirty="0"/>
        </a:p>
      </dsp:txBody>
      <dsp:txXfrm>
        <a:off x="18" y="3098525"/>
        <a:ext cx="956765" cy="983035"/>
      </dsp:txXfrm>
    </dsp:sp>
    <dsp:sp modelId="{8BC24923-25DE-4B1F-9EC6-FAEB41D5E090}">
      <dsp:nvSpPr>
        <dsp:cNvPr id="0" name=""/>
        <dsp:cNvSpPr/>
      </dsp:nvSpPr>
      <dsp:spPr>
        <a:xfrm rot="5400000">
          <a:off x="4341053" y="750686"/>
          <a:ext cx="1266094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5" action="ppaction://hlinkpres?slideindex=1&amp;slidetitle="/>
            </a:rPr>
            <a:t>Задачі на знаходження суми трьох доданків.</a:t>
          </a:r>
          <a:endParaRPr lang="uk-UA" sz="2400" kern="1200" dirty="0" smtClean="0"/>
        </a:p>
      </dsp:txBody>
      <dsp:txXfrm rot="5400000">
        <a:off x="4341053" y="750686"/>
        <a:ext cx="1266094" cy="8031434"/>
      </dsp:txXfrm>
    </dsp:sp>
    <dsp:sp modelId="{7C08314F-2955-4195-9CB9-FD09367BF161}">
      <dsp:nvSpPr>
        <dsp:cNvPr id="0" name=""/>
        <dsp:cNvSpPr/>
      </dsp:nvSpPr>
      <dsp:spPr>
        <a:xfrm>
          <a:off x="20" y="4071947"/>
          <a:ext cx="955830" cy="134138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</a:p>
      </dsp:txBody>
      <dsp:txXfrm>
        <a:off x="20" y="4071947"/>
        <a:ext cx="955830" cy="134138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D911F85-0A28-4509-8A5F-C41B4F08211B}">
      <dsp:nvSpPr>
        <dsp:cNvPr id="0" name=""/>
        <dsp:cNvSpPr/>
      </dsp:nvSpPr>
      <dsp:spPr>
        <a:xfrm rot="5400000">
          <a:off x="4613689" y="-3586279"/>
          <a:ext cx="716239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1" action="ppaction://hlinkpres?slideindex=1&amp;slidetitle="/>
            </a:rPr>
            <a:t>Задачі на знаходження третього числа по сумі двох даних чисел. </a:t>
          </a:r>
          <a:endParaRPr lang="ru-RU" sz="2400" b="1" kern="1200" dirty="0"/>
        </a:p>
      </dsp:txBody>
      <dsp:txXfrm rot="5400000">
        <a:off x="4613689" y="-3586279"/>
        <a:ext cx="716239" cy="8031434"/>
      </dsp:txXfrm>
    </dsp:sp>
    <dsp:sp modelId="{3C94D313-2FA7-4078-BBC5-95F9E5421374}">
      <dsp:nvSpPr>
        <dsp:cNvPr id="0" name=""/>
        <dsp:cNvSpPr/>
      </dsp:nvSpPr>
      <dsp:spPr>
        <a:xfrm>
          <a:off x="0" y="2823"/>
          <a:ext cx="955830" cy="88233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  <a:endParaRPr lang="ru-RU" sz="2400" b="1" kern="1200" dirty="0"/>
        </a:p>
      </dsp:txBody>
      <dsp:txXfrm>
        <a:off x="0" y="2823"/>
        <a:ext cx="955830" cy="882336"/>
      </dsp:txXfrm>
    </dsp:sp>
    <dsp:sp modelId="{CCCC651C-177F-4C07-9D29-69AFDE26A8FD}">
      <dsp:nvSpPr>
        <dsp:cNvPr id="0" name=""/>
        <dsp:cNvSpPr/>
      </dsp:nvSpPr>
      <dsp:spPr>
        <a:xfrm rot="5400000">
          <a:off x="4506465" y="-2637040"/>
          <a:ext cx="942178" cy="8046678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2" action="ppaction://hlinkpres?slideindex=1&amp;slidetitle="/>
            </a:rPr>
            <a:t>Задачі на збільшення або зменшення числа на кілька одиниць, сформульовані у непрямій формі.</a:t>
          </a:r>
          <a:endParaRPr lang="ru-RU" sz="2400" b="1" kern="1200" dirty="0"/>
        </a:p>
      </dsp:txBody>
      <dsp:txXfrm rot="5400000">
        <a:off x="4506465" y="-2637040"/>
        <a:ext cx="942178" cy="8046678"/>
      </dsp:txXfrm>
    </dsp:sp>
    <dsp:sp modelId="{734C7B47-FBF9-495E-A132-0273F4282AEF}">
      <dsp:nvSpPr>
        <dsp:cNvPr id="0" name=""/>
        <dsp:cNvSpPr/>
      </dsp:nvSpPr>
      <dsp:spPr>
        <a:xfrm>
          <a:off x="261" y="915206"/>
          <a:ext cx="953953" cy="94218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  <a:endParaRPr lang="ru-RU" sz="2400" b="1" kern="1200" dirty="0"/>
        </a:p>
      </dsp:txBody>
      <dsp:txXfrm>
        <a:off x="261" y="915206"/>
        <a:ext cx="953953" cy="942181"/>
      </dsp:txXfrm>
    </dsp:sp>
    <dsp:sp modelId="{92CDD881-B373-4717-8059-5D09E4AA57B9}">
      <dsp:nvSpPr>
        <dsp:cNvPr id="0" name=""/>
        <dsp:cNvSpPr/>
      </dsp:nvSpPr>
      <dsp:spPr>
        <a:xfrm rot="5400000">
          <a:off x="4643090" y="-1750273"/>
          <a:ext cx="668929" cy="8046678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3" action="ppaction://hlinkpres?slideindex=1&amp;slidetitle="/>
            </a:rPr>
            <a:t>Задачі на конкретний зміст дії множення. </a:t>
          </a:r>
          <a:endParaRPr lang="ru-RU" sz="2400" kern="1200" dirty="0"/>
        </a:p>
      </dsp:txBody>
      <dsp:txXfrm rot="5400000">
        <a:off x="4643090" y="-1750273"/>
        <a:ext cx="668929" cy="8046678"/>
      </dsp:txXfrm>
    </dsp:sp>
    <dsp:sp modelId="{1D245B60-C5A1-4E91-A973-891D7B6B7461}">
      <dsp:nvSpPr>
        <dsp:cNvPr id="0" name=""/>
        <dsp:cNvSpPr/>
      </dsp:nvSpPr>
      <dsp:spPr>
        <a:xfrm>
          <a:off x="261" y="1928829"/>
          <a:ext cx="953953" cy="73552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  <a:endParaRPr lang="ru-RU" sz="2400" b="1" kern="1200" dirty="0"/>
        </a:p>
      </dsp:txBody>
      <dsp:txXfrm>
        <a:off x="261" y="1928829"/>
        <a:ext cx="953953" cy="735525"/>
      </dsp:txXfrm>
    </dsp:sp>
    <dsp:sp modelId="{F762B9A2-7ED6-4FEF-92AF-E3766F315C5D}">
      <dsp:nvSpPr>
        <dsp:cNvPr id="0" name=""/>
        <dsp:cNvSpPr/>
      </dsp:nvSpPr>
      <dsp:spPr>
        <a:xfrm rot="5400000">
          <a:off x="4558056" y="-888436"/>
          <a:ext cx="730389" cy="7989479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4" action="ppaction://hlinkpres?slideindex=1&amp;slidetitle="/>
            </a:rPr>
            <a:t>Задачі на конкретний зміст дії ділення (</a:t>
          </a:r>
          <a:r>
            <a:rPr lang="uk-UA" sz="2400" kern="1200" dirty="0" err="1" smtClean="0">
              <a:hlinkClick xmlns:r="http://schemas.openxmlformats.org/officeDocument/2006/relationships" r:id="rId4" action="ppaction://hlinkpres?slideindex=1&amp;slidetitle="/>
            </a:rPr>
            <a:t>ділення</a:t>
          </a:r>
          <a:r>
            <a:rPr lang="uk-UA" sz="2400" kern="1200" dirty="0" smtClean="0">
              <a:hlinkClick xmlns:r="http://schemas.openxmlformats.org/officeDocument/2006/relationships" r:id="rId4" action="ppaction://hlinkpres?slideindex=1&amp;slidetitle="/>
            </a:rPr>
            <a:t> на вміщення; ділення на рівні частини).</a:t>
          </a:r>
          <a:endParaRPr lang="ru-RU" sz="2400" kern="1200" dirty="0"/>
        </a:p>
      </dsp:txBody>
      <dsp:txXfrm rot="5400000">
        <a:off x="4558056" y="-888436"/>
        <a:ext cx="730389" cy="7989479"/>
      </dsp:txXfrm>
    </dsp:sp>
    <dsp:sp modelId="{69741657-687A-4F66-862C-14216AB5D97C}">
      <dsp:nvSpPr>
        <dsp:cNvPr id="0" name=""/>
        <dsp:cNvSpPr/>
      </dsp:nvSpPr>
      <dsp:spPr>
        <a:xfrm>
          <a:off x="261" y="2688214"/>
          <a:ext cx="952593" cy="81224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  <a:endParaRPr lang="ru-RU" sz="2400" b="1" kern="1200" dirty="0"/>
        </a:p>
      </dsp:txBody>
      <dsp:txXfrm>
        <a:off x="261" y="2688214"/>
        <a:ext cx="952593" cy="812247"/>
      </dsp:txXfrm>
    </dsp:sp>
    <dsp:sp modelId="{31C43BC5-D85E-4311-8E9D-8D6901C0552F}">
      <dsp:nvSpPr>
        <dsp:cNvPr id="0" name=""/>
        <dsp:cNvSpPr/>
      </dsp:nvSpPr>
      <dsp:spPr>
        <a:xfrm rot="5400000">
          <a:off x="4583616" y="-61536"/>
          <a:ext cx="763665" cy="8061162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5" action="ppaction://hlinkpres?slideindex=1&amp;slidetitle="/>
            </a:rPr>
            <a:t>Задачі на кратне порівняння.</a:t>
          </a:r>
          <a:endParaRPr lang="uk-UA" sz="2400" kern="1200" dirty="0" smtClean="0"/>
        </a:p>
      </dsp:txBody>
      <dsp:txXfrm rot="5400000">
        <a:off x="4583616" y="-61536"/>
        <a:ext cx="763665" cy="8061162"/>
      </dsp:txXfrm>
    </dsp:sp>
    <dsp:sp modelId="{CF07BBC1-87CF-4CBC-9C05-20B3A7CD323B}">
      <dsp:nvSpPr>
        <dsp:cNvPr id="0" name=""/>
        <dsp:cNvSpPr/>
      </dsp:nvSpPr>
      <dsp:spPr>
        <a:xfrm>
          <a:off x="261" y="3496582"/>
          <a:ext cx="934606" cy="91972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</a:p>
      </dsp:txBody>
      <dsp:txXfrm>
        <a:off x="261" y="3496582"/>
        <a:ext cx="934606" cy="919729"/>
      </dsp:txXfrm>
    </dsp:sp>
    <dsp:sp modelId="{73C7CAED-467E-4157-9230-BD4E7704EA14}">
      <dsp:nvSpPr>
        <dsp:cNvPr id="0" name=""/>
        <dsp:cNvSpPr/>
      </dsp:nvSpPr>
      <dsp:spPr>
        <a:xfrm rot="5400000">
          <a:off x="4522581" y="898043"/>
          <a:ext cx="828805" cy="8003349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6" action="ppaction://hlinkpres?slideindex=1&amp;slidetitle="/>
            </a:rPr>
            <a:t>Задачі на збільшення або зменшення числа у кілька разів.</a:t>
          </a:r>
          <a:endParaRPr lang="uk-UA" sz="2400" kern="1200" dirty="0" smtClean="0"/>
        </a:p>
      </dsp:txBody>
      <dsp:txXfrm rot="5400000">
        <a:off x="4522581" y="898043"/>
        <a:ext cx="828805" cy="8003349"/>
      </dsp:txXfrm>
    </dsp:sp>
    <dsp:sp modelId="{0B5DB48D-2838-4726-A97B-78BE02E0AF97}">
      <dsp:nvSpPr>
        <dsp:cNvPr id="0" name=""/>
        <dsp:cNvSpPr/>
      </dsp:nvSpPr>
      <dsp:spPr>
        <a:xfrm>
          <a:off x="261" y="4420170"/>
          <a:ext cx="935047" cy="95910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</a:p>
      </dsp:txBody>
      <dsp:txXfrm>
        <a:off x="261" y="4420170"/>
        <a:ext cx="935047" cy="959106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A8F65B-9A00-43C1-A4F9-A68D41146E29}">
      <dsp:nvSpPr>
        <dsp:cNvPr id="0" name=""/>
        <dsp:cNvSpPr/>
      </dsp:nvSpPr>
      <dsp:spPr>
        <a:xfrm>
          <a:off x="206559" y="0"/>
          <a:ext cx="9700507" cy="5589241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ECD051-241E-4D49-90FE-79495E84D7B0}">
      <dsp:nvSpPr>
        <dsp:cNvPr id="0" name=""/>
        <dsp:cNvSpPr/>
      </dsp:nvSpPr>
      <dsp:spPr>
        <a:xfrm>
          <a:off x="1504291" y="4156159"/>
          <a:ext cx="205684" cy="2056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B30F68-F664-49D0-B634-4E8BA04DBCF2}">
      <dsp:nvSpPr>
        <dsp:cNvPr id="0" name=""/>
        <dsp:cNvSpPr/>
      </dsp:nvSpPr>
      <dsp:spPr>
        <a:xfrm>
          <a:off x="1116630" y="4259001"/>
          <a:ext cx="1564790" cy="13302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988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Про що Ви дізналися сьогодні на лекції?</a:t>
          </a:r>
          <a:endParaRPr lang="ru-RU" sz="2400" kern="1200" dirty="0"/>
        </a:p>
      </dsp:txBody>
      <dsp:txXfrm>
        <a:off x="1116630" y="4259001"/>
        <a:ext cx="1564790" cy="1330239"/>
      </dsp:txXfrm>
    </dsp:sp>
    <dsp:sp modelId="{BBEC6CA9-E41C-4CBB-BA49-850C00ADEA47}">
      <dsp:nvSpPr>
        <dsp:cNvPr id="0" name=""/>
        <dsp:cNvSpPr/>
      </dsp:nvSpPr>
      <dsp:spPr>
        <a:xfrm>
          <a:off x="2617668" y="3086378"/>
          <a:ext cx="321940" cy="3219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BFDAFD-525F-436C-B14B-2567CFE67020}">
      <dsp:nvSpPr>
        <dsp:cNvPr id="0" name=""/>
        <dsp:cNvSpPr/>
      </dsp:nvSpPr>
      <dsp:spPr>
        <a:xfrm>
          <a:off x="2763630" y="3247349"/>
          <a:ext cx="1816229" cy="23418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589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Яка інформація була цікавою найбільшою мірою?</a:t>
          </a:r>
          <a:endParaRPr lang="ru-RU" sz="2400" kern="1200" dirty="0"/>
        </a:p>
      </dsp:txBody>
      <dsp:txXfrm>
        <a:off x="2763630" y="3247349"/>
        <a:ext cx="1816229" cy="2341891"/>
      </dsp:txXfrm>
    </dsp:sp>
    <dsp:sp modelId="{00B64851-C59E-4DDB-9091-7A0B9F221FC0}">
      <dsp:nvSpPr>
        <dsp:cNvPr id="0" name=""/>
        <dsp:cNvSpPr/>
      </dsp:nvSpPr>
      <dsp:spPr>
        <a:xfrm>
          <a:off x="4048514" y="2233460"/>
          <a:ext cx="429253" cy="42925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58D1BA-E84F-4FDE-83D5-6EB0E59373E3}">
      <dsp:nvSpPr>
        <dsp:cNvPr id="0" name=""/>
        <dsp:cNvSpPr/>
      </dsp:nvSpPr>
      <dsp:spPr>
        <a:xfrm>
          <a:off x="4263140" y="2448087"/>
          <a:ext cx="1725957" cy="31411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453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Про що ще Ви хотіли б дізнатися?</a:t>
          </a:r>
          <a:endParaRPr lang="ru-RU" sz="2400" kern="1200" dirty="0"/>
        </a:p>
      </dsp:txBody>
      <dsp:txXfrm>
        <a:off x="4263140" y="2448087"/>
        <a:ext cx="1725957" cy="3141153"/>
      </dsp:txXfrm>
    </dsp:sp>
    <dsp:sp modelId="{6A1A9D43-13BA-492F-877E-6840D854D3C9}">
      <dsp:nvSpPr>
        <dsp:cNvPr id="0" name=""/>
        <dsp:cNvSpPr/>
      </dsp:nvSpPr>
      <dsp:spPr>
        <a:xfrm>
          <a:off x="5711872" y="1567223"/>
          <a:ext cx="554452" cy="55445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A3EE16-9FDD-4C0D-A8C9-B38A905D9D21}">
      <dsp:nvSpPr>
        <dsp:cNvPr id="0" name=""/>
        <dsp:cNvSpPr/>
      </dsp:nvSpPr>
      <dsp:spPr>
        <a:xfrm>
          <a:off x="5900743" y="2197452"/>
          <a:ext cx="2251006" cy="31474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3793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У чому Ви добре розібралися?</a:t>
          </a:r>
          <a:endParaRPr lang="ru-RU" sz="2400" kern="1200" dirty="0"/>
        </a:p>
      </dsp:txBody>
      <dsp:txXfrm>
        <a:off x="5900743" y="2197452"/>
        <a:ext cx="2251006" cy="3147459"/>
      </dsp:txXfrm>
    </dsp:sp>
    <dsp:sp modelId="{75C4CAF9-F84A-4BA7-BF8B-1C7B7B03A35E}">
      <dsp:nvSpPr>
        <dsp:cNvPr id="0" name=""/>
        <dsp:cNvSpPr/>
      </dsp:nvSpPr>
      <dsp:spPr>
        <a:xfrm>
          <a:off x="7424415" y="1122319"/>
          <a:ext cx="706480" cy="7064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055F36-FB44-4AFE-89C6-FD47523E4240}">
      <dsp:nvSpPr>
        <dsp:cNvPr id="0" name=""/>
        <dsp:cNvSpPr/>
      </dsp:nvSpPr>
      <dsp:spPr>
        <a:xfrm>
          <a:off x="7549033" y="1714482"/>
          <a:ext cx="2245801" cy="36358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4349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Над чим ще слід попрацювати?</a:t>
          </a:r>
          <a:endParaRPr lang="ru-RU" sz="2400" kern="1200" dirty="0"/>
        </a:p>
      </dsp:txBody>
      <dsp:txXfrm>
        <a:off x="7549033" y="1714482"/>
        <a:ext cx="2245801" cy="36358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3B49-735C-423C-99CE-BAB1BC18539C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75BE2-70B8-4859-BFA7-FE46D435C28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3B49-735C-423C-99CE-BAB1BC18539C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75BE2-70B8-4859-BFA7-FE46D435C2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3B49-735C-423C-99CE-BAB1BC18539C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75BE2-70B8-4859-BFA7-FE46D435C2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3B49-735C-423C-99CE-BAB1BC18539C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75BE2-70B8-4859-BFA7-FE46D435C2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3B49-735C-423C-99CE-BAB1BC18539C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75BE2-70B8-4859-BFA7-FE46D435C2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3B49-735C-423C-99CE-BAB1BC18539C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75BE2-70B8-4859-BFA7-FE46D435C2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3B49-735C-423C-99CE-BAB1BC18539C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75BE2-70B8-4859-BFA7-FE46D435C2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3B49-735C-423C-99CE-BAB1BC18539C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75BE2-70B8-4859-BFA7-FE46D435C2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3B49-735C-423C-99CE-BAB1BC18539C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75BE2-70B8-4859-BFA7-FE46D435C2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3B49-735C-423C-99CE-BAB1BC18539C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75BE2-70B8-4859-BFA7-FE46D435C28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B05C3B49-735C-423C-99CE-BAB1BC18539C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CA875BE2-70B8-4859-BFA7-FE46D435C2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05C3B49-735C-423C-99CE-BAB1BC18539C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CA875BE2-70B8-4859-BFA7-FE46D435C2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904160"/>
            <a:ext cx="8077200" cy="3096344"/>
          </a:xfrm>
        </p:spPr>
        <p:txBody>
          <a:bodyPr>
            <a:noAutofit/>
          </a:bodyPr>
          <a:lstStyle/>
          <a:p>
            <a:pPr algn="ctr"/>
            <a:r>
              <a:rPr lang="uk-UA" sz="4800" dirty="0" smtClean="0"/>
              <a:t>Методика формування вмінь розв’язування простих задач в 2-му класі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500702"/>
            <a:ext cx="8616752" cy="1357298"/>
          </a:xfrm>
        </p:spPr>
        <p:txBody>
          <a:bodyPr>
            <a:normAutofit lnSpcReduction="10000"/>
          </a:bodyPr>
          <a:lstStyle/>
          <a:p>
            <a:r>
              <a:rPr lang="uk-UA" sz="3200" dirty="0" smtClean="0"/>
              <a:t>Зміст лекції: доктор пед. наук </a:t>
            </a:r>
            <a:endParaRPr lang="en-US" sz="3200" dirty="0" smtClean="0"/>
          </a:p>
          <a:p>
            <a:r>
              <a:rPr lang="uk-UA" sz="3200" dirty="0" err="1" smtClean="0"/>
              <a:t>Скворцова</a:t>
            </a:r>
            <a:r>
              <a:rPr lang="uk-UA" sz="3200" dirty="0" smtClean="0"/>
              <a:t> Світлана Олексіївна</a:t>
            </a:r>
          </a:p>
          <a:p>
            <a:r>
              <a:rPr lang="uk-UA" sz="3200" dirty="0" smtClean="0"/>
              <a:t>Технічна  підтримка: </a:t>
            </a:r>
            <a:r>
              <a:rPr lang="uk-UA" sz="3200" dirty="0" err="1" smtClean="0"/>
              <a:t>Гаран</a:t>
            </a:r>
            <a:r>
              <a:rPr lang="uk-UA" sz="3200" dirty="0" smtClean="0"/>
              <a:t> Марина</a:t>
            </a:r>
            <a:r>
              <a:rPr lang="en-US" sz="3200" dirty="0" smtClean="0"/>
              <a:t> </a:t>
            </a:r>
            <a:r>
              <a:rPr lang="uk-UA" sz="3200" dirty="0" smtClean="0"/>
              <a:t>Сергіївна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71462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4800" dirty="0" smtClean="0"/>
              <a:t>Проблемні питання</a:t>
            </a:r>
            <a:endParaRPr lang="ru-RU" sz="4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-71438" y="1071545"/>
          <a:ext cx="9429784" cy="5929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04AB985-1F49-46AA-A08C-C88FE1AF05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604AB985-1F49-46AA-A08C-C88FE1AF05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500" fill="hold"/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500" fill="hold"/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500" fill="hold"/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500" fill="hold"/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500" fill="hold"/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500" fill="hold"/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500" fill="hold"/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9" dur="500" fill="hold"/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500" fill="hold"/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1" dur="500" fill="hold"/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lvlOne"/>
        </p:bldSub>
      </p:bldGraphic>
      <p:bldGraphic spid="6" grpId="1">
        <p:bldSub>
          <a:bldDgm bld="lvlOne"/>
        </p:bldSub>
      </p:bldGraphic>
      <p:bldGraphic spid="6" grpId="2">
        <p:bldSub>
          <a:bldDgm bld="lvl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7572" y="-285776"/>
            <a:ext cx="8229600" cy="1252728"/>
          </a:xfrm>
        </p:spPr>
        <p:txBody>
          <a:bodyPr>
            <a:normAutofit/>
          </a:bodyPr>
          <a:lstStyle/>
          <a:p>
            <a:r>
              <a:rPr lang="uk-UA" sz="4800" dirty="0" smtClean="0"/>
              <a:t>Література</a:t>
            </a:r>
            <a:endParaRPr lang="ru-RU" sz="4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548680"/>
          <a:ext cx="9144000" cy="6624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6B34294-6D5C-4362-AE07-3750C0B6CB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E6B34294-6D5C-4362-AE07-3750C0B6CB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A690A2A-462F-4842-87AB-27D36FBE8E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AA690A2A-462F-4842-87AB-27D36FBE8E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D486EF9-B268-495E-A68E-24F75757F6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dgm id="{4D486EF9-B268-495E-A68E-24F75757F6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План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428760"/>
          <a:ext cx="9001156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C2BB375-6319-4214-89A9-B3927C2E39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6C2BB375-6319-4214-89A9-B3927C2E39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4EE1D4-D5A0-4711-BBAC-1E9C01BF72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A94EE1D4-D5A0-4711-BBAC-1E9C01BF72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92A2AE8-BBDA-4C81-BCB8-9C08B1E697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192A2AE8-BBDA-4C81-BCB8-9C08B1E697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FEF13FF-D5A8-4E07-B48F-B928D054DB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7FEF13FF-D5A8-4E07-B48F-B928D054DB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План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428736"/>
          <a:ext cx="9001156" cy="5429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34C7B47-FBF9-495E-A132-0273F4282A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734C7B47-FBF9-495E-A132-0273F4282A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CCC651C-177F-4C07-9D29-69AFDE26A8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CCCC651C-177F-4C07-9D29-69AFDE26A8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D245B60-C5A1-4E91-A973-891D7B6B74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1D245B60-C5A1-4E91-A973-891D7B6B74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2CDD881-B373-4717-8059-5D09E4AA57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graphicEl>
                                              <a:dgm id="{92CDD881-B373-4717-8059-5D09E4AA57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9741657-687A-4F66-862C-14216AB5D9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69741657-687A-4F66-862C-14216AB5D9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762B9A2-7ED6-4FEF-92AF-E3766F315C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>
                                            <p:graphicEl>
                                              <a:dgm id="{F762B9A2-7ED6-4FEF-92AF-E3766F315C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F07BBC1-87CF-4CBC-9C05-20B3A7CD32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>
                                            <p:graphicEl>
                                              <a:dgm id="{CF07BBC1-87CF-4CBC-9C05-20B3A7CD32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1C43BC5-D85E-4311-8E9D-8D6901C055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31C43BC5-D85E-4311-8E9D-8D6901C055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B5DB48D-2838-4726-A97B-78BE02E0AF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>
                                            <p:graphicEl>
                                              <a:dgm id="{0B5DB48D-2838-4726-A97B-78BE02E0AF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3C7CAED-467E-4157-9230-BD4E7704EA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">
                                            <p:graphicEl>
                                              <a:dgm id="{73C7CAED-467E-4157-9230-BD4E7704EA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/>
              <a:t>Рефлексія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831294" y="-17101"/>
          <a:ext cx="10189640" cy="55892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Группа 6"/>
          <p:cNvGrpSpPr/>
          <p:nvPr/>
        </p:nvGrpSpPr>
        <p:grpSpPr>
          <a:xfrm>
            <a:off x="3602266" y="3789040"/>
            <a:ext cx="5184576" cy="3068960"/>
            <a:chOff x="3602266" y="3789040"/>
            <a:chExt cx="5184576" cy="3068960"/>
          </a:xfrm>
        </p:grpSpPr>
        <p:sp>
          <p:nvSpPr>
            <p:cNvPr id="5" name="Пятно 2 4"/>
            <p:cNvSpPr/>
            <p:nvPr/>
          </p:nvSpPr>
          <p:spPr>
            <a:xfrm>
              <a:off x="3602266" y="3789040"/>
              <a:ext cx="5184576" cy="3068960"/>
            </a:xfrm>
            <a:prstGeom prst="irregularSeal2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473772" y="5013176"/>
              <a:ext cx="33843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2400" dirty="0" smtClean="0"/>
                <a:t>Чи задоволені Ви своєю роботою на лекції?</a:t>
              </a:r>
              <a:endParaRPr lang="ru-RU" sz="2400" dirty="0" smtClean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A8F65B-9A00-43C1-A4F9-A68D41146E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AEA8F65B-9A00-43C1-A4F9-A68D41146E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ECD051-241E-4D49-90FE-79495E84D7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DFECD051-241E-4D49-90FE-79495E84D7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B30F68-F664-49D0-B634-4E8BA04DBC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67B30F68-F664-49D0-B634-4E8BA04DBC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BEC6CA9-E41C-4CBB-BA49-850C00ADEA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BBEC6CA9-E41C-4CBB-BA49-850C00ADEA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BFDAFD-525F-436C-B14B-2567CFE670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F8BFDAFD-525F-436C-B14B-2567CFE670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B64851-C59E-4DDB-9091-7A0B9F221F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00B64851-C59E-4DDB-9091-7A0B9F221F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58D1BA-E84F-4FDE-83D5-6EB0E59373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A058D1BA-E84F-4FDE-83D5-6EB0E59373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A1A9D43-13BA-492F-877E-6840D854D3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6A1A9D43-13BA-492F-877E-6840D854D3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BA3EE16-9FDD-4C0D-A8C9-B38A905D9D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EBA3EE16-9FDD-4C0D-A8C9-B38A905D9D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C4CAF9-F84A-4BA7-BF8B-1C7B7B03A3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75C4CAF9-F84A-4BA7-BF8B-1C7B7B03A3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9055F36-FB44-4AFE-89C6-FD47523E42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79055F36-FB44-4AFE-89C6-FD47523E42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36"/>
            <a:ext cx="7772400" cy="914400"/>
          </a:xfrm>
        </p:spPr>
        <p:txBody>
          <a:bodyPr>
            <a:noAutofit/>
          </a:bodyPr>
          <a:lstStyle/>
          <a:p>
            <a:r>
              <a:rPr lang="uk-UA" sz="4800" b="1" dirty="0" smtClean="0"/>
              <a:t>Дякую за увагу!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endParaRPr lang="ru-RU" sz="48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1120" t="7740" r="28996" b="17543"/>
          <a:stretch>
            <a:fillRect/>
          </a:stretch>
        </p:blipFill>
        <p:spPr bwMode="auto">
          <a:xfrm>
            <a:off x="1403649" y="1465835"/>
            <a:ext cx="6403196" cy="5392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8769a539b58436e1cbd5b68c8f983e10f20e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ПРЕЗЕНТАЦИЯ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2142</TotalTime>
  <Words>445</Words>
  <Application>Microsoft Office PowerPoint</Application>
  <PresentationFormat>Экран (4:3)</PresentationFormat>
  <Paragraphs>48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Модульная</vt:lpstr>
      <vt:lpstr>Методика формування вмінь розв’язування простих задач в 2-му класі</vt:lpstr>
      <vt:lpstr>Проблемні питання</vt:lpstr>
      <vt:lpstr>Література</vt:lpstr>
      <vt:lpstr>План</vt:lpstr>
      <vt:lpstr>План</vt:lpstr>
      <vt:lpstr>Рефлексія</vt:lpstr>
      <vt:lpstr>Дякую за увагу!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Методика формування вмінь розв’язування простих задач в 2-му класі</dc:title>
  <dc:creator>Светлана</dc:creator>
  <cp:lastModifiedBy>Marinochka</cp:lastModifiedBy>
  <cp:revision>162</cp:revision>
  <dcterms:created xsi:type="dcterms:W3CDTF">2013-05-26T03:34:36Z</dcterms:created>
  <dcterms:modified xsi:type="dcterms:W3CDTF">2016-07-29T11:14:15Z</dcterms:modified>
</cp:coreProperties>
</file>