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2" r:id="rId2"/>
  </p:sldIdLst>
  <p:sldSz cx="9144000" cy="6858000" type="screen4x3"/>
  <p:notesSz cx="6858000" cy="9144000"/>
  <p:custDataLst>
    <p:tags r:id="rId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0" autoAdjust="0"/>
    <p:restoredTop sz="97849" autoAdjust="0"/>
  </p:normalViewPr>
  <p:slideViewPr>
    <p:cSldViewPr>
      <p:cViewPr>
        <p:scale>
          <a:sx n="68" d="100"/>
          <a:sy n="68" d="100"/>
        </p:scale>
        <p:origin x="-1974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uk-UA" sz="2400" b="1" dirty="0" smtClean="0"/>
        </a:p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/>
            <a:t>Коваль Л.В., </a:t>
          </a:r>
          <a:r>
            <a:rPr lang="uk-UA" sz="2400" b="1" dirty="0" err="1" smtClean="0"/>
            <a:t>Скворцова</a:t>
          </a:r>
          <a:r>
            <a:rPr lang="uk-UA" sz="2400" b="1" dirty="0" smtClean="0"/>
            <a:t> С.О. </a:t>
          </a:r>
          <a:r>
            <a:rPr lang="uk-UA" sz="240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dirty="0" err="1" smtClean="0"/>
            <a:t>„Початкове</a:t>
          </a:r>
          <a:r>
            <a:rPr lang="uk-UA" sz="2400" dirty="0" smtClean="0"/>
            <a:t> </a:t>
          </a:r>
          <a:r>
            <a:rPr lang="uk-UA" sz="2400" dirty="0" err="1" smtClean="0"/>
            <a:t>навчання”</a:t>
          </a:r>
          <a:r>
            <a:rPr lang="uk-UA" sz="2400" dirty="0" smtClean="0"/>
            <a:t>, освітньо-кваліфікаційного рівня </a:t>
          </a:r>
          <a:r>
            <a:rPr lang="uk-UA" sz="2400" dirty="0" err="1" smtClean="0"/>
            <a:t>„бакалавр”</a:t>
          </a:r>
          <a:r>
            <a:rPr lang="uk-UA" sz="2400" dirty="0" smtClean="0"/>
            <a:t> [2-ге вид., </a:t>
          </a:r>
          <a:r>
            <a:rPr lang="uk-UA" sz="2400" dirty="0" err="1" smtClean="0"/>
            <a:t>допов</a:t>
          </a:r>
          <a:r>
            <a:rPr lang="uk-UA" sz="2400" dirty="0" smtClean="0"/>
            <a:t>. і </a:t>
          </a:r>
          <a:r>
            <a:rPr lang="uk-UA" sz="2400" dirty="0" err="1" smtClean="0"/>
            <a:t>переробл</a:t>
          </a:r>
          <a:r>
            <a:rPr lang="uk-UA" sz="2400" dirty="0" smtClean="0"/>
            <a:t>.] – Харків: ЧП «</a:t>
          </a:r>
          <a:r>
            <a:rPr lang="uk-UA" sz="2400" dirty="0" err="1" smtClean="0"/>
            <a:t>Принт-Лідер</a:t>
          </a:r>
          <a:r>
            <a:rPr lang="uk-UA" sz="2400" dirty="0" smtClean="0"/>
            <a:t>»,  2011. – 414 с. – С.</a:t>
          </a:r>
          <a:r>
            <a:rPr lang="en-US" sz="2400" dirty="0" smtClean="0"/>
            <a:t> </a:t>
          </a:r>
          <a:r>
            <a:rPr lang="ru-RU" sz="2400" dirty="0" smtClean="0"/>
            <a:t>3</a:t>
          </a:r>
          <a:r>
            <a:rPr lang="en-US" sz="2400" dirty="0" smtClean="0"/>
            <a:t>5</a:t>
          </a:r>
          <a:r>
            <a:rPr lang="ru-RU" sz="2400" dirty="0" smtClean="0"/>
            <a:t>1</a:t>
          </a:r>
          <a:r>
            <a:rPr lang="uk-UA" sz="2400" dirty="0" smtClean="0"/>
            <a:t>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С. 130 - 139.</a:t>
          </a:r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«</a:t>
          </a:r>
          <a:r>
            <a:rPr lang="ru-RU" sz="2400" dirty="0" err="1" smtClean="0"/>
            <a:t>Освіта</a:t>
          </a:r>
          <a:r>
            <a:rPr lang="ru-RU" sz="2400" dirty="0" smtClean="0"/>
            <a:t>», 2011. – 392 с. – С. 154 – 156.</a:t>
          </a: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/>
            <a:t>Богданович М.В., Козак М.В., Король Я.А.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викладання математики в початкових класах: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3-є вид., перероб. і </a:t>
          </a:r>
          <a:r>
            <a:rPr lang="uk-UA" sz="2400" dirty="0" err="1" smtClean="0"/>
            <a:t>доп.—Тернопіль</a:t>
          </a:r>
          <a:r>
            <a:rPr lang="uk-UA" sz="2400" dirty="0" smtClean="0"/>
            <a:t>: Навчальна </a:t>
          </a:r>
          <a:r>
            <a:rPr lang="uk-UA" sz="2400" dirty="0" err="1" smtClean="0"/>
            <a:t>книга—Богдан</a:t>
          </a:r>
          <a:r>
            <a:rPr lang="uk-UA" sz="2400" dirty="0" smtClean="0"/>
            <a:t>, 2006.—336 с. – С.  243 - 249.</a:t>
          </a:r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E9FC18-30F4-4177-8BB3-16A4FD87F125}" type="presOf" srcId="{904D20C8-10B8-4171-B597-768FCCA53FB4}" destId="{AA690A2A-462F-4842-87AB-27D36FBE8E82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48C15F60-B054-4451-8804-31910CC770F7}" type="presOf" srcId="{A1FDD25E-E824-4031-88BC-0F373555732D}" destId="{4D486EF9-B268-495E-A68E-24F75757F6C9}" srcOrd="0" destOrd="0" presId="urn:microsoft.com/office/officeart/2005/8/layout/hList6"/>
    <dgm:cxn modelId="{F6A3AE37-BC6B-452F-9143-6B08BAE87902}" type="presOf" srcId="{F0185DEC-A004-4FA4-88FD-66C2E3F007A9}" destId="{E6B34294-6D5C-4362-AE07-3750C0B6CB94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D5F32039-F2CA-4393-B4D7-1C59E4D53260}" type="presOf" srcId="{DD079A72-2727-424D-B5FE-A91191538121}" destId="{1B3D0ADA-319A-4940-B395-95DDFC699AD5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853800ED-F184-4DC9-8ECE-96F3F551E942}" type="presParOf" srcId="{1B3D0ADA-319A-4940-B395-95DDFC699AD5}" destId="{E6B34294-6D5C-4362-AE07-3750C0B6CB94}" srcOrd="0" destOrd="0" presId="urn:microsoft.com/office/officeart/2005/8/layout/hList6"/>
    <dgm:cxn modelId="{0EF8814B-2DC4-4195-B837-AAEF756BB522}" type="presParOf" srcId="{1B3D0ADA-319A-4940-B395-95DDFC699AD5}" destId="{E8E4BE53-D7CF-43C4-9E28-06C19846DE34}" srcOrd="1" destOrd="0" presId="urn:microsoft.com/office/officeart/2005/8/layout/hList6"/>
    <dgm:cxn modelId="{0F5D6740-5CB8-43FE-8AE7-F3710379EFD0}" type="presParOf" srcId="{1B3D0ADA-319A-4940-B395-95DDFC699AD5}" destId="{AA690A2A-462F-4842-87AB-27D36FBE8E82}" srcOrd="2" destOrd="0" presId="urn:microsoft.com/office/officeart/2005/8/layout/hList6"/>
    <dgm:cxn modelId="{023A5AE8-7E7A-4839-82CD-E8AD54B8E974}" type="presParOf" srcId="{1B3D0ADA-319A-4940-B395-95DDFC699AD5}" destId="{5B68EF68-1A81-4AB3-AAA6-287B403EDA26}" srcOrd="3" destOrd="0" presId="urn:microsoft.com/office/officeart/2005/8/layout/hList6"/>
    <dgm:cxn modelId="{D34307DE-8930-4B61-9284-45963271791B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uk-UA" sz="2400" b="1" kern="1200" dirty="0" smtClean="0"/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Коваль Л.В., </a:t>
          </a: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 </a:t>
          </a:r>
          <a:r>
            <a:rPr lang="uk-UA" sz="2400" kern="120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dirty="0" err="1" smtClean="0"/>
            <a:t>„Початкове</a:t>
          </a:r>
          <a:r>
            <a:rPr lang="uk-UA" sz="2400" kern="1200" dirty="0" smtClean="0"/>
            <a:t> </a:t>
          </a:r>
          <a:r>
            <a:rPr lang="uk-UA" sz="2400" kern="1200" dirty="0" err="1" smtClean="0"/>
            <a:t>навчання”</a:t>
          </a:r>
          <a:r>
            <a:rPr lang="uk-UA" sz="2400" kern="1200" dirty="0" smtClean="0"/>
            <a:t>, освітньо-кваліфікаційного рівня </a:t>
          </a:r>
          <a:r>
            <a:rPr lang="uk-UA" sz="2400" kern="1200" dirty="0" err="1" smtClean="0"/>
            <a:t>„бакалавр”</a:t>
          </a:r>
          <a:r>
            <a:rPr lang="uk-UA" sz="2400" kern="1200" dirty="0" smtClean="0"/>
            <a:t> [2-ге вид., </a:t>
          </a:r>
          <a:r>
            <a:rPr lang="uk-UA" sz="2400" kern="1200" dirty="0" err="1" smtClean="0"/>
            <a:t>допов</a:t>
          </a:r>
          <a:r>
            <a:rPr lang="uk-UA" sz="2400" kern="1200" dirty="0" smtClean="0"/>
            <a:t>. і </a:t>
          </a:r>
          <a:r>
            <a:rPr lang="uk-UA" sz="2400" kern="1200" dirty="0" err="1" smtClean="0"/>
            <a:t>переробл</a:t>
          </a:r>
          <a:r>
            <a:rPr lang="uk-UA" sz="2400" kern="1200" dirty="0" smtClean="0"/>
            <a:t>.] – Харків: ЧП «</a:t>
          </a:r>
          <a:r>
            <a:rPr lang="uk-UA" sz="2400" kern="1200" dirty="0" err="1" smtClean="0"/>
            <a:t>Принт-Лідер</a:t>
          </a:r>
          <a:r>
            <a:rPr lang="uk-UA" sz="2400" kern="1200" dirty="0" smtClean="0"/>
            <a:t>»,  2011. – 414 с. – С.</a:t>
          </a:r>
          <a:r>
            <a:rPr lang="en-US" sz="2400" kern="1200" dirty="0" smtClean="0"/>
            <a:t> </a:t>
          </a:r>
          <a:r>
            <a:rPr lang="ru-RU" sz="2400" kern="1200" dirty="0" smtClean="0"/>
            <a:t>3</a:t>
          </a:r>
          <a:r>
            <a:rPr lang="en-US" sz="2400" kern="1200" dirty="0" smtClean="0"/>
            <a:t>5</a:t>
          </a:r>
          <a:r>
            <a:rPr lang="ru-RU" sz="2400" kern="1200" dirty="0" smtClean="0"/>
            <a:t>1</a:t>
          </a:r>
          <a:r>
            <a:rPr lang="uk-UA" sz="2400" kern="1200" dirty="0" smtClean="0"/>
            <a:t>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С. 130 - 139.</a:t>
          </a:r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«</a:t>
          </a:r>
          <a:r>
            <a:rPr lang="ru-RU" sz="2400" kern="1200" dirty="0" err="1" smtClean="0"/>
            <a:t>Освіта</a:t>
          </a:r>
          <a:r>
            <a:rPr lang="ru-RU" sz="2400" kern="1200" dirty="0" smtClean="0"/>
            <a:t>», 2011. – 392 с. – С. 154 – 156.</a:t>
          </a: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Богданович М.В., Козак М.В., Король Я.А.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викладання математики в початкових класах: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3-є вид., перероб. і </a:t>
          </a:r>
          <a:r>
            <a:rPr lang="uk-UA" sz="2400" kern="1200" dirty="0" err="1" smtClean="0"/>
            <a:t>доп.—Тернопіль</a:t>
          </a:r>
          <a:r>
            <a:rPr lang="uk-UA" sz="2400" kern="1200" dirty="0" smtClean="0"/>
            <a:t>: Навчальна </a:t>
          </a:r>
          <a:r>
            <a:rPr lang="uk-UA" sz="2400" kern="1200" dirty="0" err="1" smtClean="0"/>
            <a:t>книга—Богдан</a:t>
          </a:r>
          <a:r>
            <a:rPr lang="uk-UA" sz="2400" kern="1200" dirty="0" smtClean="0"/>
            <a:t>, 2006.—336 с. – С.  243 - 249.</a:t>
          </a:r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8769a539b58436e1cbd5b68c8f983e10f20e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2142</TotalTime>
  <Words>173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2-му класі</dc:title>
  <dc:creator>Светлана</dc:creator>
  <cp:lastModifiedBy>Веталь</cp:lastModifiedBy>
  <cp:revision>163</cp:revision>
  <dcterms:created xsi:type="dcterms:W3CDTF">2013-05-26T03:34:36Z</dcterms:created>
  <dcterms:modified xsi:type="dcterms:W3CDTF">2016-12-26T21:46:15Z</dcterms:modified>
</cp:coreProperties>
</file>