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3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0" autoAdjust="0"/>
    <p:restoredTop sz="97849" autoAdjust="0"/>
  </p:normalViewPr>
  <p:slideViewPr>
    <p:cSldViewPr>
      <p:cViewPr>
        <p:scale>
          <a:sx n="68" d="100"/>
          <a:sy n="68" d="100"/>
        </p:scale>
        <p:origin x="-197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E1FCA756-A85D-4F9E-9D14-5D6F7E6BD666}" type="presOf" srcId="{EB66B2BF-1C91-4390-887D-59AFDF2F5453}" destId="{EE42284D-07CC-4E60-9511-FD7FB20444B5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0DBEA96C-7A37-4275-9746-30DB1DF7FAD5}" type="presOf" srcId="{889517A7-6441-4483-B2EC-4040F04A8583}" destId="{A058D1BA-E84F-4FDE-83D5-6EB0E59373E3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E4E49985-8F2A-4DF1-AA9D-A3B3A105970B}" type="presOf" srcId="{2584DB9A-784B-48F5-B86D-25FAFB3039D7}" destId="{EBA3EE16-9FDD-4C0D-A8C9-B38A905D9D21}" srcOrd="0" destOrd="0" presId="urn:microsoft.com/office/officeart/2005/8/layout/arrow2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87F06A76-4A51-42DD-842C-AC50B867EC79}" type="presOf" srcId="{972020DB-F149-4227-9BEB-A0D49C73DC9B}" destId="{67B30F68-F664-49D0-B634-4E8BA04DBCF2}" srcOrd="0" destOrd="0" presId="urn:microsoft.com/office/officeart/2005/8/layout/arrow2"/>
    <dgm:cxn modelId="{82B9CE95-EDA5-48CA-930D-A2951FC04E49}" type="presOf" srcId="{3CED5FFD-AAA2-4F32-9984-2931A9343EF4}" destId="{F8BFDAFD-525F-436C-B14B-2567CFE67020}" srcOrd="0" destOrd="0" presId="urn:microsoft.com/office/officeart/2005/8/layout/arrow2"/>
    <dgm:cxn modelId="{5E4BFC49-CD8D-45B6-9180-ED49A162229D}" type="presOf" srcId="{4DF7A849-7E3E-424B-AB6C-A90D1143B16A}" destId="{79055F36-FB44-4AFE-89C6-FD47523E4240}" srcOrd="0" destOrd="0" presId="urn:microsoft.com/office/officeart/2005/8/layout/arrow2"/>
    <dgm:cxn modelId="{614003DA-F63B-4641-87AC-84946A0FDA34}" type="presParOf" srcId="{EE42284D-07CC-4E60-9511-FD7FB20444B5}" destId="{AEA8F65B-9A00-43C1-A4F9-A68D41146E29}" srcOrd="0" destOrd="0" presId="urn:microsoft.com/office/officeart/2005/8/layout/arrow2"/>
    <dgm:cxn modelId="{284D6178-FCB1-49BA-A38E-80B2492EF4D0}" type="presParOf" srcId="{EE42284D-07CC-4E60-9511-FD7FB20444B5}" destId="{8859FC13-5D8F-46C7-B2AA-092A21968C4B}" srcOrd="1" destOrd="0" presId="urn:microsoft.com/office/officeart/2005/8/layout/arrow2"/>
    <dgm:cxn modelId="{15192C25-BDE6-4387-BD0B-D405764E7585}" type="presParOf" srcId="{8859FC13-5D8F-46C7-B2AA-092A21968C4B}" destId="{DFECD051-241E-4D49-90FE-79495E84D7B0}" srcOrd="0" destOrd="0" presId="urn:microsoft.com/office/officeart/2005/8/layout/arrow2"/>
    <dgm:cxn modelId="{95DC0525-B79E-4141-81E6-026C0C82494E}" type="presParOf" srcId="{8859FC13-5D8F-46C7-B2AA-092A21968C4B}" destId="{67B30F68-F664-49D0-B634-4E8BA04DBCF2}" srcOrd="1" destOrd="0" presId="urn:microsoft.com/office/officeart/2005/8/layout/arrow2"/>
    <dgm:cxn modelId="{74CE509F-4092-4225-BD18-D845B2749801}" type="presParOf" srcId="{8859FC13-5D8F-46C7-B2AA-092A21968C4B}" destId="{BBEC6CA9-E41C-4CBB-BA49-850C00ADEA47}" srcOrd="2" destOrd="0" presId="urn:microsoft.com/office/officeart/2005/8/layout/arrow2"/>
    <dgm:cxn modelId="{3801DC95-A7C2-4423-B627-E31FF4012F59}" type="presParOf" srcId="{8859FC13-5D8F-46C7-B2AA-092A21968C4B}" destId="{F8BFDAFD-525F-436C-B14B-2567CFE67020}" srcOrd="3" destOrd="0" presId="urn:microsoft.com/office/officeart/2005/8/layout/arrow2"/>
    <dgm:cxn modelId="{9AB0DB77-CB89-45AF-AA26-11CB0CF66EBD}" type="presParOf" srcId="{8859FC13-5D8F-46C7-B2AA-092A21968C4B}" destId="{00B64851-C59E-4DDB-9091-7A0B9F221FC0}" srcOrd="4" destOrd="0" presId="urn:microsoft.com/office/officeart/2005/8/layout/arrow2"/>
    <dgm:cxn modelId="{95762DA1-28D4-4D5A-B659-7F32743F114D}" type="presParOf" srcId="{8859FC13-5D8F-46C7-B2AA-092A21968C4B}" destId="{A058D1BA-E84F-4FDE-83D5-6EB0E59373E3}" srcOrd="5" destOrd="0" presId="urn:microsoft.com/office/officeart/2005/8/layout/arrow2"/>
    <dgm:cxn modelId="{683C8B78-7EE4-4392-9DA0-952170A3310C}" type="presParOf" srcId="{8859FC13-5D8F-46C7-B2AA-092A21968C4B}" destId="{6A1A9D43-13BA-492F-877E-6840D854D3C9}" srcOrd="6" destOrd="0" presId="urn:microsoft.com/office/officeart/2005/8/layout/arrow2"/>
    <dgm:cxn modelId="{7042338A-BFC5-48E5-BA40-1BAFF4211B52}" type="presParOf" srcId="{8859FC13-5D8F-46C7-B2AA-092A21968C4B}" destId="{EBA3EE16-9FDD-4C0D-A8C9-B38A905D9D21}" srcOrd="7" destOrd="0" presId="urn:microsoft.com/office/officeart/2005/8/layout/arrow2"/>
    <dgm:cxn modelId="{2C4755DD-6239-48A7-8D70-40D51DD4E774}" type="presParOf" srcId="{8859FC13-5D8F-46C7-B2AA-092A21968C4B}" destId="{75C4CAF9-F84A-4BA7-BF8B-1C7B7B03A35E}" srcOrd="8" destOrd="0" presId="urn:microsoft.com/office/officeart/2005/8/layout/arrow2"/>
    <dgm:cxn modelId="{0CB43C43-044D-4576-BDD0-8AA9577B689D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5C3B49-735C-423C-99CE-BAB1BC18539C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A875BE2-70B8-4859-BFA7-FE46D435C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8769a539b58436e1cbd5b68c8f983e10f20e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2142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2-му класі</dc:title>
  <dc:creator>Светлана</dc:creator>
  <cp:lastModifiedBy>Веталь</cp:lastModifiedBy>
  <cp:revision>163</cp:revision>
  <dcterms:created xsi:type="dcterms:W3CDTF">2013-05-26T03:34:36Z</dcterms:created>
  <dcterms:modified xsi:type="dcterms:W3CDTF">2016-12-26T21:46:34Z</dcterms:modified>
</cp:coreProperties>
</file>