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3CF5CF-EA7F-47AC-9FF6-021F8E71C775}" type="doc">
      <dgm:prSet loTypeId="urn:microsoft.com/office/officeart/2005/8/layout/hList3" loCatId="list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2F2E8ADF-CD6B-4FBD-827A-ECE6EADA3ECC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>
              <a:solidFill>
                <a:schemeClr val="tx1"/>
              </a:solidFill>
            </a:rPr>
            <a:t>Поняття величини </a:t>
          </a:r>
          <a:r>
            <a:rPr lang="uk-UA" sz="2400" dirty="0" smtClean="0">
              <a:solidFill>
                <a:schemeClr val="tx1"/>
              </a:solidFill>
            </a:rPr>
            <a:t>– найважливіше поняття математики; кожна величина – це деяка узагальнена властивість реальних об'єктів оточуючого світу. </a:t>
          </a:r>
        </a:p>
        <a:p>
          <a:pPr defTabSz="2578100">
            <a:lnSpc>
              <a:spcPct val="90000"/>
            </a:lnSpc>
            <a:spcBef>
              <a:spcPct val="0"/>
            </a:spcBef>
          </a:pPr>
          <a:endParaRPr lang="ru-RU" sz="2400" dirty="0"/>
        </a:p>
      </dgm:t>
    </dgm:pt>
    <dgm:pt modelId="{48F81DDE-AA9A-4B0E-8F0C-70A2F5DBD503}" type="parTrans" cxnId="{1FEDFE55-464E-47DA-B361-ACA2673F2676}">
      <dgm:prSet/>
      <dgm:spPr/>
      <dgm:t>
        <a:bodyPr/>
        <a:lstStyle/>
        <a:p>
          <a:endParaRPr lang="ru-RU" sz="2400"/>
        </a:p>
      </dgm:t>
    </dgm:pt>
    <dgm:pt modelId="{F335E4D2-2717-4029-BF32-C5E9837517CA}" type="sibTrans" cxnId="{1FEDFE55-464E-47DA-B361-ACA2673F2676}">
      <dgm:prSet/>
      <dgm:spPr/>
      <dgm:t>
        <a:bodyPr/>
        <a:lstStyle/>
        <a:p>
          <a:endParaRPr lang="ru-RU" sz="2400"/>
        </a:p>
      </dgm:t>
    </dgm:pt>
    <dgm:pt modelId="{82D9721E-8BED-4F82-9A11-2D51F480E626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Усі величини можна вимірювати, при чому процес вимірювання завжди однаковий: обирається одиниця вимірювання і підраховується скільки разів вона міститься в даній величині.</a:t>
          </a:r>
          <a:endParaRPr lang="ru-RU" sz="2400" b="1" i="1" dirty="0" smtClean="0"/>
        </a:p>
        <a:p>
          <a:pPr defTabSz="2889250">
            <a:lnSpc>
              <a:spcPct val="90000"/>
            </a:lnSpc>
            <a:spcBef>
              <a:spcPct val="0"/>
            </a:spcBef>
          </a:pPr>
          <a:endParaRPr lang="ru-RU" sz="2400" dirty="0"/>
        </a:p>
      </dgm:t>
    </dgm:pt>
    <dgm:pt modelId="{F7710C63-6C1A-42A4-9111-D3A1606C8255}" type="parTrans" cxnId="{876F5D89-86DF-436E-9D02-71800CB424A2}">
      <dgm:prSet/>
      <dgm:spPr/>
      <dgm:t>
        <a:bodyPr/>
        <a:lstStyle/>
        <a:p>
          <a:endParaRPr lang="ru-RU" sz="2400"/>
        </a:p>
      </dgm:t>
    </dgm:pt>
    <dgm:pt modelId="{AF820354-CAC4-451C-9A79-D9908FBDCB6B}" type="sibTrans" cxnId="{876F5D89-86DF-436E-9D02-71800CB424A2}">
      <dgm:prSet/>
      <dgm:spPr/>
      <dgm:t>
        <a:bodyPr/>
        <a:lstStyle/>
        <a:p>
          <a:endParaRPr lang="ru-RU" sz="2400"/>
        </a:p>
      </dgm:t>
    </dgm:pt>
    <dgm:pt modelId="{5788F2AD-7067-45A2-9AE7-4949049DF01E}" type="pres">
      <dgm:prSet presAssocID="{C63CF5CF-EA7F-47AC-9FF6-021F8E71C77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5F5BF5-4DA0-4D71-868E-656BAA7AA2A0}" type="pres">
      <dgm:prSet presAssocID="{2F2E8ADF-CD6B-4FBD-827A-ECE6EADA3ECC}" presName="roof" presStyleLbl="dkBgShp" presStyleIdx="0" presStyleCnt="2"/>
      <dgm:spPr/>
      <dgm:t>
        <a:bodyPr/>
        <a:lstStyle/>
        <a:p>
          <a:endParaRPr lang="ru-RU"/>
        </a:p>
      </dgm:t>
    </dgm:pt>
    <dgm:pt modelId="{4FB700C6-85F3-41FA-964A-E9006FB03708}" type="pres">
      <dgm:prSet presAssocID="{2F2E8ADF-CD6B-4FBD-827A-ECE6EADA3ECC}" presName="pillars" presStyleCnt="0"/>
      <dgm:spPr/>
    </dgm:pt>
    <dgm:pt modelId="{BBCBF926-F5C2-4C9D-AD5F-95DCC3AF2A55}" type="pres">
      <dgm:prSet presAssocID="{2F2E8ADF-CD6B-4FBD-827A-ECE6EADA3ECC}" presName="pillar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D6A0B4-3E70-40BD-A0BF-0FECC6B10030}" type="pres">
      <dgm:prSet presAssocID="{2F2E8ADF-CD6B-4FBD-827A-ECE6EADA3ECC}" presName="base" presStyleLbl="dkBgShp" presStyleIdx="1" presStyleCnt="2"/>
      <dgm:spPr/>
    </dgm:pt>
  </dgm:ptLst>
  <dgm:cxnLst>
    <dgm:cxn modelId="{59CB5950-A03E-4CC5-844B-99C79CCCD633}" type="presOf" srcId="{2F2E8ADF-CD6B-4FBD-827A-ECE6EADA3ECC}" destId="{E35F5BF5-4DA0-4D71-868E-656BAA7AA2A0}" srcOrd="0" destOrd="0" presId="urn:microsoft.com/office/officeart/2005/8/layout/hList3"/>
    <dgm:cxn modelId="{876F5D89-86DF-436E-9D02-71800CB424A2}" srcId="{2F2E8ADF-CD6B-4FBD-827A-ECE6EADA3ECC}" destId="{82D9721E-8BED-4F82-9A11-2D51F480E626}" srcOrd="0" destOrd="0" parTransId="{F7710C63-6C1A-42A4-9111-D3A1606C8255}" sibTransId="{AF820354-CAC4-451C-9A79-D9908FBDCB6B}"/>
    <dgm:cxn modelId="{D68CF8BB-17DE-446A-9C0A-DEA7C8DECFD7}" type="presOf" srcId="{82D9721E-8BED-4F82-9A11-2D51F480E626}" destId="{BBCBF926-F5C2-4C9D-AD5F-95DCC3AF2A55}" srcOrd="0" destOrd="0" presId="urn:microsoft.com/office/officeart/2005/8/layout/hList3"/>
    <dgm:cxn modelId="{DD5A829F-D333-4A2C-B2EC-EC7E33752BB2}" type="presOf" srcId="{C63CF5CF-EA7F-47AC-9FF6-021F8E71C775}" destId="{5788F2AD-7067-45A2-9AE7-4949049DF01E}" srcOrd="0" destOrd="0" presId="urn:microsoft.com/office/officeart/2005/8/layout/hList3"/>
    <dgm:cxn modelId="{1FEDFE55-464E-47DA-B361-ACA2673F2676}" srcId="{C63CF5CF-EA7F-47AC-9FF6-021F8E71C775}" destId="{2F2E8ADF-CD6B-4FBD-827A-ECE6EADA3ECC}" srcOrd="0" destOrd="0" parTransId="{48F81DDE-AA9A-4B0E-8F0C-70A2F5DBD503}" sibTransId="{F335E4D2-2717-4029-BF32-C5E9837517CA}"/>
    <dgm:cxn modelId="{BA4DD3F9-1B16-4B2C-9BE1-B1ACBE6ECFBA}" type="presParOf" srcId="{5788F2AD-7067-45A2-9AE7-4949049DF01E}" destId="{E35F5BF5-4DA0-4D71-868E-656BAA7AA2A0}" srcOrd="0" destOrd="0" presId="urn:microsoft.com/office/officeart/2005/8/layout/hList3"/>
    <dgm:cxn modelId="{27016854-F99D-4086-857F-C3B37C922426}" type="presParOf" srcId="{5788F2AD-7067-45A2-9AE7-4949049DF01E}" destId="{4FB700C6-85F3-41FA-964A-E9006FB03708}" srcOrd="1" destOrd="0" presId="urn:microsoft.com/office/officeart/2005/8/layout/hList3"/>
    <dgm:cxn modelId="{9CFE0835-47D4-415E-B562-2D047D06E9B9}" type="presParOf" srcId="{4FB700C6-85F3-41FA-964A-E9006FB03708}" destId="{BBCBF926-F5C2-4C9D-AD5F-95DCC3AF2A55}" srcOrd="0" destOrd="0" presId="urn:microsoft.com/office/officeart/2005/8/layout/hList3"/>
    <dgm:cxn modelId="{7022B304-6E39-4E48-9782-949242B02052}" type="presParOf" srcId="{5788F2AD-7067-45A2-9AE7-4949049DF01E}" destId="{5AD6A0B4-3E70-40BD-A0BF-0FECC6B1003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8E1A46-6774-4497-8FC4-A8DBB242D2E6}" type="doc">
      <dgm:prSet loTypeId="urn:microsoft.com/office/officeart/2005/8/layout/arrow5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55F732D-81A8-421D-AAB7-75F98852E626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При вивченні величин діти повинні чітко розуміти різницю між поняттям </a:t>
          </a:r>
          <a:r>
            <a:rPr lang="uk-UA" sz="2400" i="1" dirty="0" err="1" smtClean="0"/>
            <a:t>“</a:t>
          </a:r>
          <a:r>
            <a:rPr lang="uk-UA" sz="2400" b="1" i="1" dirty="0" err="1" smtClean="0"/>
            <a:t>число</a:t>
          </a:r>
          <a:r>
            <a:rPr lang="uk-UA" sz="2400" i="1" dirty="0" err="1" smtClean="0"/>
            <a:t>”</a:t>
          </a:r>
          <a:r>
            <a:rPr lang="uk-UA" sz="2400" i="1" dirty="0" smtClean="0"/>
            <a:t> </a:t>
          </a:r>
          <a:r>
            <a:rPr lang="uk-UA" sz="2400" dirty="0" smtClean="0"/>
            <a:t>і   </a:t>
          </a:r>
          <a:r>
            <a:rPr lang="uk-UA" sz="2400" i="1" dirty="0" err="1" smtClean="0"/>
            <a:t>“</a:t>
          </a:r>
          <a:r>
            <a:rPr lang="uk-UA" sz="2400" b="1" i="1" dirty="0" err="1" smtClean="0"/>
            <a:t>величина</a:t>
          </a:r>
          <a:r>
            <a:rPr lang="uk-UA" sz="2400" i="1" dirty="0" err="1" smtClean="0"/>
            <a:t>”</a:t>
          </a:r>
          <a:r>
            <a:rPr lang="uk-UA" sz="2400" i="1" dirty="0" smtClean="0"/>
            <a:t> </a:t>
          </a:r>
          <a:r>
            <a:rPr lang="uk-UA" sz="2400" dirty="0" smtClean="0"/>
            <a:t>та зв'язки між ними: </a:t>
          </a:r>
          <a:endParaRPr lang="ru-RU" sz="2400" dirty="0"/>
        </a:p>
      </dgm:t>
    </dgm:pt>
    <dgm:pt modelId="{839EDC86-D35B-4402-8576-D21C5CD6DAC4}" type="parTrans" cxnId="{E21BA54A-33CB-435D-92D7-03FDA54DFEF5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2B5F1818-A626-443B-B480-0A6BE4A10010}" type="sibTrans" cxnId="{E21BA54A-33CB-435D-92D7-03FDA54DFEF5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ABBACC69-9174-4C31-9E90-CAD45E37D475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- число виникає  як результат вимірювання величин.</a:t>
          </a:r>
          <a:endParaRPr lang="ru-RU" sz="2400" dirty="0"/>
        </a:p>
      </dgm:t>
    </dgm:pt>
    <dgm:pt modelId="{33F0F4DD-BA52-41C7-9E9E-63BB517E5F30}" type="parTrans" cxnId="{E8714ADB-ADA4-4C9F-8532-DD78A79C2BBC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A06BEE7C-9102-48DD-BF40-7997EE7E7091}" type="sibTrans" cxnId="{E8714ADB-ADA4-4C9F-8532-DD78A79C2BBC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1C5092C1-3A06-4EF5-A9EF-98A82B4304A6}" type="pres">
      <dgm:prSet presAssocID="{278E1A46-6774-4497-8FC4-A8DBB242D2E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C787A0-D964-477B-9F2B-79DFB031EECB}" type="pres">
      <dgm:prSet presAssocID="{755F732D-81A8-421D-AAB7-75F98852E626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63757C-3D83-4FEA-B893-E6F8AC21AECA}" type="pres">
      <dgm:prSet presAssocID="{ABBACC69-9174-4C31-9E90-CAD45E37D475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714ADB-ADA4-4C9F-8532-DD78A79C2BBC}" srcId="{278E1A46-6774-4497-8FC4-A8DBB242D2E6}" destId="{ABBACC69-9174-4C31-9E90-CAD45E37D475}" srcOrd="1" destOrd="0" parTransId="{33F0F4DD-BA52-41C7-9E9E-63BB517E5F30}" sibTransId="{A06BEE7C-9102-48DD-BF40-7997EE7E7091}"/>
    <dgm:cxn modelId="{25B179B2-0C5E-4478-935A-3CBFFB761E3C}" type="presOf" srcId="{ABBACC69-9174-4C31-9E90-CAD45E37D475}" destId="{E163757C-3D83-4FEA-B893-E6F8AC21AECA}" srcOrd="0" destOrd="0" presId="urn:microsoft.com/office/officeart/2005/8/layout/arrow5"/>
    <dgm:cxn modelId="{1B236E1C-8217-4295-BC35-FA98B5684509}" type="presOf" srcId="{755F732D-81A8-421D-AAB7-75F98852E626}" destId="{4DC787A0-D964-477B-9F2B-79DFB031EECB}" srcOrd="0" destOrd="0" presId="urn:microsoft.com/office/officeart/2005/8/layout/arrow5"/>
    <dgm:cxn modelId="{1E4FEBC1-EBB8-4436-A445-5FE14E2855FE}" type="presOf" srcId="{278E1A46-6774-4497-8FC4-A8DBB242D2E6}" destId="{1C5092C1-3A06-4EF5-A9EF-98A82B4304A6}" srcOrd="0" destOrd="0" presId="urn:microsoft.com/office/officeart/2005/8/layout/arrow5"/>
    <dgm:cxn modelId="{E21BA54A-33CB-435D-92D7-03FDA54DFEF5}" srcId="{278E1A46-6774-4497-8FC4-A8DBB242D2E6}" destId="{755F732D-81A8-421D-AAB7-75F98852E626}" srcOrd="0" destOrd="0" parTransId="{839EDC86-D35B-4402-8576-D21C5CD6DAC4}" sibTransId="{2B5F1818-A626-443B-B480-0A6BE4A10010}"/>
    <dgm:cxn modelId="{D8EEA843-FCFC-43E0-98D8-FCB9D6D509E7}" type="presParOf" srcId="{1C5092C1-3A06-4EF5-A9EF-98A82B4304A6}" destId="{4DC787A0-D964-477B-9F2B-79DFB031EECB}" srcOrd="0" destOrd="0" presId="urn:microsoft.com/office/officeart/2005/8/layout/arrow5"/>
    <dgm:cxn modelId="{9EC4D964-8F06-431E-BF70-A0767D4A1C1E}" type="presParOf" srcId="{1C5092C1-3A06-4EF5-A9EF-98A82B4304A6}" destId="{E163757C-3D83-4FEA-B893-E6F8AC21AECA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F38F8F-4865-4B05-AA77-554243EDCC5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AD94AED-3F68-4563-9CB5-E959D7A4C32D}">
      <dgm:prSet phldrT="[Текст]" custT="1"/>
      <dgm:spPr/>
      <dgm:t>
        <a:bodyPr/>
        <a:lstStyle/>
        <a:p>
          <a:r>
            <a:rPr lang="uk-UA" sz="2400" b="1" dirty="0" smtClean="0"/>
            <a:t>Величини</a:t>
          </a:r>
          <a:endParaRPr lang="ru-RU" sz="2400" b="1" dirty="0"/>
        </a:p>
      </dgm:t>
    </dgm:pt>
    <dgm:pt modelId="{21E9D189-E412-48FE-ADA2-59C67555FEE5}" type="parTrans" cxnId="{9824E6D5-F026-49CF-B6AC-93A5EE2BFA66}">
      <dgm:prSet/>
      <dgm:spPr/>
      <dgm:t>
        <a:bodyPr/>
        <a:lstStyle/>
        <a:p>
          <a:endParaRPr lang="ru-RU"/>
        </a:p>
      </dgm:t>
    </dgm:pt>
    <dgm:pt modelId="{4D2DAB2B-C5B8-428E-AE94-4F0E3F0C5690}" type="sibTrans" cxnId="{9824E6D5-F026-49CF-B6AC-93A5EE2BFA66}">
      <dgm:prSet/>
      <dgm:spPr/>
      <dgm:t>
        <a:bodyPr/>
        <a:lstStyle/>
        <a:p>
          <a:endParaRPr lang="ru-RU"/>
        </a:p>
      </dgm:t>
    </dgm:pt>
    <dgm:pt modelId="{90C7CFE3-30E5-4597-A042-BA6DDC4A4936}">
      <dgm:prSet phldrT="[Текст]" custT="1"/>
      <dgm:spPr/>
      <dgm:t>
        <a:bodyPr/>
        <a:lstStyle/>
        <a:p>
          <a:r>
            <a:rPr lang="uk-UA" sz="2000" b="1" dirty="0" smtClean="0"/>
            <a:t>Основні величини</a:t>
          </a:r>
          <a:endParaRPr lang="ru-RU" sz="2000" b="1" dirty="0"/>
        </a:p>
      </dgm:t>
    </dgm:pt>
    <dgm:pt modelId="{8BFE78AE-A1B4-4C50-B848-5B82164C4FBF}" type="parTrans" cxnId="{EC2554DB-B33D-4178-A38C-0B8A7BE1E1A2}">
      <dgm:prSet/>
      <dgm:spPr/>
      <dgm:t>
        <a:bodyPr/>
        <a:lstStyle/>
        <a:p>
          <a:endParaRPr lang="ru-RU"/>
        </a:p>
      </dgm:t>
    </dgm:pt>
    <dgm:pt modelId="{63809323-8724-488D-AE86-C01D6B7DC55D}" type="sibTrans" cxnId="{EC2554DB-B33D-4178-A38C-0B8A7BE1E1A2}">
      <dgm:prSet/>
      <dgm:spPr/>
      <dgm:t>
        <a:bodyPr/>
        <a:lstStyle/>
        <a:p>
          <a:endParaRPr lang="ru-RU"/>
        </a:p>
      </dgm:t>
    </dgm:pt>
    <dgm:pt modelId="{0F029F8C-732A-4F7A-AE47-F48407822F8E}">
      <dgm:prSet phldrT="[Текст]" custT="1"/>
      <dgm:spPr/>
      <dgm:t>
        <a:bodyPr/>
        <a:lstStyle/>
        <a:p>
          <a:r>
            <a:rPr lang="uk-UA" sz="2000" b="1" dirty="0" smtClean="0"/>
            <a:t>Групи взаємопов'язаних величин</a:t>
          </a:r>
          <a:endParaRPr lang="ru-RU" sz="2000" b="1" dirty="0"/>
        </a:p>
      </dgm:t>
    </dgm:pt>
    <dgm:pt modelId="{D18ECDFA-06CB-4D4F-910F-37E490813FC9}" type="parTrans" cxnId="{8F32BE02-ADF4-474A-893B-A0ACD796D627}">
      <dgm:prSet/>
      <dgm:spPr/>
      <dgm:t>
        <a:bodyPr/>
        <a:lstStyle/>
        <a:p>
          <a:endParaRPr lang="ru-RU"/>
        </a:p>
      </dgm:t>
    </dgm:pt>
    <dgm:pt modelId="{46F2604E-1CA9-4E79-A594-77BF92E607FC}" type="sibTrans" cxnId="{8F32BE02-ADF4-474A-893B-A0ACD796D627}">
      <dgm:prSet/>
      <dgm:spPr/>
      <dgm:t>
        <a:bodyPr/>
        <a:lstStyle/>
        <a:p>
          <a:endParaRPr lang="ru-RU"/>
        </a:p>
      </dgm:t>
    </dgm:pt>
    <dgm:pt modelId="{5AE1A7CB-6A21-4539-B148-644035E4CF9D}">
      <dgm:prSet phldrT="[Текст]" custT="1"/>
      <dgm:spPr/>
      <dgm:t>
        <a:bodyPr/>
        <a:lstStyle/>
        <a:p>
          <a:r>
            <a:rPr lang="uk-UA" sz="2000" b="1" dirty="0" smtClean="0"/>
            <a:t>Величини, пов'язані з  вимірюванням геометричних фігур</a:t>
          </a:r>
          <a:endParaRPr lang="ru-RU" sz="2000" b="1" dirty="0"/>
        </a:p>
      </dgm:t>
    </dgm:pt>
    <dgm:pt modelId="{100DE7D1-6F32-446F-A45E-AF9CD782C4D9}" type="parTrans" cxnId="{B9356ECC-9F95-4E91-8B46-2E34478E55E6}">
      <dgm:prSet/>
      <dgm:spPr/>
      <dgm:t>
        <a:bodyPr/>
        <a:lstStyle/>
        <a:p>
          <a:endParaRPr lang="ru-RU"/>
        </a:p>
      </dgm:t>
    </dgm:pt>
    <dgm:pt modelId="{C6CE2B23-3750-492A-ADFC-3ED37A983801}" type="sibTrans" cxnId="{B9356ECC-9F95-4E91-8B46-2E34478E55E6}">
      <dgm:prSet/>
      <dgm:spPr/>
      <dgm:t>
        <a:bodyPr/>
        <a:lstStyle/>
        <a:p>
          <a:endParaRPr lang="ru-RU"/>
        </a:p>
      </dgm:t>
    </dgm:pt>
    <dgm:pt modelId="{D2122945-B98E-4914-A1BB-366123C88ED3}" type="pres">
      <dgm:prSet presAssocID="{79F38F8F-4865-4B05-AA77-554243EDCC5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AFD6640-9AC0-42CF-B43D-8FBB172EEAED}" type="pres">
      <dgm:prSet presAssocID="{8AD94AED-3F68-4563-9CB5-E959D7A4C32D}" presName="hierRoot1" presStyleCnt="0"/>
      <dgm:spPr/>
      <dgm:t>
        <a:bodyPr/>
        <a:lstStyle/>
        <a:p>
          <a:endParaRPr lang="ru-RU"/>
        </a:p>
      </dgm:t>
    </dgm:pt>
    <dgm:pt modelId="{46FAE31C-812A-4961-A9D1-B8B27C6BCEDC}" type="pres">
      <dgm:prSet presAssocID="{8AD94AED-3F68-4563-9CB5-E959D7A4C32D}" presName="composite" presStyleCnt="0"/>
      <dgm:spPr/>
      <dgm:t>
        <a:bodyPr/>
        <a:lstStyle/>
        <a:p>
          <a:endParaRPr lang="ru-RU"/>
        </a:p>
      </dgm:t>
    </dgm:pt>
    <dgm:pt modelId="{0F43B9AB-302F-4C03-94BD-36F807DC0968}" type="pres">
      <dgm:prSet presAssocID="{8AD94AED-3F68-4563-9CB5-E959D7A4C32D}" presName="background" presStyleLbl="node0" presStyleIdx="0" presStyleCnt="1"/>
      <dgm:spPr/>
      <dgm:t>
        <a:bodyPr/>
        <a:lstStyle/>
        <a:p>
          <a:endParaRPr lang="ru-RU"/>
        </a:p>
      </dgm:t>
    </dgm:pt>
    <dgm:pt modelId="{93309B6E-FFFE-4FDF-978E-715DFBC54DF7}" type="pres">
      <dgm:prSet presAssocID="{8AD94AED-3F68-4563-9CB5-E959D7A4C32D}" presName="text" presStyleLbl="fgAcc0" presStyleIdx="0" presStyleCnt="1" custScaleX="326713" custScaleY="172332" custLinFactNeighborY="-827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418990-BB41-48BE-8790-99F92A93940A}" type="pres">
      <dgm:prSet presAssocID="{8AD94AED-3F68-4563-9CB5-E959D7A4C32D}" presName="hierChild2" presStyleCnt="0"/>
      <dgm:spPr/>
      <dgm:t>
        <a:bodyPr/>
        <a:lstStyle/>
        <a:p>
          <a:endParaRPr lang="ru-RU"/>
        </a:p>
      </dgm:t>
    </dgm:pt>
    <dgm:pt modelId="{63E4643E-2396-470D-8122-49ED82F14589}" type="pres">
      <dgm:prSet presAssocID="{8BFE78AE-A1B4-4C50-B848-5B82164C4FBF}" presName="Name10" presStyleLbl="parChTrans1D2" presStyleIdx="0" presStyleCnt="3"/>
      <dgm:spPr/>
      <dgm:t>
        <a:bodyPr/>
        <a:lstStyle/>
        <a:p>
          <a:endParaRPr lang="ru-RU"/>
        </a:p>
      </dgm:t>
    </dgm:pt>
    <dgm:pt modelId="{9DF975E7-3AD0-4E2F-98C3-8C530E8BC802}" type="pres">
      <dgm:prSet presAssocID="{90C7CFE3-30E5-4597-A042-BA6DDC4A4936}" presName="hierRoot2" presStyleCnt="0"/>
      <dgm:spPr/>
      <dgm:t>
        <a:bodyPr/>
        <a:lstStyle/>
        <a:p>
          <a:endParaRPr lang="ru-RU"/>
        </a:p>
      </dgm:t>
    </dgm:pt>
    <dgm:pt modelId="{46BECF52-09BB-4EA3-83D7-D83CCEABC6BD}" type="pres">
      <dgm:prSet presAssocID="{90C7CFE3-30E5-4597-A042-BA6DDC4A4936}" presName="composite2" presStyleCnt="0"/>
      <dgm:spPr/>
      <dgm:t>
        <a:bodyPr/>
        <a:lstStyle/>
        <a:p>
          <a:endParaRPr lang="ru-RU"/>
        </a:p>
      </dgm:t>
    </dgm:pt>
    <dgm:pt modelId="{65E4362C-C2A1-4E5B-AC79-366228E3AAC1}" type="pres">
      <dgm:prSet presAssocID="{90C7CFE3-30E5-4597-A042-BA6DDC4A4936}" presName="background2" presStyleLbl="node2" presStyleIdx="0" presStyleCnt="3"/>
      <dgm:spPr/>
      <dgm:t>
        <a:bodyPr/>
        <a:lstStyle/>
        <a:p>
          <a:endParaRPr lang="ru-RU"/>
        </a:p>
      </dgm:t>
    </dgm:pt>
    <dgm:pt modelId="{6011DB15-4DCF-41BC-9EB8-9FFA4EA91E80}" type="pres">
      <dgm:prSet presAssocID="{90C7CFE3-30E5-4597-A042-BA6DDC4A4936}" presName="text2" presStyleLbl="fgAcc2" presStyleIdx="0" presStyleCnt="3" custScaleX="205473" custScaleY="186974" custLinFactNeighborX="4168" custLinFactNeighborY="-782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A21E66-9575-472A-BE41-270545EC88A7}" type="pres">
      <dgm:prSet presAssocID="{90C7CFE3-30E5-4597-A042-BA6DDC4A4936}" presName="hierChild3" presStyleCnt="0"/>
      <dgm:spPr/>
      <dgm:t>
        <a:bodyPr/>
        <a:lstStyle/>
        <a:p>
          <a:endParaRPr lang="ru-RU"/>
        </a:p>
      </dgm:t>
    </dgm:pt>
    <dgm:pt modelId="{B323112A-A958-44ED-9297-FBF6043030C7}" type="pres">
      <dgm:prSet presAssocID="{100DE7D1-6F32-446F-A45E-AF9CD782C4D9}" presName="Name10" presStyleLbl="parChTrans1D2" presStyleIdx="1" presStyleCnt="3"/>
      <dgm:spPr/>
      <dgm:t>
        <a:bodyPr/>
        <a:lstStyle/>
        <a:p>
          <a:endParaRPr lang="ru-RU"/>
        </a:p>
      </dgm:t>
    </dgm:pt>
    <dgm:pt modelId="{8E461A9E-0B88-4C16-9911-5622A8DC65D7}" type="pres">
      <dgm:prSet presAssocID="{5AE1A7CB-6A21-4539-B148-644035E4CF9D}" presName="hierRoot2" presStyleCnt="0"/>
      <dgm:spPr/>
      <dgm:t>
        <a:bodyPr/>
        <a:lstStyle/>
        <a:p>
          <a:endParaRPr lang="ru-RU"/>
        </a:p>
      </dgm:t>
    </dgm:pt>
    <dgm:pt modelId="{C06F303F-CDCF-471E-9820-61413C3734D4}" type="pres">
      <dgm:prSet presAssocID="{5AE1A7CB-6A21-4539-B148-644035E4CF9D}" presName="composite2" presStyleCnt="0"/>
      <dgm:spPr/>
      <dgm:t>
        <a:bodyPr/>
        <a:lstStyle/>
        <a:p>
          <a:endParaRPr lang="ru-RU"/>
        </a:p>
      </dgm:t>
    </dgm:pt>
    <dgm:pt modelId="{2D32A8CF-DC63-4BA7-AB5B-FD9E394192EC}" type="pres">
      <dgm:prSet presAssocID="{5AE1A7CB-6A21-4539-B148-644035E4CF9D}" presName="background2" presStyleLbl="node2" presStyleIdx="1" presStyleCnt="3"/>
      <dgm:spPr/>
      <dgm:t>
        <a:bodyPr/>
        <a:lstStyle/>
        <a:p>
          <a:endParaRPr lang="ru-RU"/>
        </a:p>
      </dgm:t>
    </dgm:pt>
    <dgm:pt modelId="{746B6BF9-805C-411F-ADFD-A8FA1C5FBB97}" type="pres">
      <dgm:prSet presAssocID="{5AE1A7CB-6A21-4539-B148-644035E4CF9D}" presName="text2" presStyleLbl="fgAcc2" presStyleIdx="1" presStyleCnt="3" custScaleX="258673" custScaleY="212873" custLinFactY="11062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E9C0A0-68E7-4947-9133-C50561E03F4C}" type="pres">
      <dgm:prSet presAssocID="{5AE1A7CB-6A21-4539-B148-644035E4CF9D}" presName="hierChild3" presStyleCnt="0"/>
      <dgm:spPr/>
      <dgm:t>
        <a:bodyPr/>
        <a:lstStyle/>
        <a:p>
          <a:endParaRPr lang="ru-RU"/>
        </a:p>
      </dgm:t>
    </dgm:pt>
    <dgm:pt modelId="{0E69EC66-C2A5-452A-85A4-BDB5611DDF7E}" type="pres">
      <dgm:prSet presAssocID="{D18ECDFA-06CB-4D4F-910F-37E490813FC9}" presName="Name10" presStyleLbl="parChTrans1D2" presStyleIdx="2" presStyleCnt="3"/>
      <dgm:spPr/>
      <dgm:t>
        <a:bodyPr/>
        <a:lstStyle/>
        <a:p>
          <a:endParaRPr lang="ru-RU"/>
        </a:p>
      </dgm:t>
    </dgm:pt>
    <dgm:pt modelId="{3EF81369-4ED0-4CB7-9929-9ED4DDC837CF}" type="pres">
      <dgm:prSet presAssocID="{0F029F8C-732A-4F7A-AE47-F48407822F8E}" presName="hierRoot2" presStyleCnt="0"/>
      <dgm:spPr/>
      <dgm:t>
        <a:bodyPr/>
        <a:lstStyle/>
        <a:p>
          <a:endParaRPr lang="ru-RU"/>
        </a:p>
      </dgm:t>
    </dgm:pt>
    <dgm:pt modelId="{0117334F-5325-47E2-B297-3DBA93A7BB08}" type="pres">
      <dgm:prSet presAssocID="{0F029F8C-732A-4F7A-AE47-F48407822F8E}" presName="composite2" presStyleCnt="0"/>
      <dgm:spPr/>
      <dgm:t>
        <a:bodyPr/>
        <a:lstStyle/>
        <a:p>
          <a:endParaRPr lang="ru-RU"/>
        </a:p>
      </dgm:t>
    </dgm:pt>
    <dgm:pt modelId="{2DDA14AA-E5AA-4772-B4E8-33D1F039FD6A}" type="pres">
      <dgm:prSet presAssocID="{0F029F8C-732A-4F7A-AE47-F48407822F8E}" presName="background2" presStyleLbl="node2" presStyleIdx="2" presStyleCnt="3"/>
      <dgm:spPr/>
      <dgm:t>
        <a:bodyPr/>
        <a:lstStyle/>
        <a:p>
          <a:endParaRPr lang="ru-RU"/>
        </a:p>
      </dgm:t>
    </dgm:pt>
    <dgm:pt modelId="{91EE62F3-7121-490C-A62B-390D5B7BBAD6}" type="pres">
      <dgm:prSet presAssocID="{0F029F8C-732A-4F7A-AE47-F48407822F8E}" presName="text2" presStyleLbl="fgAcc2" presStyleIdx="2" presStyleCnt="3" custScaleX="249885" custScaleY="181319" custLinFactNeighborY="-729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458295-92A2-44A8-8DC1-7F24C5D9258C}" type="pres">
      <dgm:prSet presAssocID="{0F029F8C-732A-4F7A-AE47-F48407822F8E}" presName="hierChild3" presStyleCnt="0"/>
      <dgm:spPr/>
      <dgm:t>
        <a:bodyPr/>
        <a:lstStyle/>
        <a:p>
          <a:endParaRPr lang="ru-RU"/>
        </a:p>
      </dgm:t>
    </dgm:pt>
  </dgm:ptLst>
  <dgm:cxnLst>
    <dgm:cxn modelId="{902459D9-6993-4025-B0AC-876FBCF8DB5A}" type="presOf" srcId="{0F029F8C-732A-4F7A-AE47-F48407822F8E}" destId="{91EE62F3-7121-490C-A62B-390D5B7BBAD6}" srcOrd="0" destOrd="0" presId="urn:microsoft.com/office/officeart/2005/8/layout/hierarchy1"/>
    <dgm:cxn modelId="{8F32BE02-ADF4-474A-893B-A0ACD796D627}" srcId="{8AD94AED-3F68-4563-9CB5-E959D7A4C32D}" destId="{0F029F8C-732A-4F7A-AE47-F48407822F8E}" srcOrd="2" destOrd="0" parTransId="{D18ECDFA-06CB-4D4F-910F-37E490813FC9}" sibTransId="{46F2604E-1CA9-4E79-A594-77BF92E607FC}"/>
    <dgm:cxn modelId="{EC2554DB-B33D-4178-A38C-0B8A7BE1E1A2}" srcId="{8AD94AED-3F68-4563-9CB5-E959D7A4C32D}" destId="{90C7CFE3-30E5-4597-A042-BA6DDC4A4936}" srcOrd="0" destOrd="0" parTransId="{8BFE78AE-A1B4-4C50-B848-5B82164C4FBF}" sibTransId="{63809323-8724-488D-AE86-C01D6B7DC55D}"/>
    <dgm:cxn modelId="{B9356ECC-9F95-4E91-8B46-2E34478E55E6}" srcId="{8AD94AED-3F68-4563-9CB5-E959D7A4C32D}" destId="{5AE1A7CB-6A21-4539-B148-644035E4CF9D}" srcOrd="1" destOrd="0" parTransId="{100DE7D1-6F32-446F-A45E-AF9CD782C4D9}" sibTransId="{C6CE2B23-3750-492A-ADFC-3ED37A983801}"/>
    <dgm:cxn modelId="{3408E666-3549-4A48-BA0F-4D38C48DC849}" type="presOf" srcId="{79F38F8F-4865-4B05-AA77-554243EDCC5D}" destId="{D2122945-B98E-4914-A1BB-366123C88ED3}" srcOrd="0" destOrd="0" presId="urn:microsoft.com/office/officeart/2005/8/layout/hierarchy1"/>
    <dgm:cxn modelId="{9824E6D5-F026-49CF-B6AC-93A5EE2BFA66}" srcId="{79F38F8F-4865-4B05-AA77-554243EDCC5D}" destId="{8AD94AED-3F68-4563-9CB5-E959D7A4C32D}" srcOrd="0" destOrd="0" parTransId="{21E9D189-E412-48FE-ADA2-59C67555FEE5}" sibTransId="{4D2DAB2B-C5B8-428E-AE94-4F0E3F0C5690}"/>
    <dgm:cxn modelId="{FD34C292-C1F8-4769-9D92-49BA68F4DBEE}" type="presOf" srcId="{8AD94AED-3F68-4563-9CB5-E959D7A4C32D}" destId="{93309B6E-FFFE-4FDF-978E-715DFBC54DF7}" srcOrd="0" destOrd="0" presId="urn:microsoft.com/office/officeart/2005/8/layout/hierarchy1"/>
    <dgm:cxn modelId="{09E21E3F-15CF-4613-84A4-2BF962685EBC}" type="presOf" srcId="{100DE7D1-6F32-446F-A45E-AF9CD782C4D9}" destId="{B323112A-A958-44ED-9297-FBF6043030C7}" srcOrd="0" destOrd="0" presId="urn:microsoft.com/office/officeart/2005/8/layout/hierarchy1"/>
    <dgm:cxn modelId="{86FF416F-954E-4044-B364-9D671276BB12}" type="presOf" srcId="{90C7CFE3-30E5-4597-A042-BA6DDC4A4936}" destId="{6011DB15-4DCF-41BC-9EB8-9FFA4EA91E80}" srcOrd="0" destOrd="0" presId="urn:microsoft.com/office/officeart/2005/8/layout/hierarchy1"/>
    <dgm:cxn modelId="{DFC8B30D-DB43-4B4D-A971-61E57B206A20}" type="presOf" srcId="{5AE1A7CB-6A21-4539-B148-644035E4CF9D}" destId="{746B6BF9-805C-411F-ADFD-A8FA1C5FBB97}" srcOrd="0" destOrd="0" presId="urn:microsoft.com/office/officeart/2005/8/layout/hierarchy1"/>
    <dgm:cxn modelId="{43738293-C398-4017-BFF2-B0ACCB7B98F0}" type="presOf" srcId="{D18ECDFA-06CB-4D4F-910F-37E490813FC9}" destId="{0E69EC66-C2A5-452A-85A4-BDB5611DDF7E}" srcOrd="0" destOrd="0" presId="urn:microsoft.com/office/officeart/2005/8/layout/hierarchy1"/>
    <dgm:cxn modelId="{7746B68C-C954-44DC-BA1E-B30C5DB2E183}" type="presOf" srcId="{8BFE78AE-A1B4-4C50-B848-5B82164C4FBF}" destId="{63E4643E-2396-470D-8122-49ED82F14589}" srcOrd="0" destOrd="0" presId="urn:microsoft.com/office/officeart/2005/8/layout/hierarchy1"/>
    <dgm:cxn modelId="{B75FC51B-3D50-4C36-B467-A1C3694FDDAB}" type="presParOf" srcId="{D2122945-B98E-4914-A1BB-366123C88ED3}" destId="{7AFD6640-9AC0-42CF-B43D-8FBB172EEAED}" srcOrd="0" destOrd="0" presId="urn:microsoft.com/office/officeart/2005/8/layout/hierarchy1"/>
    <dgm:cxn modelId="{7AAD3118-FC5F-4F69-A8C5-4A239247074C}" type="presParOf" srcId="{7AFD6640-9AC0-42CF-B43D-8FBB172EEAED}" destId="{46FAE31C-812A-4961-A9D1-B8B27C6BCEDC}" srcOrd="0" destOrd="0" presId="urn:microsoft.com/office/officeart/2005/8/layout/hierarchy1"/>
    <dgm:cxn modelId="{1A16B7E9-C846-463E-ACAB-B702743AD67B}" type="presParOf" srcId="{46FAE31C-812A-4961-A9D1-B8B27C6BCEDC}" destId="{0F43B9AB-302F-4C03-94BD-36F807DC0968}" srcOrd="0" destOrd="0" presId="urn:microsoft.com/office/officeart/2005/8/layout/hierarchy1"/>
    <dgm:cxn modelId="{2E626657-AEF4-4900-B258-3AC660B42996}" type="presParOf" srcId="{46FAE31C-812A-4961-A9D1-B8B27C6BCEDC}" destId="{93309B6E-FFFE-4FDF-978E-715DFBC54DF7}" srcOrd="1" destOrd="0" presId="urn:microsoft.com/office/officeart/2005/8/layout/hierarchy1"/>
    <dgm:cxn modelId="{8890A59C-B35C-4671-8C69-25A6631534CD}" type="presParOf" srcId="{7AFD6640-9AC0-42CF-B43D-8FBB172EEAED}" destId="{58418990-BB41-48BE-8790-99F92A93940A}" srcOrd="1" destOrd="0" presId="urn:microsoft.com/office/officeart/2005/8/layout/hierarchy1"/>
    <dgm:cxn modelId="{A45A3C63-10F0-4E13-B982-74CF6A3FF5DE}" type="presParOf" srcId="{58418990-BB41-48BE-8790-99F92A93940A}" destId="{63E4643E-2396-470D-8122-49ED82F14589}" srcOrd="0" destOrd="0" presId="urn:microsoft.com/office/officeart/2005/8/layout/hierarchy1"/>
    <dgm:cxn modelId="{05343BE5-0428-4FAD-8D8F-244BB421BEC1}" type="presParOf" srcId="{58418990-BB41-48BE-8790-99F92A93940A}" destId="{9DF975E7-3AD0-4E2F-98C3-8C530E8BC802}" srcOrd="1" destOrd="0" presId="urn:microsoft.com/office/officeart/2005/8/layout/hierarchy1"/>
    <dgm:cxn modelId="{E610C2A8-F34B-45E2-9A96-DAA84B23D8D5}" type="presParOf" srcId="{9DF975E7-3AD0-4E2F-98C3-8C530E8BC802}" destId="{46BECF52-09BB-4EA3-83D7-D83CCEABC6BD}" srcOrd="0" destOrd="0" presId="urn:microsoft.com/office/officeart/2005/8/layout/hierarchy1"/>
    <dgm:cxn modelId="{10B36697-1C8D-4671-8CF7-CB00D824465C}" type="presParOf" srcId="{46BECF52-09BB-4EA3-83D7-D83CCEABC6BD}" destId="{65E4362C-C2A1-4E5B-AC79-366228E3AAC1}" srcOrd="0" destOrd="0" presId="urn:microsoft.com/office/officeart/2005/8/layout/hierarchy1"/>
    <dgm:cxn modelId="{549BAA40-338F-424B-B52E-68EB14A1079D}" type="presParOf" srcId="{46BECF52-09BB-4EA3-83D7-D83CCEABC6BD}" destId="{6011DB15-4DCF-41BC-9EB8-9FFA4EA91E80}" srcOrd="1" destOrd="0" presId="urn:microsoft.com/office/officeart/2005/8/layout/hierarchy1"/>
    <dgm:cxn modelId="{DBD5E658-F2AF-4BF7-AB13-C9B9271E0297}" type="presParOf" srcId="{9DF975E7-3AD0-4E2F-98C3-8C530E8BC802}" destId="{A3A21E66-9575-472A-BE41-270545EC88A7}" srcOrd="1" destOrd="0" presId="urn:microsoft.com/office/officeart/2005/8/layout/hierarchy1"/>
    <dgm:cxn modelId="{AB218FA8-37F8-4C69-ACF7-8FCDF0E0AFB5}" type="presParOf" srcId="{58418990-BB41-48BE-8790-99F92A93940A}" destId="{B323112A-A958-44ED-9297-FBF6043030C7}" srcOrd="2" destOrd="0" presId="urn:microsoft.com/office/officeart/2005/8/layout/hierarchy1"/>
    <dgm:cxn modelId="{F1219245-3C33-44D6-8D8B-C910D9A6344B}" type="presParOf" srcId="{58418990-BB41-48BE-8790-99F92A93940A}" destId="{8E461A9E-0B88-4C16-9911-5622A8DC65D7}" srcOrd="3" destOrd="0" presId="urn:microsoft.com/office/officeart/2005/8/layout/hierarchy1"/>
    <dgm:cxn modelId="{84530FCF-2BA2-4995-AF7D-A57F335EBFA4}" type="presParOf" srcId="{8E461A9E-0B88-4C16-9911-5622A8DC65D7}" destId="{C06F303F-CDCF-471E-9820-61413C3734D4}" srcOrd="0" destOrd="0" presId="urn:microsoft.com/office/officeart/2005/8/layout/hierarchy1"/>
    <dgm:cxn modelId="{6F9D0D9B-E935-4660-B1D7-88BDDEBBFA2C}" type="presParOf" srcId="{C06F303F-CDCF-471E-9820-61413C3734D4}" destId="{2D32A8CF-DC63-4BA7-AB5B-FD9E394192EC}" srcOrd="0" destOrd="0" presId="urn:microsoft.com/office/officeart/2005/8/layout/hierarchy1"/>
    <dgm:cxn modelId="{688E8E55-1439-495C-BAF0-E2A6828BEF7A}" type="presParOf" srcId="{C06F303F-CDCF-471E-9820-61413C3734D4}" destId="{746B6BF9-805C-411F-ADFD-A8FA1C5FBB97}" srcOrd="1" destOrd="0" presId="urn:microsoft.com/office/officeart/2005/8/layout/hierarchy1"/>
    <dgm:cxn modelId="{52DF153D-04A5-4DFF-A830-DC10E6A3EF66}" type="presParOf" srcId="{8E461A9E-0B88-4C16-9911-5622A8DC65D7}" destId="{E9E9C0A0-68E7-4947-9133-C50561E03F4C}" srcOrd="1" destOrd="0" presId="urn:microsoft.com/office/officeart/2005/8/layout/hierarchy1"/>
    <dgm:cxn modelId="{5A8EB6E6-8001-4067-AE54-4A06A8D22A2C}" type="presParOf" srcId="{58418990-BB41-48BE-8790-99F92A93940A}" destId="{0E69EC66-C2A5-452A-85A4-BDB5611DDF7E}" srcOrd="4" destOrd="0" presId="urn:microsoft.com/office/officeart/2005/8/layout/hierarchy1"/>
    <dgm:cxn modelId="{6C35C332-2941-4568-9AE7-061CE9CBBEB3}" type="presParOf" srcId="{58418990-BB41-48BE-8790-99F92A93940A}" destId="{3EF81369-4ED0-4CB7-9929-9ED4DDC837CF}" srcOrd="5" destOrd="0" presId="urn:microsoft.com/office/officeart/2005/8/layout/hierarchy1"/>
    <dgm:cxn modelId="{5299F04D-A225-493A-8B8A-F93DE1DC382F}" type="presParOf" srcId="{3EF81369-4ED0-4CB7-9929-9ED4DDC837CF}" destId="{0117334F-5325-47E2-B297-3DBA93A7BB08}" srcOrd="0" destOrd="0" presId="urn:microsoft.com/office/officeart/2005/8/layout/hierarchy1"/>
    <dgm:cxn modelId="{8D2072DC-A55F-4BDA-A2D5-507C5F56014F}" type="presParOf" srcId="{0117334F-5325-47E2-B297-3DBA93A7BB08}" destId="{2DDA14AA-E5AA-4772-B4E8-33D1F039FD6A}" srcOrd="0" destOrd="0" presId="urn:microsoft.com/office/officeart/2005/8/layout/hierarchy1"/>
    <dgm:cxn modelId="{A8EF78CB-8522-4128-B6B5-A972089F9E51}" type="presParOf" srcId="{0117334F-5325-47E2-B297-3DBA93A7BB08}" destId="{91EE62F3-7121-490C-A62B-390D5B7BBAD6}" srcOrd="1" destOrd="0" presId="urn:microsoft.com/office/officeart/2005/8/layout/hierarchy1"/>
    <dgm:cxn modelId="{4B4B75C2-76F2-4206-8223-14E596A37E23}" type="presParOf" srcId="{3EF81369-4ED0-4CB7-9929-9ED4DDC837CF}" destId="{35458295-92A2-44A8-8DC1-7F24C5D9258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F38F8F-4865-4B05-AA77-554243EDCC5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0C7CFE3-30E5-4597-A042-BA6DDC4A4936}">
      <dgm:prSet phldrT="[Текст]" custT="1"/>
      <dgm:spPr/>
      <dgm:t>
        <a:bodyPr/>
        <a:lstStyle/>
        <a:p>
          <a:r>
            <a:rPr lang="uk-UA" sz="2200" b="1" dirty="0" smtClean="0"/>
            <a:t>Основні величини</a:t>
          </a:r>
          <a:endParaRPr lang="ru-RU" sz="2200" b="1" dirty="0"/>
        </a:p>
      </dgm:t>
    </dgm:pt>
    <dgm:pt modelId="{8BFE78AE-A1B4-4C50-B848-5B82164C4FBF}" type="parTrans" cxnId="{EC2554DB-B33D-4178-A38C-0B8A7BE1E1A2}">
      <dgm:prSet/>
      <dgm:spPr/>
      <dgm:t>
        <a:bodyPr/>
        <a:lstStyle/>
        <a:p>
          <a:endParaRPr lang="ru-RU"/>
        </a:p>
      </dgm:t>
    </dgm:pt>
    <dgm:pt modelId="{63809323-8724-488D-AE86-C01D6B7DC55D}" type="sibTrans" cxnId="{EC2554DB-B33D-4178-A38C-0B8A7BE1E1A2}">
      <dgm:prSet/>
      <dgm:spPr/>
      <dgm:t>
        <a:bodyPr/>
        <a:lstStyle/>
        <a:p>
          <a:endParaRPr lang="ru-RU"/>
        </a:p>
      </dgm:t>
    </dgm:pt>
    <dgm:pt modelId="{6FABC27D-9A64-45E8-AE63-B77598B65A80}">
      <dgm:prSet phldrT="[Текст]" custT="1"/>
      <dgm:spPr/>
      <dgm:t>
        <a:bodyPr vert="vert270"/>
        <a:lstStyle/>
        <a:p>
          <a:r>
            <a:rPr lang="uk-UA" sz="2400" b="1" dirty="0" smtClean="0"/>
            <a:t>Довжина</a:t>
          </a:r>
          <a:endParaRPr lang="ru-RU" sz="2400" b="1" dirty="0"/>
        </a:p>
      </dgm:t>
    </dgm:pt>
    <dgm:pt modelId="{82E35964-E751-4648-BBCC-2D1F4BDCE74C}" type="parTrans" cxnId="{EFF98D6F-F729-4832-AF1E-C6E13A730D4E}">
      <dgm:prSet/>
      <dgm:spPr/>
      <dgm:t>
        <a:bodyPr/>
        <a:lstStyle/>
        <a:p>
          <a:endParaRPr lang="ru-RU"/>
        </a:p>
      </dgm:t>
    </dgm:pt>
    <dgm:pt modelId="{88539CC9-FB48-491F-BC10-46671E54DB48}" type="sibTrans" cxnId="{EFF98D6F-F729-4832-AF1E-C6E13A730D4E}">
      <dgm:prSet/>
      <dgm:spPr/>
      <dgm:t>
        <a:bodyPr/>
        <a:lstStyle/>
        <a:p>
          <a:endParaRPr lang="ru-RU"/>
        </a:p>
      </dgm:t>
    </dgm:pt>
    <dgm:pt modelId="{ECEF670E-F4C3-47B9-AABC-5670FBD7B538}">
      <dgm:prSet phldrT="[Текст]" custT="1"/>
      <dgm:spPr/>
      <dgm:t>
        <a:bodyPr vert="vert270"/>
        <a:lstStyle/>
        <a:p>
          <a:r>
            <a:rPr lang="uk-UA" sz="2400" b="1" dirty="0" smtClean="0"/>
            <a:t>Маса</a:t>
          </a:r>
          <a:endParaRPr lang="ru-RU" sz="2400" b="1" dirty="0"/>
        </a:p>
      </dgm:t>
    </dgm:pt>
    <dgm:pt modelId="{EC2EA426-9398-428C-8A66-BCD6CD71BC54}" type="parTrans" cxnId="{FBD8B9AD-F1A6-4709-9404-674EB18A3AAC}">
      <dgm:prSet/>
      <dgm:spPr/>
      <dgm:t>
        <a:bodyPr/>
        <a:lstStyle/>
        <a:p>
          <a:endParaRPr lang="ru-RU"/>
        </a:p>
      </dgm:t>
    </dgm:pt>
    <dgm:pt modelId="{CEE360F0-C94D-4AAE-9607-ED5B9C7F34EB}" type="sibTrans" cxnId="{FBD8B9AD-F1A6-4709-9404-674EB18A3AAC}">
      <dgm:prSet/>
      <dgm:spPr/>
      <dgm:t>
        <a:bodyPr/>
        <a:lstStyle/>
        <a:p>
          <a:endParaRPr lang="ru-RU"/>
        </a:p>
      </dgm:t>
    </dgm:pt>
    <dgm:pt modelId="{1A9EA18C-4AB6-46C5-8312-A7D25BBDA651}">
      <dgm:prSet phldrT="[Текст]" custT="1"/>
      <dgm:spPr/>
      <dgm:t>
        <a:bodyPr vert="vert270"/>
        <a:lstStyle/>
        <a:p>
          <a:r>
            <a:rPr lang="uk-UA" sz="2400" b="1" dirty="0" smtClean="0"/>
            <a:t>Місткість</a:t>
          </a:r>
          <a:endParaRPr lang="ru-RU" sz="2400" b="1" dirty="0"/>
        </a:p>
      </dgm:t>
    </dgm:pt>
    <dgm:pt modelId="{1AC5834E-5DCB-457D-BDAF-CDAD46F96CC3}" type="parTrans" cxnId="{D2426AB3-F426-4B2A-B684-DE533317336D}">
      <dgm:prSet/>
      <dgm:spPr/>
      <dgm:t>
        <a:bodyPr/>
        <a:lstStyle/>
        <a:p>
          <a:endParaRPr lang="ru-RU"/>
        </a:p>
      </dgm:t>
    </dgm:pt>
    <dgm:pt modelId="{4A676A7A-52C9-4ED5-ADC7-EF4F2F2DF62A}" type="sibTrans" cxnId="{D2426AB3-F426-4B2A-B684-DE533317336D}">
      <dgm:prSet/>
      <dgm:spPr/>
      <dgm:t>
        <a:bodyPr/>
        <a:lstStyle/>
        <a:p>
          <a:endParaRPr lang="ru-RU"/>
        </a:p>
      </dgm:t>
    </dgm:pt>
    <dgm:pt modelId="{7B6DF888-750E-4B15-A170-A55EBC450CA3}">
      <dgm:prSet phldrT="[Текст]" custT="1"/>
      <dgm:spPr/>
      <dgm:t>
        <a:bodyPr vert="vert270"/>
        <a:lstStyle/>
        <a:p>
          <a:r>
            <a:rPr lang="uk-UA" sz="2400" b="1" dirty="0" smtClean="0"/>
            <a:t>Час</a:t>
          </a:r>
          <a:endParaRPr lang="ru-RU" sz="2400" b="1" dirty="0"/>
        </a:p>
      </dgm:t>
    </dgm:pt>
    <dgm:pt modelId="{2941F421-2B46-425A-9D79-0257B779A777}" type="parTrans" cxnId="{3C190D9E-EDD6-4C1B-B429-55C2DD746201}">
      <dgm:prSet/>
      <dgm:spPr/>
      <dgm:t>
        <a:bodyPr/>
        <a:lstStyle/>
        <a:p>
          <a:endParaRPr lang="ru-RU"/>
        </a:p>
      </dgm:t>
    </dgm:pt>
    <dgm:pt modelId="{A1B87A1D-7A2A-45B5-B8A2-B83F077B7583}" type="sibTrans" cxnId="{3C190D9E-EDD6-4C1B-B429-55C2DD746201}">
      <dgm:prSet/>
      <dgm:spPr/>
      <dgm:t>
        <a:bodyPr/>
        <a:lstStyle/>
        <a:p>
          <a:endParaRPr lang="ru-RU"/>
        </a:p>
      </dgm:t>
    </dgm:pt>
    <dgm:pt modelId="{D2122945-B98E-4914-A1BB-366123C88ED3}" type="pres">
      <dgm:prSet presAssocID="{79F38F8F-4865-4B05-AA77-554243EDCC5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F5B92A6-B540-4DFD-A349-339DE34C3154}" type="pres">
      <dgm:prSet presAssocID="{90C7CFE3-30E5-4597-A042-BA6DDC4A4936}" presName="hierRoot1" presStyleCnt="0"/>
      <dgm:spPr/>
      <dgm:t>
        <a:bodyPr/>
        <a:lstStyle/>
        <a:p>
          <a:endParaRPr lang="ru-RU"/>
        </a:p>
      </dgm:t>
    </dgm:pt>
    <dgm:pt modelId="{DE949C34-9F6E-4D69-B182-864EBC996E40}" type="pres">
      <dgm:prSet presAssocID="{90C7CFE3-30E5-4597-A042-BA6DDC4A4936}" presName="composite" presStyleCnt="0"/>
      <dgm:spPr/>
      <dgm:t>
        <a:bodyPr/>
        <a:lstStyle/>
        <a:p>
          <a:endParaRPr lang="ru-RU"/>
        </a:p>
      </dgm:t>
    </dgm:pt>
    <dgm:pt modelId="{740086CC-CB50-4E2A-8A29-0081E3389F9D}" type="pres">
      <dgm:prSet presAssocID="{90C7CFE3-30E5-4597-A042-BA6DDC4A4936}" presName="background" presStyleLbl="node0" presStyleIdx="0" presStyleCnt="1"/>
      <dgm:spPr/>
      <dgm:t>
        <a:bodyPr/>
        <a:lstStyle/>
        <a:p>
          <a:endParaRPr lang="ru-RU"/>
        </a:p>
      </dgm:t>
    </dgm:pt>
    <dgm:pt modelId="{1DE0D2D6-F951-4660-AFC4-E5FD2C2CD4A1}" type="pres">
      <dgm:prSet presAssocID="{90C7CFE3-30E5-4597-A042-BA6DDC4A4936}" presName="text" presStyleLbl="fgAcc0" presStyleIdx="0" presStyleCnt="1" custLinFactNeighborY="-157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5D3E15-421D-4A4B-8850-01977E4DA906}" type="pres">
      <dgm:prSet presAssocID="{90C7CFE3-30E5-4597-A042-BA6DDC4A4936}" presName="hierChild2" presStyleCnt="0"/>
      <dgm:spPr/>
      <dgm:t>
        <a:bodyPr/>
        <a:lstStyle/>
        <a:p>
          <a:endParaRPr lang="ru-RU"/>
        </a:p>
      </dgm:t>
    </dgm:pt>
    <dgm:pt modelId="{C847BAC5-5EC2-4BE3-83A2-854649412DB7}" type="pres">
      <dgm:prSet presAssocID="{82E35964-E751-4648-BBCC-2D1F4BDCE74C}" presName="Name10" presStyleLbl="parChTrans1D2" presStyleIdx="0" presStyleCnt="4"/>
      <dgm:spPr/>
      <dgm:t>
        <a:bodyPr/>
        <a:lstStyle/>
        <a:p>
          <a:endParaRPr lang="ru-RU"/>
        </a:p>
      </dgm:t>
    </dgm:pt>
    <dgm:pt modelId="{CB2B50DB-88A9-4CC1-A933-B3DE3D4CF74E}" type="pres">
      <dgm:prSet presAssocID="{6FABC27D-9A64-45E8-AE63-B77598B65A80}" presName="hierRoot2" presStyleCnt="0"/>
      <dgm:spPr/>
      <dgm:t>
        <a:bodyPr/>
        <a:lstStyle/>
        <a:p>
          <a:endParaRPr lang="ru-RU"/>
        </a:p>
      </dgm:t>
    </dgm:pt>
    <dgm:pt modelId="{81F4A7B2-8535-40DD-B10F-856A0E4CD0D6}" type="pres">
      <dgm:prSet presAssocID="{6FABC27D-9A64-45E8-AE63-B77598B65A80}" presName="composite2" presStyleCnt="0"/>
      <dgm:spPr/>
      <dgm:t>
        <a:bodyPr/>
        <a:lstStyle/>
        <a:p>
          <a:endParaRPr lang="ru-RU"/>
        </a:p>
      </dgm:t>
    </dgm:pt>
    <dgm:pt modelId="{56C93EED-14FA-4567-A627-59A5B4E62AAF}" type="pres">
      <dgm:prSet presAssocID="{6FABC27D-9A64-45E8-AE63-B77598B65A80}" presName="background2" presStyleLbl="node2" presStyleIdx="0" presStyleCnt="4"/>
      <dgm:spPr/>
      <dgm:t>
        <a:bodyPr/>
        <a:lstStyle/>
        <a:p>
          <a:endParaRPr lang="ru-RU"/>
        </a:p>
      </dgm:t>
    </dgm:pt>
    <dgm:pt modelId="{7852C17E-4547-410E-966F-2A88D9BEB9D1}" type="pres">
      <dgm:prSet presAssocID="{6FABC27D-9A64-45E8-AE63-B77598B65A80}" presName="text2" presStyleLbl="fgAcc2" presStyleIdx="0" presStyleCnt="4" custScaleX="49912" custScaleY="220885" custLinFactNeighborY="-177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B68F8A-1D42-4F35-8D8D-688B287CAC8A}" type="pres">
      <dgm:prSet presAssocID="{6FABC27D-9A64-45E8-AE63-B77598B65A80}" presName="hierChild3" presStyleCnt="0"/>
      <dgm:spPr/>
      <dgm:t>
        <a:bodyPr/>
        <a:lstStyle/>
        <a:p>
          <a:endParaRPr lang="ru-RU"/>
        </a:p>
      </dgm:t>
    </dgm:pt>
    <dgm:pt modelId="{38C9D493-4F73-4580-899C-491B2C3F9726}" type="pres">
      <dgm:prSet presAssocID="{EC2EA426-9398-428C-8A66-BCD6CD71BC54}" presName="Name10" presStyleLbl="parChTrans1D2" presStyleIdx="1" presStyleCnt="4"/>
      <dgm:spPr/>
      <dgm:t>
        <a:bodyPr/>
        <a:lstStyle/>
        <a:p>
          <a:endParaRPr lang="ru-RU"/>
        </a:p>
      </dgm:t>
    </dgm:pt>
    <dgm:pt modelId="{E98D7B83-2AF9-4855-AB5A-FF20F2F5E2DF}" type="pres">
      <dgm:prSet presAssocID="{ECEF670E-F4C3-47B9-AABC-5670FBD7B538}" presName="hierRoot2" presStyleCnt="0"/>
      <dgm:spPr/>
      <dgm:t>
        <a:bodyPr/>
        <a:lstStyle/>
        <a:p>
          <a:endParaRPr lang="ru-RU"/>
        </a:p>
      </dgm:t>
    </dgm:pt>
    <dgm:pt modelId="{97C2EA76-3DAB-4CED-8C83-2661BA6F3312}" type="pres">
      <dgm:prSet presAssocID="{ECEF670E-F4C3-47B9-AABC-5670FBD7B538}" presName="composite2" presStyleCnt="0"/>
      <dgm:spPr/>
      <dgm:t>
        <a:bodyPr/>
        <a:lstStyle/>
        <a:p>
          <a:endParaRPr lang="ru-RU"/>
        </a:p>
      </dgm:t>
    </dgm:pt>
    <dgm:pt modelId="{02246E72-4AB9-4DE0-A6ED-89600A280144}" type="pres">
      <dgm:prSet presAssocID="{ECEF670E-F4C3-47B9-AABC-5670FBD7B538}" presName="background2" presStyleLbl="node2" presStyleIdx="1" presStyleCnt="4"/>
      <dgm:spPr/>
      <dgm:t>
        <a:bodyPr/>
        <a:lstStyle/>
        <a:p>
          <a:endParaRPr lang="ru-RU"/>
        </a:p>
      </dgm:t>
    </dgm:pt>
    <dgm:pt modelId="{C162BB51-E231-4E9C-8C05-6B4196F3CB88}" type="pres">
      <dgm:prSet presAssocID="{ECEF670E-F4C3-47B9-AABC-5670FBD7B538}" presName="text2" presStyleLbl="fgAcc2" presStyleIdx="1" presStyleCnt="4" custScaleX="49912" custScaleY="220885" custLinFactNeighborY="-157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8BD62A-30AE-486A-8E04-A01559F97FE0}" type="pres">
      <dgm:prSet presAssocID="{ECEF670E-F4C3-47B9-AABC-5670FBD7B538}" presName="hierChild3" presStyleCnt="0"/>
      <dgm:spPr/>
      <dgm:t>
        <a:bodyPr/>
        <a:lstStyle/>
        <a:p>
          <a:endParaRPr lang="ru-RU"/>
        </a:p>
      </dgm:t>
    </dgm:pt>
    <dgm:pt modelId="{6925F314-AD52-456E-B71A-F53521201331}" type="pres">
      <dgm:prSet presAssocID="{1AC5834E-5DCB-457D-BDAF-CDAD46F96CC3}" presName="Name10" presStyleLbl="parChTrans1D2" presStyleIdx="2" presStyleCnt="4"/>
      <dgm:spPr/>
      <dgm:t>
        <a:bodyPr/>
        <a:lstStyle/>
        <a:p>
          <a:endParaRPr lang="ru-RU"/>
        </a:p>
      </dgm:t>
    </dgm:pt>
    <dgm:pt modelId="{5CB0C191-5090-477D-B390-8FB3B50BCF88}" type="pres">
      <dgm:prSet presAssocID="{1A9EA18C-4AB6-46C5-8312-A7D25BBDA651}" presName="hierRoot2" presStyleCnt="0"/>
      <dgm:spPr/>
      <dgm:t>
        <a:bodyPr/>
        <a:lstStyle/>
        <a:p>
          <a:endParaRPr lang="ru-RU"/>
        </a:p>
      </dgm:t>
    </dgm:pt>
    <dgm:pt modelId="{F945BF31-26FA-4BAE-BA27-E5883751314D}" type="pres">
      <dgm:prSet presAssocID="{1A9EA18C-4AB6-46C5-8312-A7D25BBDA651}" presName="composite2" presStyleCnt="0"/>
      <dgm:spPr/>
      <dgm:t>
        <a:bodyPr/>
        <a:lstStyle/>
        <a:p>
          <a:endParaRPr lang="ru-RU"/>
        </a:p>
      </dgm:t>
    </dgm:pt>
    <dgm:pt modelId="{34903B25-B5BB-4E41-B086-9755197BBD2A}" type="pres">
      <dgm:prSet presAssocID="{1A9EA18C-4AB6-46C5-8312-A7D25BBDA651}" presName="background2" presStyleLbl="node2" presStyleIdx="2" presStyleCnt="4"/>
      <dgm:spPr/>
      <dgm:t>
        <a:bodyPr/>
        <a:lstStyle/>
        <a:p>
          <a:endParaRPr lang="ru-RU"/>
        </a:p>
      </dgm:t>
    </dgm:pt>
    <dgm:pt modelId="{D96E3027-5007-43C9-BF55-D110C2FAD641}" type="pres">
      <dgm:prSet presAssocID="{1A9EA18C-4AB6-46C5-8312-A7D25BBDA651}" presName="text2" presStyleLbl="fgAcc2" presStyleIdx="2" presStyleCnt="4" custScaleX="49912" custScaleY="220885" custLinFactNeighborY="-157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9E6459-94BA-414C-B8B0-1FB761EBF2B7}" type="pres">
      <dgm:prSet presAssocID="{1A9EA18C-4AB6-46C5-8312-A7D25BBDA651}" presName="hierChild3" presStyleCnt="0"/>
      <dgm:spPr/>
      <dgm:t>
        <a:bodyPr/>
        <a:lstStyle/>
        <a:p>
          <a:endParaRPr lang="ru-RU"/>
        </a:p>
      </dgm:t>
    </dgm:pt>
    <dgm:pt modelId="{49A625A8-40F0-4559-8AF1-32A0F96D8176}" type="pres">
      <dgm:prSet presAssocID="{2941F421-2B46-425A-9D79-0257B779A777}" presName="Name10" presStyleLbl="parChTrans1D2" presStyleIdx="3" presStyleCnt="4"/>
      <dgm:spPr/>
      <dgm:t>
        <a:bodyPr/>
        <a:lstStyle/>
        <a:p>
          <a:endParaRPr lang="ru-RU"/>
        </a:p>
      </dgm:t>
    </dgm:pt>
    <dgm:pt modelId="{CC1879D5-DC68-4274-B984-12DF45DB50D5}" type="pres">
      <dgm:prSet presAssocID="{7B6DF888-750E-4B15-A170-A55EBC450CA3}" presName="hierRoot2" presStyleCnt="0"/>
      <dgm:spPr/>
      <dgm:t>
        <a:bodyPr/>
        <a:lstStyle/>
        <a:p>
          <a:endParaRPr lang="ru-RU"/>
        </a:p>
      </dgm:t>
    </dgm:pt>
    <dgm:pt modelId="{FC42E915-5E7D-410B-A7C8-0716896783C4}" type="pres">
      <dgm:prSet presAssocID="{7B6DF888-750E-4B15-A170-A55EBC450CA3}" presName="composite2" presStyleCnt="0"/>
      <dgm:spPr/>
      <dgm:t>
        <a:bodyPr/>
        <a:lstStyle/>
        <a:p>
          <a:endParaRPr lang="ru-RU"/>
        </a:p>
      </dgm:t>
    </dgm:pt>
    <dgm:pt modelId="{30739B66-EDBA-4139-9767-DAE5DA17515E}" type="pres">
      <dgm:prSet presAssocID="{7B6DF888-750E-4B15-A170-A55EBC450CA3}" presName="background2" presStyleLbl="node2" presStyleIdx="3" presStyleCnt="4"/>
      <dgm:spPr/>
      <dgm:t>
        <a:bodyPr/>
        <a:lstStyle/>
        <a:p>
          <a:endParaRPr lang="ru-RU"/>
        </a:p>
      </dgm:t>
    </dgm:pt>
    <dgm:pt modelId="{6D2C6ED3-493F-484C-B653-976E70185DC3}" type="pres">
      <dgm:prSet presAssocID="{7B6DF888-750E-4B15-A170-A55EBC450CA3}" presName="text2" presStyleLbl="fgAcc2" presStyleIdx="3" presStyleCnt="4" custScaleX="49912" custScaleY="220885" custLinFactNeighborY="-157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562B32-0D21-4AA0-BAAB-33216FE83973}" type="pres">
      <dgm:prSet presAssocID="{7B6DF888-750E-4B15-A170-A55EBC450CA3}" presName="hierChild3" presStyleCnt="0"/>
      <dgm:spPr/>
      <dgm:t>
        <a:bodyPr/>
        <a:lstStyle/>
        <a:p>
          <a:endParaRPr lang="ru-RU"/>
        </a:p>
      </dgm:t>
    </dgm:pt>
  </dgm:ptLst>
  <dgm:cxnLst>
    <dgm:cxn modelId="{FBD8B9AD-F1A6-4709-9404-674EB18A3AAC}" srcId="{90C7CFE3-30E5-4597-A042-BA6DDC4A4936}" destId="{ECEF670E-F4C3-47B9-AABC-5670FBD7B538}" srcOrd="1" destOrd="0" parTransId="{EC2EA426-9398-428C-8A66-BCD6CD71BC54}" sibTransId="{CEE360F0-C94D-4AAE-9607-ED5B9C7F34EB}"/>
    <dgm:cxn modelId="{D2426AB3-F426-4B2A-B684-DE533317336D}" srcId="{90C7CFE3-30E5-4597-A042-BA6DDC4A4936}" destId="{1A9EA18C-4AB6-46C5-8312-A7D25BBDA651}" srcOrd="2" destOrd="0" parTransId="{1AC5834E-5DCB-457D-BDAF-CDAD46F96CC3}" sibTransId="{4A676A7A-52C9-4ED5-ADC7-EF4F2F2DF62A}"/>
    <dgm:cxn modelId="{EC2554DB-B33D-4178-A38C-0B8A7BE1E1A2}" srcId="{79F38F8F-4865-4B05-AA77-554243EDCC5D}" destId="{90C7CFE3-30E5-4597-A042-BA6DDC4A4936}" srcOrd="0" destOrd="0" parTransId="{8BFE78AE-A1B4-4C50-B848-5B82164C4FBF}" sibTransId="{63809323-8724-488D-AE86-C01D6B7DC55D}"/>
    <dgm:cxn modelId="{7595E2FC-302F-45CC-9FE0-97C3C001D7B3}" type="presOf" srcId="{EC2EA426-9398-428C-8A66-BCD6CD71BC54}" destId="{38C9D493-4F73-4580-899C-491B2C3F9726}" srcOrd="0" destOrd="0" presId="urn:microsoft.com/office/officeart/2005/8/layout/hierarchy1"/>
    <dgm:cxn modelId="{3C190D9E-EDD6-4C1B-B429-55C2DD746201}" srcId="{90C7CFE3-30E5-4597-A042-BA6DDC4A4936}" destId="{7B6DF888-750E-4B15-A170-A55EBC450CA3}" srcOrd="3" destOrd="0" parTransId="{2941F421-2B46-425A-9D79-0257B779A777}" sibTransId="{A1B87A1D-7A2A-45B5-B8A2-B83F077B7583}"/>
    <dgm:cxn modelId="{6641F5DB-5BCF-444D-8E35-C1EF8BEE71E9}" type="presOf" srcId="{82E35964-E751-4648-BBCC-2D1F4BDCE74C}" destId="{C847BAC5-5EC2-4BE3-83A2-854649412DB7}" srcOrd="0" destOrd="0" presId="urn:microsoft.com/office/officeart/2005/8/layout/hierarchy1"/>
    <dgm:cxn modelId="{08C8E946-E0C4-4108-8B57-C2A6A876E1E6}" type="presOf" srcId="{7B6DF888-750E-4B15-A170-A55EBC450CA3}" destId="{6D2C6ED3-493F-484C-B653-976E70185DC3}" srcOrd="0" destOrd="0" presId="urn:microsoft.com/office/officeart/2005/8/layout/hierarchy1"/>
    <dgm:cxn modelId="{E437AB95-414B-43E5-BA78-935E32AB8794}" type="presOf" srcId="{1A9EA18C-4AB6-46C5-8312-A7D25BBDA651}" destId="{D96E3027-5007-43C9-BF55-D110C2FAD641}" srcOrd="0" destOrd="0" presId="urn:microsoft.com/office/officeart/2005/8/layout/hierarchy1"/>
    <dgm:cxn modelId="{82B5BDAF-0E3C-4362-AD30-F2F11A4811EC}" type="presOf" srcId="{ECEF670E-F4C3-47B9-AABC-5670FBD7B538}" destId="{C162BB51-E231-4E9C-8C05-6B4196F3CB88}" srcOrd="0" destOrd="0" presId="urn:microsoft.com/office/officeart/2005/8/layout/hierarchy1"/>
    <dgm:cxn modelId="{C1679FDB-EF3F-47D5-A065-1BBCD72A9D8D}" type="presOf" srcId="{90C7CFE3-30E5-4597-A042-BA6DDC4A4936}" destId="{1DE0D2D6-F951-4660-AFC4-E5FD2C2CD4A1}" srcOrd="0" destOrd="0" presId="urn:microsoft.com/office/officeart/2005/8/layout/hierarchy1"/>
    <dgm:cxn modelId="{C48503A6-B96C-490D-B9DB-16799F541110}" type="presOf" srcId="{1AC5834E-5DCB-457D-BDAF-CDAD46F96CC3}" destId="{6925F314-AD52-456E-B71A-F53521201331}" srcOrd="0" destOrd="0" presId="urn:microsoft.com/office/officeart/2005/8/layout/hierarchy1"/>
    <dgm:cxn modelId="{EFF98D6F-F729-4832-AF1E-C6E13A730D4E}" srcId="{90C7CFE3-30E5-4597-A042-BA6DDC4A4936}" destId="{6FABC27D-9A64-45E8-AE63-B77598B65A80}" srcOrd="0" destOrd="0" parTransId="{82E35964-E751-4648-BBCC-2D1F4BDCE74C}" sibTransId="{88539CC9-FB48-491F-BC10-46671E54DB48}"/>
    <dgm:cxn modelId="{E310F62E-21BC-40B4-9C4C-86A08BC85045}" type="presOf" srcId="{6FABC27D-9A64-45E8-AE63-B77598B65A80}" destId="{7852C17E-4547-410E-966F-2A88D9BEB9D1}" srcOrd="0" destOrd="0" presId="urn:microsoft.com/office/officeart/2005/8/layout/hierarchy1"/>
    <dgm:cxn modelId="{4B17A5D9-A189-4890-9C72-081AE54A8AAF}" type="presOf" srcId="{79F38F8F-4865-4B05-AA77-554243EDCC5D}" destId="{D2122945-B98E-4914-A1BB-366123C88ED3}" srcOrd="0" destOrd="0" presId="urn:microsoft.com/office/officeart/2005/8/layout/hierarchy1"/>
    <dgm:cxn modelId="{D462B05B-4331-4A6B-A5B3-CEC0D4BDA4FE}" type="presOf" srcId="{2941F421-2B46-425A-9D79-0257B779A777}" destId="{49A625A8-40F0-4559-8AF1-32A0F96D8176}" srcOrd="0" destOrd="0" presId="urn:microsoft.com/office/officeart/2005/8/layout/hierarchy1"/>
    <dgm:cxn modelId="{D7E74421-A514-4177-B43B-C604D28AB81B}" type="presParOf" srcId="{D2122945-B98E-4914-A1BB-366123C88ED3}" destId="{4F5B92A6-B540-4DFD-A349-339DE34C3154}" srcOrd="0" destOrd="0" presId="urn:microsoft.com/office/officeart/2005/8/layout/hierarchy1"/>
    <dgm:cxn modelId="{846F7936-B3B0-41C0-ACE8-31849863EA18}" type="presParOf" srcId="{4F5B92A6-B540-4DFD-A349-339DE34C3154}" destId="{DE949C34-9F6E-4D69-B182-864EBC996E40}" srcOrd="0" destOrd="0" presId="urn:microsoft.com/office/officeart/2005/8/layout/hierarchy1"/>
    <dgm:cxn modelId="{D645B80B-469E-446B-BB24-C4BA40422196}" type="presParOf" srcId="{DE949C34-9F6E-4D69-B182-864EBC996E40}" destId="{740086CC-CB50-4E2A-8A29-0081E3389F9D}" srcOrd="0" destOrd="0" presId="urn:microsoft.com/office/officeart/2005/8/layout/hierarchy1"/>
    <dgm:cxn modelId="{D72A0358-46FD-4DD0-8DF4-CCA5EF844D79}" type="presParOf" srcId="{DE949C34-9F6E-4D69-B182-864EBC996E40}" destId="{1DE0D2D6-F951-4660-AFC4-E5FD2C2CD4A1}" srcOrd="1" destOrd="0" presId="urn:microsoft.com/office/officeart/2005/8/layout/hierarchy1"/>
    <dgm:cxn modelId="{DF7171FA-8344-40D7-9C40-7E46216981AB}" type="presParOf" srcId="{4F5B92A6-B540-4DFD-A349-339DE34C3154}" destId="{595D3E15-421D-4A4B-8850-01977E4DA906}" srcOrd="1" destOrd="0" presId="urn:microsoft.com/office/officeart/2005/8/layout/hierarchy1"/>
    <dgm:cxn modelId="{7F21638C-B07E-468C-869A-697024778909}" type="presParOf" srcId="{595D3E15-421D-4A4B-8850-01977E4DA906}" destId="{C847BAC5-5EC2-4BE3-83A2-854649412DB7}" srcOrd="0" destOrd="0" presId="urn:microsoft.com/office/officeart/2005/8/layout/hierarchy1"/>
    <dgm:cxn modelId="{B69501D1-A89C-4D58-98A8-D6B04C864B1B}" type="presParOf" srcId="{595D3E15-421D-4A4B-8850-01977E4DA906}" destId="{CB2B50DB-88A9-4CC1-A933-B3DE3D4CF74E}" srcOrd="1" destOrd="0" presId="urn:microsoft.com/office/officeart/2005/8/layout/hierarchy1"/>
    <dgm:cxn modelId="{694475BE-C9D2-4C47-AEEF-09F9BF65F559}" type="presParOf" srcId="{CB2B50DB-88A9-4CC1-A933-B3DE3D4CF74E}" destId="{81F4A7B2-8535-40DD-B10F-856A0E4CD0D6}" srcOrd="0" destOrd="0" presId="urn:microsoft.com/office/officeart/2005/8/layout/hierarchy1"/>
    <dgm:cxn modelId="{C0C095B3-830B-4F8F-B624-54BAE973FBCC}" type="presParOf" srcId="{81F4A7B2-8535-40DD-B10F-856A0E4CD0D6}" destId="{56C93EED-14FA-4567-A627-59A5B4E62AAF}" srcOrd="0" destOrd="0" presId="urn:microsoft.com/office/officeart/2005/8/layout/hierarchy1"/>
    <dgm:cxn modelId="{93287359-F53B-4E36-B0AC-1D13DBADAAF4}" type="presParOf" srcId="{81F4A7B2-8535-40DD-B10F-856A0E4CD0D6}" destId="{7852C17E-4547-410E-966F-2A88D9BEB9D1}" srcOrd="1" destOrd="0" presId="urn:microsoft.com/office/officeart/2005/8/layout/hierarchy1"/>
    <dgm:cxn modelId="{849B7F79-2471-4DCC-BBBE-852093BA7BAB}" type="presParOf" srcId="{CB2B50DB-88A9-4CC1-A933-B3DE3D4CF74E}" destId="{64B68F8A-1D42-4F35-8D8D-688B287CAC8A}" srcOrd="1" destOrd="0" presId="urn:microsoft.com/office/officeart/2005/8/layout/hierarchy1"/>
    <dgm:cxn modelId="{DF68441D-D493-499A-8C2F-32CE7B2C92B0}" type="presParOf" srcId="{595D3E15-421D-4A4B-8850-01977E4DA906}" destId="{38C9D493-4F73-4580-899C-491B2C3F9726}" srcOrd="2" destOrd="0" presId="urn:microsoft.com/office/officeart/2005/8/layout/hierarchy1"/>
    <dgm:cxn modelId="{49ED8E3D-CDA5-4642-9615-BB36441CE8D5}" type="presParOf" srcId="{595D3E15-421D-4A4B-8850-01977E4DA906}" destId="{E98D7B83-2AF9-4855-AB5A-FF20F2F5E2DF}" srcOrd="3" destOrd="0" presId="urn:microsoft.com/office/officeart/2005/8/layout/hierarchy1"/>
    <dgm:cxn modelId="{31C40678-F255-4AC0-93BA-9E151479FCF8}" type="presParOf" srcId="{E98D7B83-2AF9-4855-AB5A-FF20F2F5E2DF}" destId="{97C2EA76-3DAB-4CED-8C83-2661BA6F3312}" srcOrd="0" destOrd="0" presId="urn:microsoft.com/office/officeart/2005/8/layout/hierarchy1"/>
    <dgm:cxn modelId="{85E62A2F-0AB8-49F1-A4E3-2BB62DF1DFAB}" type="presParOf" srcId="{97C2EA76-3DAB-4CED-8C83-2661BA6F3312}" destId="{02246E72-4AB9-4DE0-A6ED-89600A280144}" srcOrd="0" destOrd="0" presId="urn:microsoft.com/office/officeart/2005/8/layout/hierarchy1"/>
    <dgm:cxn modelId="{95055770-B002-44D2-9AFF-A88A1DEE8532}" type="presParOf" srcId="{97C2EA76-3DAB-4CED-8C83-2661BA6F3312}" destId="{C162BB51-E231-4E9C-8C05-6B4196F3CB88}" srcOrd="1" destOrd="0" presId="urn:microsoft.com/office/officeart/2005/8/layout/hierarchy1"/>
    <dgm:cxn modelId="{A2BADB69-8192-4926-B707-D9BEA5401B64}" type="presParOf" srcId="{E98D7B83-2AF9-4855-AB5A-FF20F2F5E2DF}" destId="{298BD62A-30AE-486A-8E04-A01559F97FE0}" srcOrd="1" destOrd="0" presId="urn:microsoft.com/office/officeart/2005/8/layout/hierarchy1"/>
    <dgm:cxn modelId="{2573BFC2-3C25-4CC1-8EB2-384EB293DC12}" type="presParOf" srcId="{595D3E15-421D-4A4B-8850-01977E4DA906}" destId="{6925F314-AD52-456E-B71A-F53521201331}" srcOrd="4" destOrd="0" presId="urn:microsoft.com/office/officeart/2005/8/layout/hierarchy1"/>
    <dgm:cxn modelId="{8A1A2BAD-1FD4-4851-82B7-205FFAB95CE7}" type="presParOf" srcId="{595D3E15-421D-4A4B-8850-01977E4DA906}" destId="{5CB0C191-5090-477D-B390-8FB3B50BCF88}" srcOrd="5" destOrd="0" presId="urn:microsoft.com/office/officeart/2005/8/layout/hierarchy1"/>
    <dgm:cxn modelId="{1CECF63F-314E-45BA-B49A-4DDF9363B593}" type="presParOf" srcId="{5CB0C191-5090-477D-B390-8FB3B50BCF88}" destId="{F945BF31-26FA-4BAE-BA27-E5883751314D}" srcOrd="0" destOrd="0" presId="urn:microsoft.com/office/officeart/2005/8/layout/hierarchy1"/>
    <dgm:cxn modelId="{DAAC19C5-230A-4BDB-BA43-D333F0E03AC5}" type="presParOf" srcId="{F945BF31-26FA-4BAE-BA27-E5883751314D}" destId="{34903B25-B5BB-4E41-B086-9755197BBD2A}" srcOrd="0" destOrd="0" presId="urn:microsoft.com/office/officeart/2005/8/layout/hierarchy1"/>
    <dgm:cxn modelId="{C0E3EC0D-9F81-41BE-BCBB-5E90C79FB905}" type="presParOf" srcId="{F945BF31-26FA-4BAE-BA27-E5883751314D}" destId="{D96E3027-5007-43C9-BF55-D110C2FAD641}" srcOrd="1" destOrd="0" presId="urn:microsoft.com/office/officeart/2005/8/layout/hierarchy1"/>
    <dgm:cxn modelId="{7B364A4D-E1AE-4E4F-8521-BCF35BA5FB6F}" type="presParOf" srcId="{5CB0C191-5090-477D-B390-8FB3B50BCF88}" destId="{4B9E6459-94BA-414C-B8B0-1FB761EBF2B7}" srcOrd="1" destOrd="0" presId="urn:microsoft.com/office/officeart/2005/8/layout/hierarchy1"/>
    <dgm:cxn modelId="{ED43EF52-4DDE-44BC-869C-65949EA27EE0}" type="presParOf" srcId="{595D3E15-421D-4A4B-8850-01977E4DA906}" destId="{49A625A8-40F0-4559-8AF1-32A0F96D8176}" srcOrd="6" destOrd="0" presId="urn:microsoft.com/office/officeart/2005/8/layout/hierarchy1"/>
    <dgm:cxn modelId="{BA399C0E-6B84-4305-B44F-0410227BEAD4}" type="presParOf" srcId="{595D3E15-421D-4A4B-8850-01977E4DA906}" destId="{CC1879D5-DC68-4274-B984-12DF45DB50D5}" srcOrd="7" destOrd="0" presId="urn:microsoft.com/office/officeart/2005/8/layout/hierarchy1"/>
    <dgm:cxn modelId="{BBC93F6C-3E6C-4508-B624-CADB2DEE1DAA}" type="presParOf" srcId="{CC1879D5-DC68-4274-B984-12DF45DB50D5}" destId="{FC42E915-5E7D-410B-A7C8-0716896783C4}" srcOrd="0" destOrd="0" presId="urn:microsoft.com/office/officeart/2005/8/layout/hierarchy1"/>
    <dgm:cxn modelId="{3DA41C18-8027-456A-A1AB-E5954A7454F3}" type="presParOf" srcId="{FC42E915-5E7D-410B-A7C8-0716896783C4}" destId="{30739B66-EDBA-4139-9767-DAE5DA17515E}" srcOrd="0" destOrd="0" presId="urn:microsoft.com/office/officeart/2005/8/layout/hierarchy1"/>
    <dgm:cxn modelId="{5A2478BC-A752-4411-84C0-D26B1A1D9B44}" type="presParOf" srcId="{FC42E915-5E7D-410B-A7C8-0716896783C4}" destId="{6D2C6ED3-493F-484C-B653-976E70185DC3}" srcOrd="1" destOrd="0" presId="urn:microsoft.com/office/officeart/2005/8/layout/hierarchy1"/>
    <dgm:cxn modelId="{3AB32079-362A-48D5-812E-F10B3C661F77}" type="presParOf" srcId="{CC1879D5-DC68-4274-B984-12DF45DB50D5}" destId="{4D562B32-0D21-4AA0-BAAB-33216FE8397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F38F8F-4865-4B05-AA77-554243EDCC5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CF3A661-38E0-4AC6-85CF-B2A9FFD81449}">
      <dgm:prSet phldrT="[Текст]" custT="1"/>
      <dgm:spPr/>
      <dgm:t>
        <a:bodyPr/>
        <a:lstStyle/>
        <a:p>
          <a:r>
            <a:rPr lang="uk-UA" sz="2000" b="1" dirty="0" smtClean="0"/>
            <a:t>Периметр</a:t>
          </a:r>
          <a:endParaRPr lang="ru-RU" sz="2000" b="1" dirty="0"/>
        </a:p>
      </dgm:t>
    </dgm:pt>
    <dgm:pt modelId="{F5593082-1EAB-4E57-AEDA-1156C5AD05CA}" type="parTrans" cxnId="{0C7C371D-A935-4F11-96E6-B1BC1512E0C4}">
      <dgm:prSet/>
      <dgm:spPr/>
      <dgm:t>
        <a:bodyPr/>
        <a:lstStyle/>
        <a:p>
          <a:endParaRPr lang="ru-RU"/>
        </a:p>
      </dgm:t>
    </dgm:pt>
    <dgm:pt modelId="{B669F738-6BA8-468A-8539-1A4F1C2D751D}" type="sibTrans" cxnId="{0C7C371D-A935-4F11-96E6-B1BC1512E0C4}">
      <dgm:prSet/>
      <dgm:spPr/>
      <dgm:t>
        <a:bodyPr/>
        <a:lstStyle/>
        <a:p>
          <a:endParaRPr lang="ru-RU"/>
        </a:p>
      </dgm:t>
    </dgm:pt>
    <dgm:pt modelId="{7B6DF888-750E-4B15-A170-A55EBC450CA3}">
      <dgm:prSet phldrT="[Текст]" custT="1"/>
      <dgm:spPr/>
      <dgm:t>
        <a:bodyPr vert="horz"/>
        <a:lstStyle/>
        <a:p>
          <a:r>
            <a:rPr lang="uk-UA" sz="2000" b="1" dirty="0" smtClean="0"/>
            <a:t>Величини, пов'язані з  вимірюванням геометричних фігур</a:t>
          </a:r>
          <a:endParaRPr lang="ru-RU" sz="2400" b="1" dirty="0"/>
        </a:p>
      </dgm:t>
    </dgm:pt>
    <dgm:pt modelId="{2941F421-2B46-425A-9D79-0257B779A777}" type="parTrans" cxnId="{3C190D9E-EDD6-4C1B-B429-55C2DD746201}">
      <dgm:prSet/>
      <dgm:spPr/>
      <dgm:t>
        <a:bodyPr/>
        <a:lstStyle/>
        <a:p>
          <a:endParaRPr lang="ru-RU"/>
        </a:p>
      </dgm:t>
    </dgm:pt>
    <dgm:pt modelId="{A1B87A1D-7A2A-45B5-B8A2-B83F077B7583}" type="sibTrans" cxnId="{3C190D9E-EDD6-4C1B-B429-55C2DD746201}">
      <dgm:prSet/>
      <dgm:spPr/>
      <dgm:t>
        <a:bodyPr/>
        <a:lstStyle/>
        <a:p>
          <a:endParaRPr lang="ru-RU"/>
        </a:p>
      </dgm:t>
    </dgm:pt>
    <dgm:pt modelId="{B609CC05-10DE-4692-9F55-6C4DF68ED35D}">
      <dgm:prSet phldrT="[Текст]" custT="1"/>
      <dgm:spPr/>
      <dgm:t>
        <a:bodyPr/>
        <a:lstStyle/>
        <a:p>
          <a:r>
            <a:rPr lang="uk-UA" sz="2000" b="1" dirty="0" smtClean="0"/>
            <a:t>Площа</a:t>
          </a:r>
          <a:endParaRPr lang="ru-RU" sz="2000" b="1" dirty="0"/>
        </a:p>
      </dgm:t>
    </dgm:pt>
    <dgm:pt modelId="{0D0365CA-3312-45DD-A893-561EABD61871}" type="parTrans" cxnId="{E21282E3-1705-46C4-ABB7-C1091236CC3E}">
      <dgm:prSet/>
      <dgm:spPr/>
      <dgm:t>
        <a:bodyPr/>
        <a:lstStyle/>
        <a:p>
          <a:endParaRPr lang="ru-RU"/>
        </a:p>
      </dgm:t>
    </dgm:pt>
    <dgm:pt modelId="{BBD69AA1-979A-4279-8915-79DF0DBD28B6}" type="sibTrans" cxnId="{E21282E3-1705-46C4-ABB7-C1091236CC3E}">
      <dgm:prSet/>
      <dgm:spPr/>
      <dgm:t>
        <a:bodyPr/>
        <a:lstStyle/>
        <a:p>
          <a:endParaRPr lang="ru-RU"/>
        </a:p>
      </dgm:t>
    </dgm:pt>
    <dgm:pt modelId="{D2122945-B98E-4914-A1BB-366123C88ED3}" type="pres">
      <dgm:prSet presAssocID="{79F38F8F-4865-4B05-AA77-554243EDCC5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84D6381-2A6C-4531-9265-9ECF63DF3C1B}" type="pres">
      <dgm:prSet presAssocID="{7B6DF888-750E-4B15-A170-A55EBC450CA3}" presName="hierRoot1" presStyleCnt="0"/>
      <dgm:spPr/>
      <dgm:t>
        <a:bodyPr/>
        <a:lstStyle/>
        <a:p>
          <a:endParaRPr lang="ru-RU"/>
        </a:p>
      </dgm:t>
    </dgm:pt>
    <dgm:pt modelId="{AED7CF73-E9CF-4C9B-A160-C4D0406C186D}" type="pres">
      <dgm:prSet presAssocID="{7B6DF888-750E-4B15-A170-A55EBC450CA3}" presName="composite" presStyleCnt="0"/>
      <dgm:spPr/>
      <dgm:t>
        <a:bodyPr/>
        <a:lstStyle/>
        <a:p>
          <a:endParaRPr lang="ru-RU"/>
        </a:p>
      </dgm:t>
    </dgm:pt>
    <dgm:pt modelId="{672E72A3-033E-4E06-8708-8E8485F29FED}" type="pres">
      <dgm:prSet presAssocID="{7B6DF888-750E-4B15-A170-A55EBC450CA3}" presName="background" presStyleLbl="node0" presStyleIdx="0" presStyleCnt="1"/>
      <dgm:spPr/>
      <dgm:t>
        <a:bodyPr/>
        <a:lstStyle/>
        <a:p>
          <a:endParaRPr lang="ru-RU"/>
        </a:p>
      </dgm:t>
    </dgm:pt>
    <dgm:pt modelId="{0981F858-5ADE-4306-B91E-3922B7B88E9A}" type="pres">
      <dgm:prSet presAssocID="{7B6DF888-750E-4B15-A170-A55EBC450CA3}" presName="text" presStyleLbl="fgAcc0" presStyleIdx="0" presStyleCnt="1" custScaleY="58369" custLinFactNeighborX="-447" custLinFactNeighborY="-20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FACFCC-C653-46CC-BBA8-1029CEC54274}" type="pres">
      <dgm:prSet presAssocID="{7B6DF888-750E-4B15-A170-A55EBC450CA3}" presName="hierChild2" presStyleCnt="0"/>
      <dgm:spPr/>
      <dgm:t>
        <a:bodyPr/>
        <a:lstStyle/>
        <a:p>
          <a:endParaRPr lang="ru-RU"/>
        </a:p>
      </dgm:t>
    </dgm:pt>
    <dgm:pt modelId="{935CED91-9F95-4C22-BA0D-CB73BD93ECB4}" type="pres">
      <dgm:prSet presAssocID="{F5593082-1EAB-4E57-AEDA-1156C5AD05CA}" presName="Name10" presStyleLbl="parChTrans1D2" presStyleIdx="0" presStyleCnt="2" custSzY="667501"/>
      <dgm:spPr/>
      <dgm:t>
        <a:bodyPr/>
        <a:lstStyle/>
        <a:p>
          <a:endParaRPr lang="ru-RU"/>
        </a:p>
      </dgm:t>
    </dgm:pt>
    <dgm:pt modelId="{E787E4DB-5152-4586-BE31-18501ABE0EDA}" type="pres">
      <dgm:prSet presAssocID="{2CF3A661-38E0-4AC6-85CF-B2A9FFD81449}" presName="hierRoot2" presStyleCnt="0"/>
      <dgm:spPr/>
      <dgm:t>
        <a:bodyPr/>
        <a:lstStyle/>
        <a:p>
          <a:endParaRPr lang="ru-RU"/>
        </a:p>
      </dgm:t>
    </dgm:pt>
    <dgm:pt modelId="{69405D45-26A0-4C94-AD88-3FE4091456D2}" type="pres">
      <dgm:prSet presAssocID="{2CF3A661-38E0-4AC6-85CF-B2A9FFD81449}" presName="composite2" presStyleCnt="0"/>
      <dgm:spPr/>
      <dgm:t>
        <a:bodyPr/>
        <a:lstStyle/>
        <a:p>
          <a:endParaRPr lang="ru-RU"/>
        </a:p>
      </dgm:t>
    </dgm:pt>
    <dgm:pt modelId="{9D69149C-186A-4B86-8242-4084E350342F}" type="pres">
      <dgm:prSet presAssocID="{2CF3A661-38E0-4AC6-85CF-B2A9FFD81449}" presName="background2" presStyleLbl="node2" presStyleIdx="0" presStyleCnt="2"/>
      <dgm:spPr/>
      <dgm:t>
        <a:bodyPr/>
        <a:lstStyle/>
        <a:p>
          <a:endParaRPr lang="ru-RU"/>
        </a:p>
      </dgm:t>
    </dgm:pt>
    <dgm:pt modelId="{F369DCBC-6CB2-44C9-904B-58C824306415}" type="pres">
      <dgm:prSet presAssocID="{2CF3A661-38E0-4AC6-85CF-B2A9FFD81449}" presName="text2" presStyleLbl="fgAcc2" presStyleIdx="0" presStyleCnt="2" custScaleY="34943" custLinFactNeighborX="-447" custLinFactNeighborY="-20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0ABD66-9801-46B0-836D-ECB7B91EEB26}" type="pres">
      <dgm:prSet presAssocID="{2CF3A661-38E0-4AC6-85CF-B2A9FFD81449}" presName="hierChild3" presStyleCnt="0"/>
      <dgm:spPr/>
      <dgm:t>
        <a:bodyPr/>
        <a:lstStyle/>
        <a:p>
          <a:endParaRPr lang="ru-RU"/>
        </a:p>
      </dgm:t>
    </dgm:pt>
    <dgm:pt modelId="{3BCEF720-4616-415A-9C02-C43681BFED25}" type="pres">
      <dgm:prSet presAssocID="{0D0365CA-3312-45DD-A893-561EABD61871}" presName="Name10" presStyleLbl="parChTrans1D2" presStyleIdx="1" presStyleCnt="2" custSzY="667501"/>
      <dgm:spPr/>
      <dgm:t>
        <a:bodyPr/>
        <a:lstStyle/>
        <a:p>
          <a:endParaRPr lang="ru-RU"/>
        </a:p>
      </dgm:t>
    </dgm:pt>
    <dgm:pt modelId="{F22DA3F7-62FD-4C30-AF2D-350D77AA2CE7}" type="pres">
      <dgm:prSet presAssocID="{B609CC05-10DE-4692-9F55-6C4DF68ED35D}" presName="hierRoot2" presStyleCnt="0"/>
      <dgm:spPr/>
      <dgm:t>
        <a:bodyPr/>
        <a:lstStyle/>
        <a:p>
          <a:endParaRPr lang="ru-RU"/>
        </a:p>
      </dgm:t>
    </dgm:pt>
    <dgm:pt modelId="{310D3F87-C9C9-4533-A0CA-7D627EBE1FE7}" type="pres">
      <dgm:prSet presAssocID="{B609CC05-10DE-4692-9F55-6C4DF68ED35D}" presName="composite2" presStyleCnt="0"/>
      <dgm:spPr/>
      <dgm:t>
        <a:bodyPr/>
        <a:lstStyle/>
        <a:p>
          <a:endParaRPr lang="ru-RU"/>
        </a:p>
      </dgm:t>
    </dgm:pt>
    <dgm:pt modelId="{F0140416-6F00-412A-95B4-5CAD6C5E22AD}" type="pres">
      <dgm:prSet presAssocID="{B609CC05-10DE-4692-9F55-6C4DF68ED35D}" presName="background2" presStyleLbl="node2" presStyleIdx="1" presStyleCnt="2"/>
      <dgm:spPr/>
      <dgm:t>
        <a:bodyPr/>
        <a:lstStyle/>
        <a:p>
          <a:endParaRPr lang="ru-RU"/>
        </a:p>
      </dgm:t>
    </dgm:pt>
    <dgm:pt modelId="{CA0E6E3A-3986-4156-8615-6BC133F4EFCE}" type="pres">
      <dgm:prSet presAssocID="{B609CC05-10DE-4692-9F55-6C4DF68ED35D}" presName="text2" presStyleLbl="fgAcc2" presStyleIdx="1" presStyleCnt="2" custScaleY="34943" custLinFactNeighborX="-447" custLinFactNeighborY="-20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9B4B81-AED4-4E8A-BBCE-BDA9888F3D99}" type="pres">
      <dgm:prSet presAssocID="{B609CC05-10DE-4692-9F55-6C4DF68ED35D}" presName="hierChild3" presStyleCnt="0"/>
      <dgm:spPr/>
      <dgm:t>
        <a:bodyPr/>
        <a:lstStyle/>
        <a:p>
          <a:endParaRPr lang="ru-RU"/>
        </a:p>
      </dgm:t>
    </dgm:pt>
  </dgm:ptLst>
  <dgm:cxnLst>
    <dgm:cxn modelId="{0C7C371D-A935-4F11-96E6-B1BC1512E0C4}" srcId="{7B6DF888-750E-4B15-A170-A55EBC450CA3}" destId="{2CF3A661-38E0-4AC6-85CF-B2A9FFD81449}" srcOrd="0" destOrd="0" parTransId="{F5593082-1EAB-4E57-AEDA-1156C5AD05CA}" sibTransId="{B669F738-6BA8-468A-8539-1A4F1C2D751D}"/>
    <dgm:cxn modelId="{4AE3D99E-8DD3-4DEC-82CB-FB56C62626DA}" type="presOf" srcId="{0D0365CA-3312-45DD-A893-561EABD61871}" destId="{3BCEF720-4616-415A-9C02-C43681BFED25}" srcOrd="0" destOrd="0" presId="urn:microsoft.com/office/officeart/2005/8/layout/hierarchy1"/>
    <dgm:cxn modelId="{E21282E3-1705-46C4-ABB7-C1091236CC3E}" srcId="{7B6DF888-750E-4B15-A170-A55EBC450CA3}" destId="{B609CC05-10DE-4692-9F55-6C4DF68ED35D}" srcOrd="1" destOrd="0" parTransId="{0D0365CA-3312-45DD-A893-561EABD61871}" sibTransId="{BBD69AA1-979A-4279-8915-79DF0DBD28B6}"/>
    <dgm:cxn modelId="{782CA313-E1A7-4F13-8073-532435288BC0}" type="presOf" srcId="{79F38F8F-4865-4B05-AA77-554243EDCC5D}" destId="{D2122945-B98E-4914-A1BB-366123C88ED3}" srcOrd="0" destOrd="0" presId="urn:microsoft.com/office/officeart/2005/8/layout/hierarchy1"/>
    <dgm:cxn modelId="{654D2C3A-9178-42BA-A94C-73BC4EDF91C5}" type="presOf" srcId="{B609CC05-10DE-4692-9F55-6C4DF68ED35D}" destId="{CA0E6E3A-3986-4156-8615-6BC133F4EFCE}" srcOrd="0" destOrd="0" presId="urn:microsoft.com/office/officeart/2005/8/layout/hierarchy1"/>
    <dgm:cxn modelId="{3C190D9E-EDD6-4C1B-B429-55C2DD746201}" srcId="{79F38F8F-4865-4B05-AA77-554243EDCC5D}" destId="{7B6DF888-750E-4B15-A170-A55EBC450CA3}" srcOrd="0" destOrd="0" parTransId="{2941F421-2B46-425A-9D79-0257B779A777}" sibTransId="{A1B87A1D-7A2A-45B5-B8A2-B83F077B7583}"/>
    <dgm:cxn modelId="{D9E9C354-4AB3-4EAF-926F-166C2A8C7E74}" type="presOf" srcId="{2CF3A661-38E0-4AC6-85CF-B2A9FFD81449}" destId="{F369DCBC-6CB2-44C9-904B-58C824306415}" srcOrd="0" destOrd="0" presId="urn:microsoft.com/office/officeart/2005/8/layout/hierarchy1"/>
    <dgm:cxn modelId="{BFB72DF0-8B38-48A1-8E76-51BA0111B26F}" type="presOf" srcId="{F5593082-1EAB-4E57-AEDA-1156C5AD05CA}" destId="{935CED91-9F95-4C22-BA0D-CB73BD93ECB4}" srcOrd="0" destOrd="0" presId="urn:microsoft.com/office/officeart/2005/8/layout/hierarchy1"/>
    <dgm:cxn modelId="{DB304B76-4696-4A63-9C1D-6D3661415601}" type="presOf" srcId="{7B6DF888-750E-4B15-A170-A55EBC450CA3}" destId="{0981F858-5ADE-4306-B91E-3922B7B88E9A}" srcOrd="0" destOrd="0" presId="urn:microsoft.com/office/officeart/2005/8/layout/hierarchy1"/>
    <dgm:cxn modelId="{6CC148FB-B897-4791-B350-0F7D7F444CA0}" type="presParOf" srcId="{D2122945-B98E-4914-A1BB-366123C88ED3}" destId="{684D6381-2A6C-4531-9265-9ECF63DF3C1B}" srcOrd="0" destOrd="0" presId="urn:microsoft.com/office/officeart/2005/8/layout/hierarchy1"/>
    <dgm:cxn modelId="{B8EC09BC-DEA8-403E-B8A5-5FB50A741BC0}" type="presParOf" srcId="{684D6381-2A6C-4531-9265-9ECF63DF3C1B}" destId="{AED7CF73-E9CF-4C9B-A160-C4D0406C186D}" srcOrd="0" destOrd="0" presId="urn:microsoft.com/office/officeart/2005/8/layout/hierarchy1"/>
    <dgm:cxn modelId="{3EDC6F23-D052-423B-97E8-C5D06ECE29B6}" type="presParOf" srcId="{AED7CF73-E9CF-4C9B-A160-C4D0406C186D}" destId="{672E72A3-033E-4E06-8708-8E8485F29FED}" srcOrd="0" destOrd="0" presId="urn:microsoft.com/office/officeart/2005/8/layout/hierarchy1"/>
    <dgm:cxn modelId="{5FF13895-6493-49DB-B5DD-F956647FECFB}" type="presParOf" srcId="{AED7CF73-E9CF-4C9B-A160-C4D0406C186D}" destId="{0981F858-5ADE-4306-B91E-3922B7B88E9A}" srcOrd="1" destOrd="0" presId="urn:microsoft.com/office/officeart/2005/8/layout/hierarchy1"/>
    <dgm:cxn modelId="{070CD1CF-8320-45B4-8075-85129FF2B16B}" type="presParOf" srcId="{684D6381-2A6C-4531-9265-9ECF63DF3C1B}" destId="{BCFACFCC-C653-46CC-BBA8-1029CEC54274}" srcOrd="1" destOrd="0" presId="urn:microsoft.com/office/officeart/2005/8/layout/hierarchy1"/>
    <dgm:cxn modelId="{E3891253-D1B3-4C5A-B66C-3F86B1D3F1C8}" type="presParOf" srcId="{BCFACFCC-C653-46CC-BBA8-1029CEC54274}" destId="{935CED91-9F95-4C22-BA0D-CB73BD93ECB4}" srcOrd="0" destOrd="0" presId="urn:microsoft.com/office/officeart/2005/8/layout/hierarchy1"/>
    <dgm:cxn modelId="{E2116402-6A74-4425-B1A4-15D1288C0A35}" type="presParOf" srcId="{BCFACFCC-C653-46CC-BBA8-1029CEC54274}" destId="{E787E4DB-5152-4586-BE31-18501ABE0EDA}" srcOrd="1" destOrd="0" presId="urn:microsoft.com/office/officeart/2005/8/layout/hierarchy1"/>
    <dgm:cxn modelId="{3D614214-8A40-437F-9B76-F32EE27A81D3}" type="presParOf" srcId="{E787E4DB-5152-4586-BE31-18501ABE0EDA}" destId="{69405D45-26A0-4C94-AD88-3FE4091456D2}" srcOrd="0" destOrd="0" presId="urn:microsoft.com/office/officeart/2005/8/layout/hierarchy1"/>
    <dgm:cxn modelId="{54509797-F315-421C-B48A-C712706599A7}" type="presParOf" srcId="{69405D45-26A0-4C94-AD88-3FE4091456D2}" destId="{9D69149C-186A-4B86-8242-4084E350342F}" srcOrd="0" destOrd="0" presId="urn:microsoft.com/office/officeart/2005/8/layout/hierarchy1"/>
    <dgm:cxn modelId="{F36DA161-8B2F-4F87-ACD3-DECF32F6A197}" type="presParOf" srcId="{69405D45-26A0-4C94-AD88-3FE4091456D2}" destId="{F369DCBC-6CB2-44C9-904B-58C824306415}" srcOrd="1" destOrd="0" presId="urn:microsoft.com/office/officeart/2005/8/layout/hierarchy1"/>
    <dgm:cxn modelId="{DC39FB7D-4F7C-4055-9BA8-CB2E49A35C07}" type="presParOf" srcId="{E787E4DB-5152-4586-BE31-18501ABE0EDA}" destId="{B30ABD66-9801-46B0-836D-ECB7B91EEB26}" srcOrd="1" destOrd="0" presId="urn:microsoft.com/office/officeart/2005/8/layout/hierarchy1"/>
    <dgm:cxn modelId="{2AB97AA3-48CC-496C-8B46-676E7989E5F0}" type="presParOf" srcId="{BCFACFCC-C653-46CC-BBA8-1029CEC54274}" destId="{3BCEF720-4616-415A-9C02-C43681BFED25}" srcOrd="2" destOrd="0" presId="urn:microsoft.com/office/officeart/2005/8/layout/hierarchy1"/>
    <dgm:cxn modelId="{DC5D0C3C-5E5A-4445-9527-817FC3E07EB7}" type="presParOf" srcId="{BCFACFCC-C653-46CC-BBA8-1029CEC54274}" destId="{F22DA3F7-62FD-4C30-AF2D-350D77AA2CE7}" srcOrd="3" destOrd="0" presId="urn:microsoft.com/office/officeart/2005/8/layout/hierarchy1"/>
    <dgm:cxn modelId="{1A679649-F323-4560-BE61-F92244F8B8B7}" type="presParOf" srcId="{F22DA3F7-62FD-4C30-AF2D-350D77AA2CE7}" destId="{310D3F87-C9C9-4533-A0CA-7D627EBE1FE7}" srcOrd="0" destOrd="0" presId="urn:microsoft.com/office/officeart/2005/8/layout/hierarchy1"/>
    <dgm:cxn modelId="{EFFE6CDD-4AEC-493B-ADC1-6C0519E03F1C}" type="presParOf" srcId="{310D3F87-C9C9-4533-A0CA-7D627EBE1FE7}" destId="{F0140416-6F00-412A-95B4-5CAD6C5E22AD}" srcOrd="0" destOrd="0" presId="urn:microsoft.com/office/officeart/2005/8/layout/hierarchy1"/>
    <dgm:cxn modelId="{B3714C99-B1B6-44DF-8BD5-CEB7DBE343F1}" type="presParOf" srcId="{310D3F87-C9C9-4533-A0CA-7D627EBE1FE7}" destId="{CA0E6E3A-3986-4156-8615-6BC133F4EFCE}" srcOrd="1" destOrd="0" presId="urn:microsoft.com/office/officeart/2005/8/layout/hierarchy1"/>
    <dgm:cxn modelId="{41FD10AB-591D-4759-A798-E486EF6C59B3}" type="presParOf" srcId="{F22DA3F7-62FD-4C30-AF2D-350D77AA2CE7}" destId="{579B4B81-AED4-4E8A-BBCE-BDA9888F3D9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F38F8F-4865-4B05-AA77-554243EDCC5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F029F8C-732A-4F7A-AE47-F48407822F8E}">
      <dgm:prSet phldrT="[Текст]" custT="1"/>
      <dgm:spPr/>
      <dgm:t>
        <a:bodyPr/>
        <a:lstStyle/>
        <a:p>
          <a:r>
            <a:rPr lang="uk-UA" sz="2000" b="1" dirty="0" smtClean="0"/>
            <a:t>Групи взаємопов'язаних величин</a:t>
          </a:r>
          <a:endParaRPr lang="ru-RU" sz="2000" b="1" dirty="0"/>
        </a:p>
      </dgm:t>
    </dgm:pt>
    <dgm:pt modelId="{D18ECDFA-06CB-4D4F-910F-37E490813FC9}" type="parTrans" cxnId="{8F32BE02-ADF4-474A-893B-A0ACD796D627}">
      <dgm:prSet/>
      <dgm:spPr/>
      <dgm:t>
        <a:bodyPr/>
        <a:lstStyle/>
        <a:p>
          <a:endParaRPr lang="ru-RU"/>
        </a:p>
      </dgm:t>
    </dgm:pt>
    <dgm:pt modelId="{46F2604E-1CA9-4E79-A594-77BF92E607FC}" type="sibTrans" cxnId="{8F32BE02-ADF4-474A-893B-A0ACD796D627}">
      <dgm:prSet/>
      <dgm:spPr/>
      <dgm:t>
        <a:bodyPr/>
        <a:lstStyle/>
        <a:p>
          <a:endParaRPr lang="ru-RU"/>
        </a:p>
      </dgm:t>
    </dgm:pt>
    <dgm:pt modelId="{2CF3A661-38E0-4AC6-85CF-B2A9FFD81449}">
      <dgm:prSet phldrT="[Текст]" custT="1"/>
      <dgm:spPr/>
      <dgm:t>
        <a:bodyPr/>
        <a:lstStyle/>
        <a:p>
          <a:r>
            <a:rPr lang="uk-UA" sz="2000" b="1" dirty="0" smtClean="0"/>
            <a:t>Величини, пов'язані із довжино, масою, місткістю</a:t>
          </a:r>
          <a:endParaRPr lang="ru-RU" sz="2000" b="1" dirty="0"/>
        </a:p>
      </dgm:t>
    </dgm:pt>
    <dgm:pt modelId="{F5593082-1EAB-4E57-AEDA-1156C5AD05CA}" type="parTrans" cxnId="{0C7C371D-A935-4F11-96E6-B1BC1512E0C4}">
      <dgm:prSet/>
      <dgm:spPr/>
      <dgm:t>
        <a:bodyPr/>
        <a:lstStyle/>
        <a:p>
          <a:endParaRPr lang="ru-RU"/>
        </a:p>
      </dgm:t>
    </dgm:pt>
    <dgm:pt modelId="{B669F738-6BA8-468A-8539-1A4F1C2D751D}" type="sibTrans" cxnId="{0C7C371D-A935-4F11-96E6-B1BC1512E0C4}">
      <dgm:prSet/>
      <dgm:spPr/>
      <dgm:t>
        <a:bodyPr/>
        <a:lstStyle/>
        <a:p>
          <a:endParaRPr lang="ru-RU"/>
        </a:p>
      </dgm:t>
    </dgm:pt>
    <dgm:pt modelId="{B609CC05-10DE-4692-9F55-6C4DF68ED35D}">
      <dgm:prSet phldrT="[Текст]" custT="1"/>
      <dgm:spPr/>
      <dgm:t>
        <a:bodyPr/>
        <a:lstStyle/>
        <a:p>
          <a:r>
            <a:rPr lang="uk-UA" sz="2000" b="1" dirty="0" smtClean="0"/>
            <a:t>Величини, пов'язані з купівлею – продажем</a:t>
          </a:r>
          <a:endParaRPr lang="ru-RU" sz="2000" b="1" dirty="0"/>
        </a:p>
      </dgm:t>
    </dgm:pt>
    <dgm:pt modelId="{0D0365CA-3312-45DD-A893-561EABD61871}" type="parTrans" cxnId="{E21282E3-1705-46C4-ABB7-C1091236CC3E}">
      <dgm:prSet/>
      <dgm:spPr/>
      <dgm:t>
        <a:bodyPr/>
        <a:lstStyle/>
        <a:p>
          <a:endParaRPr lang="ru-RU"/>
        </a:p>
      </dgm:t>
    </dgm:pt>
    <dgm:pt modelId="{BBD69AA1-979A-4279-8915-79DF0DBD28B6}" type="sibTrans" cxnId="{E21282E3-1705-46C4-ABB7-C1091236CC3E}">
      <dgm:prSet/>
      <dgm:spPr/>
      <dgm:t>
        <a:bodyPr/>
        <a:lstStyle/>
        <a:p>
          <a:endParaRPr lang="ru-RU"/>
        </a:p>
      </dgm:t>
    </dgm:pt>
    <dgm:pt modelId="{781D272C-E95F-4BEB-8207-E4ACFBFE5847}">
      <dgm:prSet phldrT="[Текст]" custT="1"/>
      <dgm:spPr/>
      <dgm:t>
        <a:bodyPr/>
        <a:lstStyle/>
        <a:p>
          <a:r>
            <a:rPr lang="uk-UA" sz="2000" b="1" dirty="0" smtClean="0"/>
            <a:t>Величини, що описують процес роботи: </a:t>
          </a:r>
        </a:p>
        <a:p>
          <a:r>
            <a:rPr lang="en-US" sz="2000" b="1" dirty="0" smtClean="0"/>
            <a:t>A,</a:t>
          </a:r>
          <a:r>
            <a:rPr lang="uk-UA" sz="2000" b="1" dirty="0" smtClean="0"/>
            <a:t> </a:t>
          </a:r>
          <a:r>
            <a:rPr lang="en-US" sz="2000" b="1" dirty="0" smtClean="0"/>
            <a:t>N,</a:t>
          </a:r>
          <a:r>
            <a:rPr lang="uk-UA" sz="2000" b="1" dirty="0" smtClean="0"/>
            <a:t> </a:t>
          </a:r>
          <a:r>
            <a:rPr lang="en-US" sz="2000" b="1" dirty="0" smtClean="0"/>
            <a:t>t</a:t>
          </a:r>
          <a:endParaRPr lang="ru-RU" sz="2000" b="1" dirty="0"/>
        </a:p>
      </dgm:t>
    </dgm:pt>
    <dgm:pt modelId="{7E68AEA9-2778-4DAC-A42D-FA153617D0AB}" type="parTrans" cxnId="{A75FBC89-CF5F-4FAB-B3EB-4BC8FF9010AB}">
      <dgm:prSet/>
      <dgm:spPr/>
      <dgm:t>
        <a:bodyPr/>
        <a:lstStyle/>
        <a:p>
          <a:endParaRPr lang="ru-RU"/>
        </a:p>
      </dgm:t>
    </dgm:pt>
    <dgm:pt modelId="{8DAF1A99-4115-4224-BF70-EC65F299C65F}" type="sibTrans" cxnId="{A75FBC89-CF5F-4FAB-B3EB-4BC8FF9010AB}">
      <dgm:prSet/>
      <dgm:spPr/>
      <dgm:t>
        <a:bodyPr/>
        <a:lstStyle/>
        <a:p>
          <a:endParaRPr lang="ru-RU"/>
        </a:p>
      </dgm:t>
    </dgm:pt>
    <dgm:pt modelId="{64149126-9323-4138-90CA-A9234F09AA65}">
      <dgm:prSet phldrT="[Текст]" custT="1"/>
      <dgm:spPr/>
      <dgm:t>
        <a:bodyPr/>
        <a:lstStyle/>
        <a:p>
          <a:r>
            <a:rPr lang="uk-UA" sz="2000" b="1" dirty="0" smtClean="0"/>
            <a:t>Величини, що описують процес руху:</a:t>
          </a:r>
        </a:p>
        <a:p>
          <a:r>
            <a:rPr lang="en-US" sz="2000" b="1" dirty="0" smtClean="0"/>
            <a:t>S,</a:t>
          </a:r>
          <a:r>
            <a:rPr lang="uk-UA" sz="2000" b="1" dirty="0" smtClean="0"/>
            <a:t> </a:t>
          </a:r>
          <a:r>
            <a:rPr lang="en-US" sz="2000" b="1" dirty="0" smtClean="0"/>
            <a:t>V,</a:t>
          </a:r>
          <a:r>
            <a:rPr lang="uk-UA" sz="2000" b="1" dirty="0" smtClean="0"/>
            <a:t> </a:t>
          </a:r>
          <a:r>
            <a:rPr lang="en-US" sz="2000" b="1" dirty="0" smtClean="0"/>
            <a:t>t</a:t>
          </a:r>
          <a:r>
            <a:rPr lang="uk-UA" sz="2000" b="1" dirty="0" smtClean="0"/>
            <a:t> </a:t>
          </a:r>
          <a:endParaRPr lang="ru-RU" sz="2000" b="1" dirty="0"/>
        </a:p>
      </dgm:t>
    </dgm:pt>
    <dgm:pt modelId="{2456F146-66DB-4EA1-8D7A-57713C4DE2EC}" type="parTrans" cxnId="{F02AA748-4163-46F6-B33E-8B51A9F906E8}">
      <dgm:prSet/>
      <dgm:spPr/>
      <dgm:t>
        <a:bodyPr/>
        <a:lstStyle/>
        <a:p>
          <a:endParaRPr lang="ru-RU"/>
        </a:p>
      </dgm:t>
    </dgm:pt>
    <dgm:pt modelId="{00708A42-50F7-4452-8546-10A7FC54A67F}" type="sibTrans" cxnId="{F02AA748-4163-46F6-B33E-8B51A9F906E8}">
      <dgm:prSet/>
      <dgm:spPr/>
      <dgm:t>
        <a:bodyPr/>
        <a:lstStyle/>
        <a:p>
          <a:endParaRPr lang="ru-RU"/>
        </a:p>
      </dgm:t>
    </dgm:pt>
    <dgm:pt modelId="{D2122945-B98E-4914-A1BB-366123C88ED3}" type="pres">
      <dgm:prSet presAssocID="{79F38F8F-4865-4B05-AA77-554243EDCC5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2A839E5-BB00-46C3-882C-23F091514773}" type="pres">
      <dgm:prSet presAssocID="{0F029F8C-732A-4F7A-AE47-F48407822F8E}" presName="hierRoot1" presStyleCnt="0"/>
      <dgm:spPr/>
      <dgm:t>
        <a:bodyPr/>
        <a:lstStyle/>
        <a:p>
          <a:endParaRPr lang="ru-RU"/>
        </a:p>
      </dgm:t>
    </dgm:pt>
    <dgm:pt modelId="{E661D12C-B61E-414E-B7F4-273A9A5CEC2D}" type="pres">
      <dgm:prSet presAssocID="{0F029F8C-732A-4F7A-AE47-F48407822F8E}" presName="composite" presStyleCnt="0"/>
      <dgm:spPr/>
      <dgm:t>
        <a:bodyPr/>
        <a:lstStyle/>
        <a:p>
          <a:endParaRPr lang="ru-RU"/>
        </a:p>
      </dgm:t>
    </dgm:pt>
    <dgm:pt modelId="{EE440B11-CC42-47DC-973B-4ACBADF4C233}" type="pres">
      <dgm:prSet presAssocID="{0F029F8C-732A-4F7A-AE47-F48407822F8E}" presName="background" presStyleLbl="node0" presStyleIdx="0" presStyleCnt="1"/>
      <dgm:spPr/>
      <dgm:t>
        <a:bodyPr/>
        <a:lstStyle/>
        <a:p>
          <a:endParaRPr lang="ru-RU"/>
        </a:p>
      </dgm:t>
    </dgm:pt>
    <dgm:pt modelId="{A52F22D5-AD41-4AF6-87BA-2D9AC4F4BA1C}" type="pres">
      <dgm:prSet presAssocID="{0F029F8C-732A-4F7A-AE47-F48407822F8E}" presName="text" presStyleLbl="fgAcc0" presStyleIdx="0" presStyleCnt="1" custScaleX="2945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7A0F54-C7D3-4EAD-8DCA-72CC7CDC8CEB}" type="pres">
      <dgm:prSet presAssocID="{0F029F8C-732A-4F7A-AE47-F48407822F8E}" presName="hierChild2" presStyleCnt="0"/>
      <dgm:spPr/>
      <dgm:t>
        <a:bodyPr/>
        <a:lstStyle/>
        <a:p>
          <a:endParaRPr lang="ru-RU"/>
        </a:p>
      </dgm:t>
    </dgm:pt>
    <dgm:pt modelId="{82F842B7-0882-4AEA-AC90-A0C8BE7488B6}" type="pres">
      <dgm:prSet presAssocID="{F5593082-1EAB-4E57-AEDA-1156C5AD05CA}" presName="Name10" presStyleLbl="parChTrans1D2" presStyleIdx="0" presStyleCnt="4"/>
      <dgm:spPr/>
      <dgm:t>
        <a:bodyPr/>
        <a:lstStyle/>
        <a:p>
          <a:endParaRPr lang="ru-RU"/>
        </a:p>
      </dgm:t>
    </dgm:pt>
    <dgm:pt modelId="{3F40B939-EF8A-4E41-8FC8-97F00E528D10}" type="pres">
      <dgm:prSet presAssocID="{2CF3A661-38E0-4AC6-85CF-B2A9FFD81449}" presName="hierRoot2" presStyleCnt="0"/>
      <dgm:spPr/>
      <dgm:t>
        <a:bodyPr/>
        <a:lstStyle/>
        <a:p>
          <a:endParaRPr lang="ru-RU"/>
        </a:p>
      </dgm:t>
    </dgm:pt>
    <dgm:pt modelId="{ABCCCC43-3485-460E-9F8A-0174AB2F776A}" type="pres">
      <dgm:prSet presAssocID="{2CF3A661-38E0-4AC6-85CF-B2A9FFD81449}" presName="composite2" presStyleCnt="0"/>
      <dgm:spPr/>
      <dgm:t>
        <a:bodyPr/>
        <a:lstStyle/>
        <a:p>
          <a:endParaRPr lang="ru-RU"/>
        </a:p>
      </dgm:t>
    </dgm:pt>
    <dgm:pt modelId="{7F3CBA04-3CC7-4C0D-99B0-35EB5E59787F}" type="pres">
      <dgm:prSet presAssocID="{2CF3A661-38E0-4AC6-85CF-B2A9FFD81449}" presName="background2" presStyleLbl="node2" presStyleIdx="0" presStyleCnt="4"/>
      <dgm:spPr/>
      <dgm:t>
        <a:bodyPr/>
        <a:lstStyle/>
        <a:p>
          <a:endParaRPr lang="ru-RU"/>
        </a:p>
      </dgm:t>
    </dgm:pt>
    <dgm:pt modelId="{D5751DBC-B3A6-4EED-A3E4-E7B1E1414802}" type="pres">
      <dgm:prSet presAssocID="{2CF3A661-38E0-4AC6-85CF-B2A9FFD81449}" presName="text2" presStyleLbl="fgAcc2" presStyleIdx="0" presStyleCnt="4" custScaleY="2001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ECC4E8D-EEF6-4802-820C-0AEC0CD3697B}" type="pres">
      <dgm:prSet presAssocID="{2CF3A661-38E0-4AC6-85CF-B2A9FFD81449}" presName="hierChild3" presStyleCnt="0"/>
      <dgm:spPr/>
      <dgm:t>
        <a:bodyPr/>
        <a:lstStyle/>
        <a:p>
          <a:endParaRPr lang="ru-RU"/>
        </a:p>
      </dgm:t>
    </dgm:pt>
    <dgm:pt modelId="{8C8477C1-4A43-43CB-94E3-E51DBD5FD8E1}" type="pres">
      <dgm:prSet presAssocID="{0D0365CA-3312-45DD-A893-561EABD61871}" presName="Name10" presStyleLbl="parChTrans1D2" presStyleIdx="1" presStyleCnt="4"/>
      <dgm:spPr/>
      <dgm:t>
        <a:bodyPr/>
        <a:lstStyle/>
        <a:p>
          <a:endParaRPr lang="ru-RU"/>
        </a:p>
      </dgm:t>
    </dgm:pt>
    <dgm:pt modelId="{47C43261-145B-4C68-B353-AB9E9E17B912}" type="pres">
      <dgm:prSet presAssocID="{B609CC05-10DE-4692-9F55-6C4DF68ED35D}" presName="hierRoot2" presStyleCnt="0"/>
      <dgm:spPr/>
      <dgm:t>
        <a:bodyPr/>
        <a:lstStyle/>
        <a:p>
          <a:endParaRPr lang="ru-RU"/>
        </a:p>
      </dgm:t>
    </dgm:pt>
    <dgm:pt modelId="{C43E94E4-8DBE-4905-86C0-B52E8D17BBBD}" type="pres">
      <dgm:prSet presAssocID="{B609CC05-10DE-4692-9F55-6C4DF68ED35D}" presName="composite2" presStyleCnt="0"/>
      <dgm:spPr/>
      <dgm:t>
        <a:bodyPr/>
        <a:lstStyle/>
        <a:p>
          <a:endParaRPr lang="ru-RU"/>
        </a:p>
      </dgm:t>
    </dgm:pt>
    <dgm:pt modelId="{A557615F-5B0D-47D7-9F9E-A86BE8E6BC9F}" type="pres">
      <dgm:prSet presAssocID="{B609CC05-10DE-4692-9F55-6C4DF68ED35D}" presName="background2" presStyleLbl="node2" presStyleIdx="1" presStyleCnt="4"/>
      <dgm:spPr/>
      <dgm:t>
        <a:bodyPr/>
        <a:lstStyle/>
        <a:p>
          <a:endParaRPr lang="ru-RU"/>
        </a:p>
      </dgm:t>
    </dgm:pt>
    <dgm:pt modelId="{C74B22E7-6357-4B08-B975-BA6F36D6B0A1}" type="pres">
      <dgm:prSet presAssocID="{B609CC05-10DE-4692-9F55-6C4DF68ED35D}" presName="text2" presStyleLbl="fgAcc2" presStyleIdx="1" presStyleCnt="4" custScaleY="2001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218AED-DC22-4E50-B74B-5576C04B3F8F}" type="pres">
      <dgm:prSet presAssocID="{B609CC05-10DE-4692-9F55-6C4DF68ED35D}" presName="hierChild3" presStyleCnt="0"/>
      <dgm:spPr/>
      <dgm:t>
        <a:bodyPr/>
        <a:lstStyle/>
        <a:p>
          <a:endParaRPr lang="ru-RU"/>
        </a:p>
      </dgm:t>
    </dgm:pt>
    <dgm:pt modelId="{E2A154AA-9463-4783-A032-BB874F2958C8}" type="pres">
      <dgm:prSet presAssocID="{7E68AEA9-2778-4DAC-A42D-FA153617D0AB}" presName="Name10" presStyleLbl="parChTrans1D2" presStyleIdx="2" presStyleCnt="4"/>
      <dgm:spPr/>
      <dgm:t>
        <a:bodyPr/>
        <a:lstStyle/>
        <a:p>
          <a:endParaRPr lang="ru-RU"/>
        </a:p>
      </dgm:t>
    </dgm:pt>
    <dgm:pt modelId="{FF8443A6-7E76-4B4F-9627-4A8E5C46569B}" type="pres">
      <dgm:prSet presAssocID="{781D272C-E95F-4BEB-8207-E4ACFBFE5847}" presName="hierRoot2" presStyleCnt="0"/>
      <dgm:spPr/>
      <dgm:t>
        <a:bodyPr/>
        <a:lstStyle/>
        <a:p>
          <a:endParaRPr lang="ru-RU"/>
        </a:p>
      </dgm:t>
    </dgm:pt>
    <dgm:pt modelId="{E774B7A3-8A54-4ACA-92D6-3F9625A459B8}" type="pres">
      <dgm:prSet presAssocID="{781D272C-E95F-4BEB-8207-E4ACFBFE5847}" presName="composite2" presStyleCnt="0"/>
      <dgm:spPr/>
      <dgm:t>
        <a:bodyPr/>
        <a:lstStyle/>
        <a:p>
          <a:endParaRPr lang="ru-RU"/>
        </a:p>
      </dgm:t>
    </dgm:pt>
    <dgm:pt modelId="{622610CD-94FF-490D-A9CD-3D43703D73C2}" type="pres">
      <dgm:prSet presAssocID="{781D272C-E95F-4BEB-8207-E4ACFBFE5847}" presName="background2" presStyleLbl="node2" presStyleIdx="2" presStyleCnt="4"/>
      <dgm:spPr/>
      <dgm:t>
        <a:bodyPr/>
        <a:lstStyle/>
        <a:p>
          <a:endParaRPr lang="ru-RU"/>
        </a:p>
      </dgm:t>
    </dgm:pt>
    <dgm:pt modelId="{96E947A7-092B-4A15-81DF-91F4D0C8B472}" type="pres">
      <dgm:prSet presAssocID="{781D272C-E95F-4BEB-8207-E4ACFBFE5847}" presName="text2" presStyleLbl="fgAcc2" presStyleIdx="2" presStyleCnt="4" custScaleY="2001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C2FF1C-A5B6-406D-BB10-B6A80D12E7FB}" type="pres">
      <dgm:prSet presAssocID="{781D272C-E95F-4BEB-8207-E4ACFBFE5847}" presName="hierChild3" presStyleCnt="0"/>
      <dgm:spPr/>
      <dgm:t>
        <a:bodyPr/>
        <a:lstStyle/>
        <a:p>
          <a:endParaRPr lang="ru-RU"/>
        </a:p>
      </dgm:t>
    </dgm:pt>
    <dgm:pt modelId="{6E45EEBE-DAD2-49D9-8A00-C7F4F10EEA1A}" type="pres">
      <dgm:prSet presAssocID="{2456F146-66DB-4EA1-8D7A-57713C4DE2EC}" presName="Name10" presStyleLbl="parChTrans1D2" presStyleIdx="3" presStyleCnt="4"/>
      <dgm:spPr/>
      <dgm:t>
        <a:bodyPr/>
        <a:lstStyle/>
        <a:p>
          <a:endParaRPr lang="ru-RU"/>
        </a:p>
      </dgm:t>
    </dgm:pt>
    <dgm:pt modelId="{E0F41713-D8D8-40F2-ACA0-977B461BDB98}" type="pres">
      <dgm:prSet presAssocID="{64149126-9323-4138-90CA-A9234F09AA65}" presName="hierRoot2" presStyleCnt="0"/>
      <dgm:spPr/>
      <dgm:t>
        <a:bodyPr/>
        <a:lstStyle/>
        <a:p>
          <a:endParaRPr lang="ru-RU"/>
        </a:p>
      </dgm:t>
    </dgm:pt>
    <dgm:pt modelId="{1B389BB5-8D01-448E-B00A-6AE72C2736FD}" type="pres">
      <dgm:prSet presAssocID="{64149126-9323-4138-90CA-A9234F09AA65}" presName="composite2" presStyleCnt="0"/>
      <dgm:spPr/>
      <dgm:t>
        <a:bodyPr/>
        <a:lstStyle/>
        <a:p>
          <a:endParaRPr lang="ru-RU"/>
        </a:p>
      </dgm:t>
    </dgm:pt>
    <dgm:pt modelId="{1C333E08-1E32-4EEA-89E3-BDE5B8AA0209}" type="pres">
      <dgm:prSet presAssocID="{64149126-9323-4138-90CA-A9234F09AA65}" presName="background2" presStyleLbl="node2" presStyleIdx="3" presStyleCnt="4"/>
      <dgm:spPr/>
      <dgm:t>
        <a:bodyPr/>
        <a:lstStyle/>
        <a:p>
          <a:endParaRPr lang="ru-RU"/>
        </a:p>
      </dgm:t>
    </dgm:pt>
    <dgm:pt modelId="{C5CE1A38-ABE3-479D-BFD1-770DDCFA3D3A}" type="pres">
      <dgm:prSet presAssocID="{64149126-9323-4138-90CA-A9234F09AA65}" presName="text2" presStyleLbl="fgAcc2" presStyleIdx="3" presStyleCnt="4" custScaleY="2001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EB501B-DDC8-4A96-9579-D721EBA57682}" type="pres">
      <dgm:prSet presAssocID="{64149126-9323-4138-90CA-A9234F09AA65}" presName="hierChild3" presStyleCnt="0"/>
      <dgm:spPr/>
      <dgm:t>
        <a:bodyPr/>
        <a:lstStyle/>
        <a:p>
          <a:endParaRPr lang="ru-RU"/>
        </a:p>
      </dgm:t>
    </dgm:pt>
  </dgm:ptLst>
  <dgm:cxnLst>
    <dgm:cxn modelId="{68590847-2A90-4A88-A735-B0DAA3E2EAEF}" type="presOf" srcId="{0D0365CA-3312-45DD-A893-561EABD61871}" destId="{8C8477C1-4A43-43CB-94E3-E51DBD5FD8E1}" srcOrd="0" destOrd="0" presId="urn:microsoft.com/office/officeart/2005/8/layout/hierarchy1"/>
    <dgm:cxn modelId="{E21282E3-1705-46C4-ABB7-C1091236CC3E}" srcId="{0F029F8C-732A-4F7A-AE47-F48407822F8E}" destId="{B609CC05-10DE-4692-9F55-6C4DF68ED35D}" srcOrd="1" destOrd="0" parTransId="{0D0365CA-3312-45DD-A893-561EABD61871}" sibTransId="{BBD69AA1-979A-4279-8915-79DF0DBD28B6}"/>
    <dgm:cxn modelId="{008BA352-7790-4534-9EB2-9C181169DFC5}" type="presOf" srcId="{0F029F8C-732A-4F7A-AE47-F48407822F8E}" destId="{A52F22D5-AD41-4AF6-87BA-2D9AC4F4BA1C}" srcOrd="0" destOrd="0" presId="urn:microsoft.com/office/officeart/2005/8/layout/hierarchy1"/>
    <dgm:cxn modelId="{A75FBC89-CF5F-4FAB-B3EB-4BC8FF9010AB}" srcId="{0F029F8C-732A-4F7A-AE47-F48407822F8E}" destId="{781D272C-E95F-4BEB-8207-E4ACFBFE5847}" srcOrd="2" destOrd="0" parTransId="{7E68AEA9-2778-4DAC-A42D-FA153617D0AB}" sibTransId="{8DAF1A99-4115-4224-BF70-EC65F299C65F}"/>
    <dgm:cxn modelId="{9ED20E3C-DE65-4922-8DC5-8818793D3FE5}" type="presOf" srcId="{781D272C-E95F-4BEB-8207-E4ACFBFE5847}" destId="{96E947A7-092B-4A15-81DF-91F4D0C8B472}" srcOrd="0" destOrd="0" presId="urn:microsoft.com/office/officeart/2005/8/layout/hierarchy1"/>
    <dgm:cxn modelId="{8F32BE02-ADF4-474A-893B-A0ACD796D627}" srcId="{79F38F8F-4865-4B05-AA77-554243EDCC5D}" destId="{0F029F8C-732A-4F7A-AE47-F48407822F8E}" srcOrd="0" destOrd="0" parTransId="{D18ECDFA-06CB-4D4F-910F-37E490813FC9}" sibTransId="{46F2604E-1CA9-4E79-A594-77BF92E607FC}"/>
    <dgm:cxn modelId="{ADCBACF0-3604-4C07-B4D2-6F34AFF88823}" type="presOf" srcId="{79F38F8F-4865-4B05-AA77-554243EDCC5D}" destId="{D2122945-B98E-4914-A1BB-366123C88ED3}" srcOrd="0" destOrd="0" presId="urn:microsoft.com/office/officeart/2005/8/layout/hierarchy1"/>
    <dgm:cxn modelId="{239E4792-6170-49C8-9ECA-EACCA3A60359}" type="presOf" srcId="{F5593082-1EAB-4E57-AEDA-1156C5AD05CA}" destId="{82F842B7-0882-4AEA-AC90-A0C8BE7488B6}" srcOrd="0" destOrd="0" presId="urn:microsoft.com/office/officeart/2005/8/layout/hierarchy1"/>
    <dgm:cxn modelId="{43C853DF-3CAD-40C7-8CED-7D0B472EC03C}" type="presOf" srcId="{B609CC05-10DE-4692-9F55-6C4DF68ED35D}" destId="{C74B22E7-6357-4B08-B975-BA6F36D6B0A1}" srcOrd="0" destOrd="0" presId="urn:microsoft.com/office/officeart/2005/8/layout/hierarchy1"/>
    <dgm:cxn modelId="{71910831-E8D2-4A38-9421-7CA3E1852CFC}" type="presOf" srcId="{64149126-9323-4138-90CA-A9234F09AA65}" destId="{C5CE1A38-ABE3-479D-BFD1-770DDCFA3D3A}" srcOrd="0" destOrd="0" presId="urn:microsoft.com/office/officeart/2005/8/layout/hierarchy1"/>
    <dgm:cxn modelId="{5879C9EF-EFDD-4FB9-85F7-4BBAC0EA9F9D}" type="presOf" srcId="{2456F146-66DB-4EA1-8D7A-57713C4DE2EC}" destId="{6E45EEBE-DAD2-49D9-8A00-C7F4F10EEA1A}" srcOrd="0" destOrd="0" presId="urn:microsoft.com/office/officeart/2005/8/layout/hierarchy1"/>
    <dgm:cxn modelId="{C7786151-3209-432F-A4AC-1C7540E2540D}" type="presOf" srcId="{7E68AEA9-2778-4DAC-A42D-FA153617D0AB}" destId="{E2A154AA-9463-4783-A032-BB874F2958C8}" srcOrd="0" destOrd="0" presId="urn:microsoft.com/office/officeart/2005/8/layout/hierarchy1"/>
    <dgm:cxn modelId="{0C7C371D-A935-4F11-96E6-B1BC1512E0C4}" srcId="{0F029F8C-732A-4F7A-AE47-F48407822F8E}" destId="{2CF3A661-38E0-4AC6-85CF-B2A9FFD81449}" srcOrd="0" destOrd="0" parTransId="{F5593082-1EAB-4E57-AEDA-1156C5AD05CA}" sibTransId="{B669F738-6BA8-468A-8539-1A4F1C2D751D}"/>
    <dgm:cxn modelId="{F02AA748-4163-46F6-B33E-8B51A9F906E8}" srcId="{0F029F8C-732A-4F7A-AE47-F48407822F8E}" destId="{64149126-9323-4138-90CA-A9234F09AA65}" srcOrd="3" destOrd="0" parTransId="{2456F146-66DB-4EA1-8D7A-57713C4DE2EC}" sibTransId="{00708A42-50F7-4452-8546-10A7FC54A67F}"/>
    <dgm:cxn modelId="{1CE233A9-6D31-4C19-925B-26B9481DC7EA}" type="presOf" srcId="{2CF3A661-38E0-4AC6-85CF-B2A9FFD81449}" destId="{D5751DBC-B3A6-4EED-A3E4-E7B1E1414802}" srcOrd="0" destOrd="0" presId="urn:microsoft.com/office/officeart/2005/8/layout/hierarchy1"/>
    <dgm:cxn modelId="{66437DCC-2256-441D-AB85-3DE2E61E1598}" type="presParOf" srcId="{D2122945-B98E-4914-A1BB-366123C88ED3}" destId="{D2A839E5-BB00-46C3-882C-23F091514773}" srcOrd="0" destOrd="0" presId="urn:microsoft.com/office/officeart/2005/8/layout/hierarchy1"/>
    <dgm:cxn modelId="{0DE8E898-11CF-4587-AAEC-F446C0B355EC}" type="presParOf" srcId="{D2A839E5-BB00-46C3-882C-23F091514773}" destId="{E661D12C-B61E-414E-B7F4-273A9A5CEC2D}" srcOrd="0" destOrd="0" presId="urn:microsoft.com/office/officeart/2005/8/layout/hierarchy1"/>
    <dgm:cxn modelId="{C4A5BDF0-6445-4B2F-B66A-2B76DB18EDF2}" type="presParOf" srcId="{E661D12C-B61E-414E-B7F4-273A9A5CEC2D}" destId="{EE440B11-CC42-47DC-973B-4ACBADF4C233}" srcOrd="0" destOrd="0" presId="urn:microsoft.com/office/officeart/2005/8/layout/hierarchy1"/>
    <dgm:cxn modelId="{2CDCAC79-DB85-4175-A67E-6E701ACB31FF}" type="presParOf" srcId="{E661D12C-B61E-414E-B7F4-273A9A5CEC2D}" destId="{A52F22D5-AD41-4AF6-87BA-2D9AC4F4BA1C}" srcOrd="1" destOrd="0" presId="urn:microsoft.com/office/officeart/2005/8/layout/hierarchy1"/>
    <dgm:cxn modelId="{AFE2B4B3-687C-449E-AF67-1661756A5A13}" type="presParOf" srcId="{D2A839E5-BB00-46C3-882C-23F091514773}" destId="{967A0F54-C7D3-4EAD-8DCA-72CC7CDC8CEB}" srcOrd="1" destOrd="0" presId="urn:microsoft.com/office/officeart/2005/8/layout/hierarchy1"/>
    <dgm:cxn modelId="{A802CD05-8CC7-4673-9448-21C872BE4FBB}" type="presParOf" srcId="{967A0F54-C7D3-4EAD-8DCA-72CC7CDC8CEB}" destId="{82F842B7-0882-4AEA-AC90-A0C8BE7488B6}" srcOrd="0" destOrd="0" presId="urn:microsoft.com/office/officeart/2005/8/layout/hierarchy1"/>
    <dgm:cxn modelId="{FDBB7E48-9807-44DA-81C6-20DF48C57065}" type="presParOf" srcId="{967A0F54-C7D3-4EAD-8DCA-72CC7CDC8CEB}" destId="{3F40B939-EF8A-4E41-8FC8-97F00E528D10}" srcOrd="1" destOrd="0" presId="urn:microsoft.com/office/officeart/2005/8/layout/hierarchy1"/>
    <dgm:cxn modelId="{A37D4DF9-8773-47BD-B649-1E33CDECBE93}" type="presParOf" srcId="{3F40B939-EF8A-4E41-8FC8-97F00E528D10}" destId="{ABCCCC43-3485-460E-9F8A-0174AB2F776A}" srcOrd="0" destOrd="0" presId="urn:microsoft.com/office/officeart/2005/8/layout/hierarchy1"/>
    <dgm:cxn modelId="{825B685D-C5C8-4A4E-B121-80F3BF89696D}" type="presParOf" srcId="{ABCCCC43-3485-460E-9F8A-0174AB2F776A}" destId="{7F3CBA04-3CC7-4C0D-99B0-35EB5E59787F}" srcOrd="0" destOrd="0" presId="urn:microsoft.com/office/officeart/2005/8/layout/hierarchy1"/>
    <dgm:cxn modelId="{1804AF44-CC8D-4B25-A4EF-359E2C36B85D}" type="presParOf" srcId="{ABCCCC43-3485-460E-9F8A-0174AB2F776A}" destId="{D5751DBC-B3A6-4EED-A3E4-E7B1E1414802}" srcOrd="1" destOrd="0" presId="urn:microsoft.com/office/officeart/2005/8/layout/hierarchy1"/>
    <dgm:cxn modelId="{AAD23918-21DB-44B2-A3AB-7946924E6A07}" type="presParOf" srcId="{3F40B939-EF8A-4E41-8FC8-97F00E528D10}" destId="{5ECC4E8D-EEF6-4802-820C-0AEC0CD3697B}" srcOrd="1" destOrd="0" presId="urn:microsoft.com/office/officeart/2005/8/layout/hierarchy1"/>
    <dgm:cxn modelId="{7D0ABA53-E188-4005-B0C9-3A4D7E70F97E}" type="presParOf" srcId="{967A0F54-C7D3-4EAD-8DCA-72CC7CDC8CEB}" destId="{8C8477C1-4A43-43CB-94E3-E51DBD5FD8E1}" srcOrd="2" destOrd="0" presId="urn:microsoft.com/office/officeart/2005/8/layout/hierarchy1"/>
    <dgm:cxn modelId="{5CDD50D3-D266-4E4B-A604-6B076E489E24}" type="presParOf" srcId="{967A0F54-C7D3-4EAD-8DCA-72CC7CDC8CEB}" destId="{47C43261-145B-4C68-B353-AB9E9E17B912}" srcOrd="3" destOrd="0" presId="urn:microsoft.com/office/officeart/2005/8/layout/hierarchy1"/>
    <dgm:cxn modelId="{8BF9C2A3-7075-4A53-AD1C-891E6829A0DD}" type="presParOf" srcId="{47C43261-145B-4C68-B353-AB9E9E17B912}" destId="{C43E94E4-8DBE-4905-86C0-B52E8D17BBBD}" srcOrd="0" destOrd="0" presId="urn:microsoft.com/office/officeart/2005/8/layout/hierarchy1"/>
    <dgm:cxn modelId="{136C6493-7F8C-4F17-BDFE-BFB80A4100B7}" type="presParOf" srcId="{C43E94E4-8DBE-4905-86C0-B52E8D17BBBD}" destId="{A557615F-5B0D-47D7-9F9E-A86BE8E6BC9F}" srcOrd="0" destOrd="0" presId="urn:microsoft.com/office/officeart/2005/8/layout/hierarchy1"/>
    <dgm:cxn modelId="{7ADED46E-AC80-4BD5-B76C-A6DACD103E32}" type="presParOf" srcId="{C43E94E4-8DBE-4905-86C0-B52E8D17BBBD}" destId="{C74B22E7-6357-4B08-B975-BA6F36D6B0A1}" srcOrd="1" destOrd="0" presId="urn:microsoft.com/office/officeart/2005/8/layout/hierarchy1"/>
    <dgm:cxn modelId="{56F54EC2-C08B-41B3-BB5B-27A310C653F6}" type="presParOf" srcId="{47C43261-145B-4C68-B353-AB9E9E17B912}" destId="{BC218AED-DC22-4E50-B74B-5576C04B3F8F}" srcOrd="1" destOrd="0" presId="urn:microsoft.com/office/officeart/2005/8/layout/hierarchy1"/>
    <dgm:cxn modelId="{637808A7-67DD-4B1B-A2D6-19B90DB6874B}" type="presParOf" srcId="{967A0F54-C7D3-4EAD-8DCA-72CC7CDC8CEB}" destId="{E2A154AA-9463-4783-A032-BB874F2958C8}" srcOrd="4" destOrd="0" presId="urn:microsoft.com/office/officeart/2005/8/layout/hierarchy1"/>
    <dgm:cxn modelId="{24B8906D-062C-4D90-97BE-8EE3E8A261A2}" type="presParOf" srcId="{967A0F54-C7D3-4EAD-8DCA-72CC7CDC8CEB}" destId="{FF8443A6-7E76-4B4F-9627-4A8E5C46569B}" srcOrd="5" destOrd="0" presId="urn:microsoft.com/office/officeart/2005/8/layout/hierarchy1"/>
    <dgm:cxn modelId="{1951D517-C8AF-4564-94DB-7E3EF20351D5}" type="presParOf" srcId="{FF8443A6-7E76-4B4F-9627-4A8E5C46569B}" destId="{E774B7A3-8A54-4ACA-92D6-3F9625A459B8}" srcOrd="0" destOrd="0" presId="urn:microsoft.com/office/officeart/2005/8/layout/hierarchy1"/>
    <dgm:cxn modelId="{148B6D5D-56EC-4A87-83B0-17D9A80A5577}" type="presParOf" srcId="{E774B7A3-8A54-4ACA-92D6-3F9625A459B8}" destId="{622610CD-94FF-490D-A9CD-3D43703D73C2}" srcOrd="0" destOrd="0" presId="urn:microsoft.com/office/officeart/2005/8/layout/hierarchy1"/>
    <dgm:cxn modelId="{88E534F5-F2DA-4759-85A4-1FA48559CF69}" type="presParOf" srcId="{E774B7A3-8A54-4ACA-92D6-3F9625A459B8}" destId="{96E947A7-092B-4A15-81DF-91F4D0C8B472}" srcOrd="1" destOrd="0" presId="urn:microsoft.com/office/officeart/2005/8/layout/hierarchy1"/>
    <dgm:cxn modelId="{3916D0AC-B16D-49C4-87D7-C92D6AE1E249}" type="presParOf" srcId="{FF8443A6-7E76-4B4F-9627-4A8E5C46569B}" destId="{0DC2FF1C-A5B6-406D-BB10-B6A80D12E7FB}" srcOrd="1" destOrd="0" presId="urn:microsoft.com/office/officeart/2005/8/layout/hierarchy1"/>
    <dgm:cxn modelId="{A733B0C0-557F-474C-9B14-7D371952593B}" type="presParOf" srcId="{967A0F54-C7D3-4EAD-8DCA-72CC7CDC8CEB}" destId="{6E45EEBE-DAD2-49D9-8A00-C7F4F10EEA1A}" srcOrd="6" destOrd="0" presId="urn:microsoft.com/office/officeart/2005/8/layout/hierarchy1"/>
    <dgm:cxn modelId="{F8A09EE9-B3F8-4B9D-8C9F-DD58E0B1C86F}" type="presParOf" srcId="{967A0F54-C7D3-4EAD-8DCA-72CC7CDC8CEB}" destId="{E0F41713-D8D8-40F2-ACA0-977B461BDB98}" srcOrd="7" destOrd="0" presId="urn:microsoft.com/office/officeart/2005/8/layout/hierarchy1"/>
    <dgm:cxn modelId="{6A499049-D365-4C62-A9FA-C66B179C5F2C}" type="presParOf" srcId="{E0F41713-D8D8-40F2-ACA0-977B461BDB98}" destId="{1B389BB5-8D01-448E-B00A-6AE72C2736FD}" srcOrd="0" destOrd="0" presId="urn:microsoft.com/office/officeart/2005/8/layout/hierarchy1"/>
    <dgm:cxn modelId="{47C3DAC3-E990-44B6-8286-0C2F9610F426}" type="presParOf" srcId="{1B389BB5-8D01-448E-B00A-6AE72C2736FD}" destId="{1C333E08-1E32-4EEA-89E3-BDE5B8AA0209}" srcOrd="0" destOrd="0" presId="urn:microsoft.com/office/officeart/2005/8/layout/hierarchy1"/>
    <dgm:cxn modelId="{1D0E85B5-9348-4E99-BBE9-D696313F45FA}" type="presParOf" srcId="{1B389BB5-8D01-448E-B00A-6AE72C2736FD}" destId="{C5CE1A38-ABE3-479D-BFD1-770DDCFA3D3A}" srcOrd="1" destOrd="0" presId="urn:microsoft.com/office/officeart/2005/8/layout/hierarchy1"/>
    <dgm:cxn modelId="{D705E6EA-8A1C-48E1-B9E5-0E63C65BEC78}" type="presParOf" srcId="{E0F41713-D8D8-40F2-ACA0-977B461BDB98}" destId="{51EB501B-DDC8-4A96-9579-D721EBA5768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5F5BF5-4DA0-4D71-868E-656BAA7AA2A0}">
      <dsp:nvSpPr>
        <dsp:cNvPr id="0" name=""/>
        <dsp:cNvSpPr/>
      </dsp:nvSpPr>
      <dsp:spPr>
        <a:xfrm>
          <a:off x="0" y="0"/>
          <a:ext cx="9144000" cy="1633567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>
              <a:solidFill>
                <a:schemeClr val="tx1"/>
              </a:solidFill>
            </a:rPr>
            <a:t>Поняття величини </a:t>
          </a:r>
          <a:r>
            <a:rPr lang="uk-UA" sz="2400" kern="1200" dirty="0" smtClean="0">
              <a:solidFill>
                <a:schemeClr val="tx1"/>
              </a:solidFill>
            </a:rPr>
            <a:t>– найважливіше поняття математики; кожна величина – це деяка узагальнена властивість реальних об'єктів оточуючого світу. </a:t>
          </a:r>
        </a:p>
        <a:p>
          <a:pPr lvl="0" defTabSz="2578100">
            <a:lnSpc>
              <a:spcPct val="90000"/>
            </a:lnSpc>
            <a:spcBef>
              <a:spcPct val="0"/>
            </a:spcBef>
          </a:pPr>
          <a:endParaRPr lang="ru-RU" sz="2400" kern="1200" dirty="0"/>
        </a:p>
      </dsp:txBody>
      <dsp:txXfrm>
        <a:off x="0" y="0"/>
        <a:ext cx="9144000" cy="1633567"/>
      </dsp:txXfrm>
    </dsp:sp>
    <dsp:sp modelId="{BBCBF926-F5C2-4C9D-AD5F-95DCC3AF2A55}">
      <dsp:nvSpPr>
        <dsp:cNvPr id="0" name=""/>
        <dsp:cNvSpPr/>
      </dsp:nvSpPr>
      <dsp:spPr>
        <a:xfrm>
          <a:off x="0" y="1633567"/>
          <a:ext cx="9144000" cy="3430491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Усі величини можна вимірювати, при чому процес вимірювання завжди однаковий: обирається одиниця вимірювання і підраховується скільки разів вона міститься в даній величині.</a:t>
          </a:r>
          <a:endParaRPr lang="ru-RU" sz="2400" b="1" i="1" kern="1200" dirty="0" smtClean="0"/>
        </a:p>
        <a:p>
          <a:pPr lvl="0" defTabSz="2889250">
            <a:lnSpc>
              <a:spcPct val="90000"/>
            </a:lnSpc>
            <a:spcBef>
              <a:spcPct val="0"/>
            </a:spcBef>
          </a:pPr>
          <a:endParaRPr lang="ru-RU" sz="2400" kern="1200" dirty="0"/>
        </a:p>
      </dsp:txBody>
      <dsp:txXfrm>
        <a:off x="0" y="1633567"/>
        <a:ext cx="9144000" cy="3430491"/>
      </dsp:txXfrm>
    </dsp:sp>
    <dsp:sp modelId="{5AD6A0B4-3E70-40BD-A0BF-0FECC6B10030}">
      <dsp:nvSpPr>
        <dsp:cNvPr id="0" name=""/>
        <dsp:cNvSpPr/>
      </dsp:nvSpPr>
      <dsp:spPr>
        <a:xfrm>
          <a:off x="0" y="5064058"/>
          <a:ext cx="9144000" cy="381165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C787A0-D964-477B-9F2B-79DFB031EECB}">
      <dsp:nvSpPr>
        <dsp:cNvPr id="0" name=""/>
        <dsp:cNvSpPr/>
      </dsp:nvSpPr>
      <dsp:spPr>
        <a:xfrm rot="16200000">
          <a:off x="642" y="511472"/>
          <a:ext cx="4438054" cy="4438054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При вивченні величин діти повинні чітко розуміти різницю між поняттям </a:t>
          </a:r>
          <a:r>
            <a:rPr lang="uk-UA" sz="2400" i="1" kern="1200" dirty="0" err="1" smtClean="0"/>
            <a:t>“</a:t>
          </a:r>
          <a:r>
            <a:rPr lang="uk-UA" sz="2400" b="1" i="1" kern="1200" dirty="0" err="1" smtClean="0"/>
            <a:t>число</a:t>
          </a:r>
          <a:r>
            <a:rPr lang="uk-UA" sz="2400" i="1" kern="1200" dirty="0" err="1" smtClean="0"/>
            <a:t>”</a:t>
          </a:r>
          <a:r>
            <a:rPr lang="uk-UA" sz="2400" i="1" kern="1200" dirty="0" smtClean="0"/>
            <a:t> </a:t>
          </a:r>
          <a:r>
            <a:rPr lang="uk-UA" sz="2400" kern="1200" dirty="0" smtClean="0"/>
            <a:t>і   </a:t>
          </a:r>
          <a:r>
            <a:rPr lang="uk-UA" sz="2400" i="1" kern="1200" dirty="0" err="1" smtClean="0"/>
            <a:t>“</a:t>
          </a:r>
          <a:r>
            <a:rPr lang="uk-UA" sz="2400" b="1" i="1" kern="1200" dirty="0" err="1" smtClean="0"/>
            <a:t>величина</a:t>
          </a:r>
          <a:r>
            <a:rPr lang="uk-UA" sz="2400" i="1" kern="1200" dirty="0" err="1" smtClean="0"/>
            <a:t>”</a:t>
          </a:r>
          <a:r>
            <a:rPr lang="uk-UA" sz="2400" i="1" kern="1200" dirty="0" smtClean="0"/>
            <a:t> </a:t>
          </a:r>
          <a:r>
            <a:rPr lang="uk-UA" sz="2400" kern="1200" dirty="0" smtClean="0"/>
            <a:t>та зв'язки між ними: </a:t>
          </a:r>
          <a:endParaRPr lang="ru-RU" sz="2400" kern="1200" dirty="0"/>
        </a:p>
      </dsp:txBody>
      <dsp:txXfrm rot="16200000">
        <a:off x="642" y="511472"/>
        <a:ext cx="4438054" cy="4438054"/>
      </dsp:txXfrm>
    </dsp:sp>
    <dsp:sp modelId="{E163757C-3D83-4FEA-B893-E6F8AC21AECA}">
      <dsp:nvSpPr>
        <dsp:cNvPr id="0" name=""/>
        <dsp:cNvSpPr/>
      </dsp:nvSpPr>
      <dsp:spPr>
        <a:xfrm rot="5400000">
          <a:off x="4705302" y="511472"/>
          <a:ext cx="4438054" cy="4438054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- число виникає  як результат вимірювання величин.</a:t>
          </a:r>
          <a:endParaRPr lang="ru-RU" sz="2400" kern="1200" dirty="0"/>
        </a:p>
      </dsp:txBody>
      <dsp:txXfrm rot="5400000">
        <a:off x="4705302" y="511472"/>
        <a:ext cx="4438054" cy="443805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69EC66-C2A5-452A-85A4-BDB5611DDF7E}">
      <dsp:nvSpPr>
        <dsp:cNvPr id="0" name=""/>
        <dsp:cNvSpPr/>
      </dsp:nvSpPr>
      <dsp:spPr>
        <a:xfrm>
          <a:off x="4329110" y="1619570"/>
          <a:ext cx="2901007" cy="402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223"/>
              </a:lnTo>
              <a:lnTo>
                <a:pt x="2901007" y="297223"/>
              </a:lnTo>
              <a:lnTo>
                <a:pt x="2901007" y="402906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3112A-A958-44ED-9297-FBF6043030C7}">
      <dsp:nvSpPr>
        <dsp:cNvPr id="0" name=""/>
        <dsp:cNvSpPr/>
      </dsp:nvSpPr>
      <dsp:spPr>
        <a:xfrm>
          <a:off x="4075783" y="1619570"/>
          <a:ext cx="253326" cy="1736102"/>
        </a:xfrm>
        <a:custGeom>
          <a:avLst/>
          <a:gdLst/>
          <a:ahLst/>
          <a:cxnLst/>
          <a:rect l="0" t="0" r="0" b="0"/>
          <a:pathLst>
            <a:path>
              <a:moveTo>
                <a:pt x="253326" y="0"/>
              </a:moveTo>
              <a:lnTo>
                <a:pt x="253326" y="1630420"/>
              </a:lnTo>
              <a:lnTo>
                <a:pt x="0" y="1630420"/>
              </a:lnTo>
              <a:lnTo>
                <a:pt x="0" y="1736102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4643E-2396-470D-8122-49ED82F14589}">
      <dsp:nvSpPr>
        <dsp:cNvPr id="0" name=""/>
        <dsp:cNvSpPr/>
      </dsp:nvSpPr>
      <dsp:spPr>
        <a:xfrm>
          <a:off x="1222324" y="1619570"/>
          <a:ext cx="3106785" cy="364678"/>
        </a:xfrm>
        <a:custGeom>
          <a:avLst/>
          <a:gdLst/>
          <a:ahLst/>
          <a:cxnLst/>
          <a:rect l="0" t="0" r="0" b="0"/>
          <a:pathLst>
            <a:path>
              <a:moveTo>
                <a:pt x="3106785" y="0"/>
              </a:moveTo>
              <a:lnTo>
                <a:pt x="3106785" y="258996"/>
              </a:lnTo>
              <a:lnTo>
                <a:pt x="0" y="258996"/>
              </a:lnTo>
              <a:lnTo>
                <a:pt x="0" y="364678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3B9AB-302F-4C03-94BD-36F807DC0968}">
      <dsp:nvSpPr>
        <dsp:cNvPr id="0" name=""/>
        <dsp:cNvSpPr/>
      </dsp:nvSpPr>
      <dsp:spPr>
        <a:xfrm>
          <a:off x="2465534" y="371180"/>
          <a:ext cx="3727151" cy="124838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09B6E-FFFE-4FDF-978E-715DFBC54DF7}">
      <dsp:nvSpPr>
        <dsp:cNvPr id="0" name=""/>
        <dsp:cNvSpPr/>
      </dsp:nvSpPr>
      <dsp:spPr>
        <a:xfrm>
          <a:off x="2592290" y="491598"/>
          <a:ext cx="3727151" cy="1248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Величини</a:t>
          </a:r>
          <a:endParaRPr lang="ru-RU" sz="2400" b="1" kern="1200" dirty="0"/>
        </a:p>
      </dsp:txBody>
      <dsp:txXfrm>
        <a:off x="2592290" y="491598"/>
        <a:ext cx="3727151" cy="1248389"/>
      </dsp:txXfrm>
    </dsp:sp>
    <dsp:sp modelId="{65E4362C-C2A1-4E5B-AC79-366228E3AAC1}">
      <dsp:nvSpPr>
        <dsp:cNvPr id="0" name=""/>
        <dsp:cNvSpPr/>
      </dsp:nvSpPr>
      <dsp:spPr>
        <a:xfrm>
          <a:off x="50303" y="1984249"/>
          <a:ext cx="2344041" cy="135445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11DB15-4DCF-41BC-9EB8-9FFA4EA91E80}">
      <dsp:nvSpPr>
        <dsp:cNvPr id="0" name=""/>
        <dsp:cNvSpPr/>
      </dsp:nvSpPr>
      <dsp:spPr>
        <a:xfrm>
          <a:off x="177059" y="2104667"/>
          <a:ext cx="2344041" cy="13544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Основні величини</a:t>
          </a:r>
          <a:endParaRPr lang="ru-RU" sz="2000" b="1" kern="1200" dirty="0"/>
        </a:p>
      </dsp:txBody>
      <dsp:txXfrm>
        <a:off x="177059" y="2104667"/>
        <a:ext cx="2344041" cy="1354458"/>
      </dsp:txXfrm>
    </dsp:sp>
    <dsp:sp modelId="{2D32A8CF-DC63-4BA7-AB5B-FD9E394192EC}">
      <dsp:nvSpPr>
        <dsp:cNvPr id="0" name=""/>
        <dsp:cNvSpPr/>
      </dsp:nvSpPr>
      <dsp:spPr>
        <a:xfrm>
          <a:off x="2600308" y="3355672"/>
          <a:ext cx="2950949" cy="15420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6B6BF9-805C-411F-ADFD-A8FA1C5FBB97}">
      <dsp:nvSpPr>
        <dsp:cNvPr id="0" name=""/>
        <dsp:cNvSpPr/>
      </dsp:nvSpPr>
      <dsp:spPr>
        <a:xfrm>
          <a:off x="2727064" y="3476090"/>
          <a:ext cx="2950949" cy="15420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Величини, пов'язані з  вимірюванням геометричних фігур</a:t>
          </a:r>
          <a:endParaRPr lang="ru-RU" sz="2000" b="1" kern="1200" dirty="0"/>
        </a:p>
      </dsp:txBody>
      <dsp:txXfrm>
        <a:off x="2727064" y="3476090"/>
        <a:ext cx="2950949" cy="1542072"/>
      </dsp:txXfrm>
    </dsp:sp>
    <dsp:sp modelId="{2DDA14AA-E5AA-4772-B4E8-33D1F039FD6A}">
      <dsp:nvSpPr>
        <dsp:cNvPr id="0" name=""/>
        <dsp:cNvSpPr/>
      </dsp:nvSpPr>
      <dsp:spPr>
        <a:xfrm>
          <a:off x="5804769" y="2022476"/>
          <a:ext cx="2850695" cy="131349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EE62F3-7121-490C-A62B-390D5B7BBAD6}">
      <dsp:nvSpPr>
        <dsp:cNvPr id="0" name=""/>
        <dsp:cNvSpPr/>
      </dsp:nvSpPr>
      <dsp:spPr>
        <a:xfrm>
          <a:off x="5931525" y="2142894"/>
          <a:ext cx="2850695" cy="13134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Групи взаємопов'язаних величин</a:t>
          </a:r>
          <a:endParaRPr lang="ru-RU" sz="2000" b="1" kern="1200" dirty="0"/>
        </a:p>
      </dsp:txBody>
      <dsp:txXfrm>
        <a:off x="5931525" y="2142894"/>
        <a:ext cx="2850695" cy="131349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A625A8-40F0-4559-8AF1-32A0F96D8176}">
      <dsp:nvSpPr>
        <dsp:cNvPr id="0" name=""/>
        <dsp:cNvSpPr/>
      </dsp:nvSpPr>
      <dsp:spPr>
        <a:xfrm>
          <a:off x="4274311" y="1141621"/>
          <a:ext cx="2301639" cy="618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1703"/>
              </a:lnTo>
              <a:lnTo>
                <a:pt x="2301639" y="421703"/>
              </a:lnTo>
              <a:lnTo>
                <a:pt x="2301639" y="618763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25F314-AD52-456E-B71A-F53521201331}">
      <dsp:nvSpPr>
        <dsp:cNvPr id="0" name=""/>
        <dsp:cNvSpPr/>
      </dsp:nvSpPr>
      <dsp:spPr>
        <a:xfrm>
          <a:off x="4274311" y="1141621"/>
          <a:ext cx="767213" cy="618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1703"/>
              </a:lnTo>
              <a:lnTo>
                <a:pt x="767213" y="421703"/>
              </a:lnTo>
              <a:lnTo>
                <a:pt x="767213" y="618763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9D493-4F73-4580-899C-491B2C3F9726}">
      <dsp:nvSpPr>
        <dsp:cNvPr id="0" name=""/>
        <dsp:cNvSpPr/>
      </dsp:nvSpPr>
      <dsp:spPr>
        <a:xfrm>
          <a:off x="3507097" y="1141621"/>
          <a:ext cx="767213" cy="618763"/>
        </a:xfrm>
        <a:custGeom>
          <a:avLst/>
          <a:gdLst/>
          <a:ahLst/>
          <a:cxnLst/>
          <a:rect l="0" t="0" r="0" b="0"/>
          <a:pathLst>
            <a:path>
              <a:moveTo>
                <a:pt x="767213" y="0"/>
              </a:moveTo>
              <a:lnTo>
                <a:pt x="767213" y="421703"/>
              </a:lnTo>
              <a:lnTo>
                <a:pt x="0" y="421703"/>
              </a:lnTo>
              <a:lnTo>
                <a:pt x="0" y="618763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47BAC5-5EC2-4BE3-83A2-854649412DB7}">
      <dsp:nvSpPr>
        <dsp:cNvPr id="0" name=""/>
        <dsp:cNvSpPr/>
      </dsp:nvSpPr>
      <dsp:spPr>
        <a:xfrm>
          <a:off x="1972671" y="1141621"/>
          <a:ext cx="2301639" cy="592018"/>
        </a:xfrm>
        <a:custGeom>
          <a:avLst/>
          <a:gdLst/>
          <a:ahLst/>
          <a:cxnLst/>
          <a:rect l="0" t="0" r="0" b="0"/>
          <a:pathLst>
            <a:path>
              <a:moveTo>
                <a:pt x="2301639" y="0"/>
              </a:moveTo>
              <a:lnTo>
                <a:pt x="2301639" y="394958"/>
              </a:lnTo>
              <a:lnTo>
                <a:pt x="0" y="394958"/>
              </a:lnTo>
              <a:lnTo>
                <a:pt x="0" y="592018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086CC-CB50-4E2A-8A29-0081E3389F9D}">
      <dsp:nvSpPr>
        <dsp:cNvPr id="0" name=""/>
        <dsp:cNvSpPr/>
      </dsp:nvSpPr>
      <dsp:spPr>
        <a:xfrm>
          <a:off x="3210719" y="-209139"/>
          <a:ext cx="2127182" cy="135076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E0D2D6-F951-4660-AFC4-E5FD2C2CD4A1}">
      <dsp:nvSpPr>
        <dsp:cNvPr id="0" name=""/>
        <dsp:cNvSpPr/>
      </dsp:nvSpPr>
      <dsp:spPr>
        <a:xfrm>
          <a:off x="3447073" y="15396"/>
          <a:ext cx="2127182" cy="13507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/>
            <a:t>Основні величини</a:t>
          </a:r>
          <a:endParaRPr lang="ru-RU" sz="2200" b="1" kern="1200" dirty="0"/>
        </a:p>
      </dsp:txBody>
      <dsp:txXfrm>
        <a:off x="3447073" y="15396"/>
        <a:ext cx="2127182" cy="1350760"/>
      </dsp:txXfrm>
    </dsp:sp>
    <dsp:sp modelId="{56C93EED-14FA-4567-A627-59A5B4E62AAF}">
      <dsp:nvSpPr>
        <dsp:cNvPr id="0" name=""/>
        <dsp:cNvSpPr/>
      </dsp:nvSpPr>
      <dsp:spPr>
        <a:xfrm>
          <a:off x="1441811" y="1733639"/>
          <a:ext cx="1061719" cy="298362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52C17E-4547-410E-966F-2A88D9BEB9D1}">
      <dsp:nvSpPr>
        <dsp:cNvPr id="0" name=""/>
        <dsp:cNvSpPr/>
      </dsp:nvSpPr>
      <dsp:spPr>
        <a:xfrm>
          <a:off x="1678165" y="1958175"/>
          <a:ext cx="1061719" cy="2983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Довжина</a:t>
          </a:r>
          <a:endParaRPr lang="ru-RU" sz="2400" b="1" kern="1200" dirty="0"/>
        </a:p>
      </dsp:txBody>
      <dsp:txXfrm>
        <a:off x="1678165" y="1958175"/>
        <a:ext cx="1061719" cy="2983628"/>
      </dsp:txXfrm>
    </dsp:sp>
    <dsp:sp modelId="{02246E72-4AB9-4DE0-A6ED-89600A280144}">
      <dsp:nvSpPr>
        <dsp:cNvPr id="0" name=""/>
        <dsp:cNvSpPr/>
      </dsp:nvSpPr>
      <dsp:spPr>
        <a:xfrm>
          <a:off x="2976238" y="1760384"/>
          <a:ext cx="1061719" cy="298362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62BB51-E231-4E9C-8C05-6B4196F3CB88}">
      <dsp:nvSpPr>
        <dsp:cNvPr id="0" name=""/>
        <dsp:cNvSpPr/>
      </dsp:nvSpPr>
      <dsp:spPr>
        <a:xfrm>
          <a:off x="3212591" y="1984920"/>
          <a:ext cx="1061719" cy="2983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Маса</a:t>
          </a:r>
          <a:endParaRPr lang="ru-RU" sz="2400" b="1" kern="1200" dirty="0"/>
        </a:p>
      </dsp:txBody>
      <dsp:txXfrm>
        <a:off x="3212591" y="1984920"/>
        <a:ext cx="1061719" cy="2983628"/>
      </dsp:txXfrm>
    </dsp:sp>
    <dsp:sp modelId="{34903B25-B5BB-4E41-B086-9755197BBD2A}">
      <dsp:nvSpPr>
        <dsp:cNvPr id="0" name=""/>
        <dsp:cNvSpPr/>
      </dsp:nvSpPr>
      <dsp:spPr>
        <a:xfrm>
          <a:off x="4510664" y="1760384"/>
          <a:ext cx="1061719" cy="298362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6E3027-5007-43C9-BF55-D110C2FAD641}">
      <dsp:nvSpPr>
        <dsp:cNvPr id="0" name=""/>
        <dsp:cNvSpPr/>
      </dsp:nvSpPr>
      <dsp:spPr>
        <a:xfrm>
          <a:off x="4747018" y="1984920"/>
          <a:ext cx="1061719" cy="2983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Місткість</a:t>
          </a:r>
          <a:endParaRPr lang="ru-RU" sz="2400" b="1" kern="1200" dirty="0"/>
        </a:p>
      </dsp:txBody>
      <dsp:txXfrm>
        <a:off x="4747018" y="1984920"/>
        <a:ext cx="1061719" cy="2983628"/>
      </dsp:txXfrm>
    </dsp:sp>
    <dsp:sp modelId="{30739B66-EDBA-4139-9767-DAE5DA17515E}">
      <dsp:nvSpPr>
        <dsp:cNvPr id="0" name=""/>
        <dsp:cNvSpPr/>
      </dsp:nvSpPr>
      <dsp:spPr>
        <a:xfrm>
          <a:off x="6045091" y="1760384"/>
          <a:ext cx="1061719" cy="298362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2C6ED3-493F-484C-B653-976E70185DC3}">
      <dsp:nvSpPr>
        <dsp:cNvPr id="0" name=""/>
        <dsp:cNvSpPr/>
      </dsp:nvSpPr>
      <dsp:spPr>
        <a:xfrm>
          <a:off x="6281444" y="1984920"/>
          <a:ext cx="1061719" cy="2983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Час</a:t>
          </a:r>
          <a:endParaRPr lang="ru-RU" sz="2400" b="1" kern="1200" dirty="0"/>
        </a:p>
      </dsp:txBody>
      <dsp:txXfrm>
        <a:off x="6281444" y="1984920"/>
        <a:ext cx="1061719" cy="298362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CEF720-4616-415A-9C02-C43681BFED25}">
      <dsp:nvSpPr>
        <dsp:cNvPr id="0" name=""/>
        <dsp:cNvSpPr/>
      </dsp:nvSpPr>
      <dsp:spPr>
        <a:xfrm>
          <a:off x="4166547" y="2077926"/>
          <a:ext cx="2300265" cy="1094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6017"/>
              </a:lnTo>
              <a:lnTo>
                <a:pt x="2300265" y="746017"/>
              </a:lnTo>
              <a:lnTo>
                <a:pt x="2300265" y="1094717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CED91-9F95-4C22-BA0D-CB73BD93ECB4}">
      <dsp:nvSpPr>
        <dsp:cNvPr id="0" name=""/>
        <dsp:cNvSpPr/>
      </dsp:nvSpPr>
      <dsp:spPr>
        <a:xfrm>
          <a:off x="1866282" y="2077926"/>
          <a:ext cx="2300265" cy="1094717"/>
        </a:xfrm>
        <a:custGeom>
          <a:avLst/>
          <a:gdLst/>
          <a:ahLst/>
          <a:cxnLst/>
          <a:rect l="0" t="0" r="0" b="0"/>
          <a:pathLst>
            <a:path>
              <a:moveTo>
                <a:pt x="2300265" y="0"/>
              </a:moveTo>
              <a:lnTo>
                <a:pt x="2300265" y="746017"/>
              </a:lnTo>
              <a:lnTo>
                <a:pt x="0" y="746017"/>
              </a:lnTo>
              <a:lnTo>
                <a:pt x="0" y="1094717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E72A3-033E-4E06-8708-8E8485F29FED}">
      <dsp:nvSpPr>
        <dsp:cNvPr id="0" name=""/>
        <dsp:cNvSpPr/>
      </dsp:nvSpPr>
      <dsp:spPr>
        <a:xfrm>
          <a:off x="2284512" y="682799"/>
          <a:ext cx="3764070" cy="13951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81F858-5ADE-4306-B91E-3922B7B88E9A}">
      <dsp:nvSpPr>
        <dsp:cNvPr id="0" name=""/>
        <dsp:cNvSpPr/>
      </dsp:nvSpPr>
      <dsp:spPr>
        <a:xfrm>
          <a:off x="2702742" y="1080117"/>
          <a:ext cx="3764070" cy="13951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Величини, пов'язані з  вимірюванням геометричних фігур</a:t>
          </a:r>
          <a:endParaRPr lang="ru-RU" sz="2400" b="1" kern="1200" dirty="0"/>
        </a:p>
      </dsp:txBody>
      <dsp:txXfrm>
        <a:off x="2702742" y="1080117"/>
        <a:ext cx="3764070" cy="1395126"/>
      </dsp:txXfrm>
    </dsp:sp>
    <dsp:sp modelId="{9D69149C-186A-4B86-8242-4084E350342F}">
      <dsp:nvSpPr>
        <dsp:cNvPr id="0" name=""/>
        <dsp:cNvSpPr/>
      </dsp:nvSpPr>
      <dsp:spPr>
        <a:xfrm>
          <a:off x="-15753" y="3172643"/>
          <a:ext cx="3764070" cy="83520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9DCBC-6CB2-44C9-904B-58C824306415}">
      <dsp:nvSpPr>
        <dsp:cNvPr id="0" name=""/>
        <dsp:cNvSpPr/>
      </dsp:nvSpPr>
      <dsp:spPr>
        <a:xfrm>
          <a:off x="402477" y="3569962"/>
          <a:ext cx="3764070" cy="8352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Периметр</a:t>
          </a:r>
          <a:endParaRPr lang="ru-RU" sz="2000" b="1" kern="1200" dirty="0"/>
        </a:p>
      </dsp:txBody>
      <dsp:txXfrm>
        <a:off x="402477" y="3569962"/>
        <a:ext cx="3764070" cy="835202"/>
      </dsp:txXfrm>
    </dsp:sp>
    <dsp:sp modelId="{F0140416-6F00-412A-95B4-5CAD6C5E22AD}">
      <dsp:nvSpPr>
        <dsp:cNvPr id="0" name=""/>
        <dsp:cNvSpPr/>
      </dsp:nvSpPr>
      <dsp:spPr>
        <a:xfrm>
          <a:off x="4584777" y="3172643"/>
          <a:ext cx="3764070" cy="83520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0E6E3A-3986-4156-8615-6BC133F4EFCE}">
      <dsp:nvSpPr>
        <dsp:cNvPr id="0" name=""/>
        <dsp:cNvSpPr/>
      </dsp:nvSpPr>
      <dsp:spPr>
        <a:xfrm>
          <a:off x="5003007" y="3569962"/>
          <a:ext cx="3764070" cy="8352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Площа</a:t>
          </a:r>
          <a:endParaRPr lang="ru-RU" sz="2000" b="1" kern="1200" dirty="0"/>
        </a:p>
      </dsp:txBody>
      <dsp:txXfrm>
        <a:off x="5003007" y="3569962"/>
        <a:ext cx="3764070" cy="83520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45EEBE-DAD2-49D9-8A00-C7F4F10EEA1A}">
      <dsp:nvSpPr>
        <dsp:cNvPr id="0" name=""/>
        <dsp:cNvSpPr/>
      </dsp:nvSpPr>
      <dsp:spPr>
        <a:xfrm>
          <a:off x="4290396" y="1643571"/>
          <a:ext cx="3369003" cy="534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209"/>
              </a:lnTo>
              <a:lnTo>
                <a:pt x="3369003" y="364209"/>
              </a:lnTo>
              <a:lnTo>
                <a:pt x="3369003" y="534446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154AA-9463-4783-A032-BB874F2958C8}">
      <dsp:nvSpPr>
        <dsp:cNvPr id="0" name=""/>
        <dsp:cNvSpPr/>
      </dsp:nvSpPr>
      <dsp:spPr>
        <a:xfrm>
          <a:off x="4290396" y="1643571"/>
          <a:ext cx="1123001" cy="534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209"/>
              </a:lnTo>
              <a:lnTo>
                <a:pt x="1123001" y="364209"/>
              </a:lnTo>
              <a:lnTo>
                <a:pt x="1123001" y="534446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8477C1-4A43-43CB-94E3-E51DBD5FD8E1}">
      <dsp:nvSpPr>
        <dsp:cNvPr id="0" name=""/>
        <dsp:cNvSpPr/>
      </dsp:nvSpPr>
      <dsp:spPr>
        <a:xfrm>
          <a:off x="3167395" y="1643571"/>
          <a:ext cx="1123001" cy="534446"/>
        </a:xfrm>
        <a:custGeom>
          <a:avLst/>
          <a:gdLst/>
          <a:ahLst/>
          <a:cxnLst/>
          <a:rect l="0" t="0" r="0" b="0"/>
          <a:pathLst>
            <a:path>
              <a:moveTo>
                <a:pt x="1123001" y="0"/>
              </a:moveTo>
              <a:lnTo>
                <a:pt x="1123001" y="364209"/>
              </a:lnTo>
              <a:lnTo>
                <a:pt x="0" y="364209"/>
              </a:lnTo>
              <a:lnTo>
                <a:pt x="0" y="534446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F842B7-0882-4AEA-AC90-A0C8BE7488B6}">
      <dsp:nvSpPr>
        <dsp:cNvPr id="0" name=""/>
        <dsp:cNvSpPr/>
      </dsp:nvSpPr>
      <dsp:spPr>
        <a:xfrm>
          <a:off x="921392" y="1643571"/>
          <a:ext cx="3369003" cy="534446"/>
        </a:xfrm>
        <a:custGeom>
          <a:avLst/>
          <a:gdLst/>
          <a:ahLst/>
          <a:cxnLst/>
          <a:rect l="0" t="0" r="0" b="0"/>
          <a:pathLst>
            <a:path>
              <a:moveTo>
                <a:pt x="3369003" y="0"/>
              </a:moveTo>
              <a:lnTo>
                <a:pt x="3369003" y="364209"/>
              </a:lnTo>
              <a:lnTo>
                <a:pt x="0" y="364209"/>
              </a:lnTo>
              <a:lnTo>
                <a:pt x="0" y="534446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440B11-CC42-47DC-973B-4ACBADF4C233}">
      <dsp:nvSpPr>
        <dsp:cNvPr id="0" name=""/>
        <dsp:cNvSpPr/>
      </dsp:nvSpPr>
      <dsp:spPr>
        <a:xfrm>
          <a:off x="1584171" y="476671"/>
          <a:ext cx="5412451" cy="11669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2F22D5-AD41-4AF6-87BA-2D9AC4F4BA1C}">
      <dsp:nvSpPr>
        <dsp:cNvPr id="0" name=""/>
        <dsp:cNvSpPr/>
      </dsp:nvSpPr>
      <dsp:spPr>
        <a:xfrm>
          <a:off x="1788353" y="670643"/>
          <a:ext cx="5412451" cy="11669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Групи взаємопов'язаних величин</a:t>
          </a:r>
          <a:endParaRPr lang="ru-RU" sz="2000" b="1" kern="1200" dirty="0"/>
        </a:p>
      </dsp:txBody>
      <dsp:txXfrm>
        <a:off x="1788353" y="670643"/>
        <a:ext cx="5412451" cy="1166900"/>
      </dsp:txXfrm>
    </dsp:sp>
    <dsp:sp modelId="{7F3CBA04-3CC7-4C0D-99B0-35EB5E59787F}">
      <dsp:nvSpPr>
        <dsp:cNvPr id="0" name=""/>
        <dsp:cNvSpPr/>
      </dsp:nvSpPr>
      <dsp:spPr>
        <a:xfrm>
          <a:off x="2573" y="2178018"/>
          <a:ext cx="1837638" cy="233591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751DBC-B3A6-4EED-A3E4-E7B1E1414802}">
      <dsp:nvSpPr>
        <dsp:cNvPr id="0" name=""/>
        <dsp:cNvSpPr/>
      </dsp:nvSpPr>
      <dsp:spPr>
        <a:xfrm>
          <a:off x="206755" y="2371990"/>
          <a:ext cx="1837638" cy="23359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Величини, пов'язані із довжино, масою, місткістю</a:t>
          </a:r>
          <a:endParaRPr lang="ru-RU" sz="2000" b="1" kern="1200" dirty="0"/>
        </a:p>
      </dsp:txBody>
      <dsp:txXfrm>
        <a:off x="206755" y="2371990"/>
        <a:ext cx="1837638" cy="2335913"/>
      </dsp:txXfrm>
    </dsp:sp>
    <dsp:sp modelId="{A557615F-5B0D-47D7-9F9E-A86BE8E6BC9F}">
      <dsp:nvSpPr>
        <dsp:cNvPr id="0" name=""/>
        <dsp:cNvSpPr/>
      </dsp:nvSpPr>
      <dsp:spPr>
        <a:xfrm>
          <a:off x="2248576" y="2178018"/>
          <a:ext cx="1837638" cy="233591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4B22E7-6357-4B08-B975-BA6F36D6B0A1}">
      <dsp:nvSpPr>
        <dsp:cNvPr id="0" name=""/>
        <dsp:cNvSpPr/>
      </dsp:nvSpPr>
      <dsp:spPr>
        <a:xfrm>
          <a:off x="2452758" y="2371990"/>
          <a:ext cx="1837638" cy="23359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Величини, пов'язані з купівлею – продажем</a:t>
          </a:r>
          <a:endParaRPr lang="ru-RU" sz="2000" b="1" kern="1200" dirty="0"/>
        </a:p>
      </dsp:txBody>
      <dsp:txXfrm>
        <a:off x="2452758" y="2371990"/>
        <a:ext cx="1837638" cy="2335913"/>
      </dsp:txXfrm>
    </dsp:sp>
    <dsp:sp modelId="{622610CD-94FF-490D-A9CD-3D43703D73C2}">
      <dsp:nvSpPr>
        <dsp:cNvPr id="0" name=""/>
        <dsp:cNvSpPr/>
      </dsp:nvSpPr>
      <dsp:spPr>
        <a:xfrm>
          <a:off x="4494579" y="2178018"/>
          <a:ext cx="1837638" cy="233591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E947A7-092B-4A15-81DF-91F4D0C8B472}">
      <dsp:nvSpPr>
        <dsp:cNvPr id="0" name=""/>
        <dsp:cNvSpPr/>
      </dsp:nvSpPr>
      <dsp:spPr>
        <a:xfrm>
          <a:off x="4698761" y="2371990"/>
          <a:ext cx="1837638" cy="23359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Величини, що описують процес роботи: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A,</a:t>
          </a:r>
          <a:r>
            <a:rPr lang="uk-UA" sz="2000" b="1" kern="1200" dirty="0" smtClean="0"/>
            <a:t> </a:t>
          </a:r>
          <a:r>
            <a:rPr lang="en-US" sz="2000" b="1" kern="1200" dirty="0" smtClean="0"/>
            <a:t>N,</a:t>
          </a:r>
          <a:r>
            <a:rPr lang="uk-UA" sz="2000" b="1" kern="1200" dirty="0" smtClean="0"/>
            <a:t> </a:t>
          </a:r>
          <a:r>
            <a:rPr lang="en-US" sz="2000" b="1" kern="1200" dirty="0" smtClean="0"/>
            <a:t>t</a:t>
          </a:r>
          <a:endParaRPr lang="ru-RU" sz="2000" b="1" kern="1200" dirty="0"/>
        </a:p>
      </dsp:txBody>
      <dsp:txXfrm>
        <a:off x="4698761" y="2371990"/>
        <a:ext cx="1837638" cy="2335913"/>
      </dsp:txXfrm>
    </dsp:sp>
    <dsp:sp modelId="{1C333E08-1E32-4EEA-89E3-BDE5B8AA0209}">
      <dsp:nvSpPr>
        <dsp:cNvPr id="0" name=""/>
        <dsp:cNvSpPr/>
      </dsp:nvSpPr>
      <dsp:spPr>
        <a:xfrm>
          <a:off x="6740581" y="2178018"/>
          <a:ext cx="1837638" cy="233591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CE1A38-ABE3-479D-BFD1-770DDCFA3D3A}">
      <dsp:nvSpPr>
        <dsp:cNvPr id="0" name=""/>
        <dsp:cNvSpPr/>
      </dsp:nvSpPr>
      <dsp:spPr>
        <a:xfrm>
          <a:off x="6944763" y="2371990"/>
          <a:ext cx="1837638" cy="23359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Величини, що описують процес руху: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S,</a:t>
          </a:r>
          <a:r>
            <a:rPr lang="uk-UA" sz="2000" b="1" kern="1200" dirty="0" smtClean="0"/>
            <a:t> </a:t>
          </a:r>
          <a:r>
            <a:rPr lang="en-US" sz="2000" b="1" kern="1200" dirty="0" smtClean="0"/>
            <a:t>V,</a:t>
          </a:r>
          <a:r>
            <a:rPr lang="uk-UA" sz="2000" b="1" kern="1200" dirty="0" smtClean="0"/>
            <a:t> </a:t>
          </a:r>
          <a:r>
            <a:rPr lang="en-US" sz="2000" b="1" kern="1200" dirty="0" smtClean="0"/>
            <a:t>t</a:t>
          </a:r>
          <a:r>
            <a:rPr lang="uk-UA" sz="2000" b="1" kern="1200" dirty="0" smtClean="0"/>
            <a:t> </a:t>
          </a:r>
          <a:endParaRPr lang="ru-RU" sz="2000" b="1" kern="1200" dirty="0"/>
        </a:p>
      </dsp:txBody>
      <dsp:txXfrm>
        <a:off x="6944763" y="2371990"/>
        <a:ext cx="1837638" cy="2335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Величина. Процес вимірювання величини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412776"/>
          <a:ext cx="9144000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D6A0B4-3E70-40BD-A0BF-0FECC6B10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5AD6A0B4-3E70-40BD-A0BF-0FECC6B100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5F5BF5-4DA0-4D71-868E-656BAA7AA2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E35F5BF5-4DA0-4D71-868E-656BAA7AA2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CBF926-F5C2-4C9D-AD5F-95DCC3AF2A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BBCBF926-F5C2-4C9D-AD5F-95DCC3AF2A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Число. Величина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C787A0-D964-477B-9F2B-79DFB031EE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DC787A0-D964-477B-9F2B-79DFB031EE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63757C-3D83-4FEA-B893-E6F8AC21AE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E163757C-3D83-4FEA-B893-E6F8AC21AE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Зміст </a:t>
            </a:r>
            <a:r>
              <a:rPr lang="uk-UA" sz="3600" dirty="0" smtClean="0"/>
              <a:t>теми в </a:t>
            </a:r>
            <a:r>
              <a:rPr lang="uk-UA" sz="3600" dirty="0" smtClean="0"/>
              <a:t>початковому курсі математики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484784"/>
          <a:ext cx="8784976" cy="518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43B9AB-302F-4C03-94BD-36F807DC09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F43B9AB-302F-4C03-94BD-36F807DC09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309B6E-FFFE-4FDF-978E-715DFBC54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93309B6E-FFFE-4FDF-978E-715DFBC54D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E4643E-2396-470D-8122-49ED82F145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3E4643E-2396-470D-8122-49ED82F145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E4362C-C2A1-4E5B-AC79-366228E3AA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65E4362C-C2A1-4E5B-AC79-366228E3AA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11DB15-4DCF-41BC-9EB8-9FFA4EA91E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6011DB15-4DCF-41BC-9EB8-9FFA4EA91E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23112A-A958-44ED-9297-FBF6043030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B323112A-A958-44ED-9297-FBF6043030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32A8CF-DC63-4BA7-AB5B-FD9E394192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2D32A8CF-DC63-4BA7-AB5B-FD9E394192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6B6BF9-805C-411F-ADFD-A8FA1C5FBB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746B6BF9-805C-411F-ADFD-A8FA1C5FBB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69EC66-C2A5-452A-85A4-BDB5611DDF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0E69EC66-C2A5-452A-85A4-BDB5611DDF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DA14AA-E5AA-4772-B4E8-33D1F039FD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2DDA14AA-E5AA-4772-B4E8-33D1F039FD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EE62F3-7121-490C-A62B-390D5B7BBA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91EE62F3-7121-490C-A62B-390D5B7BBA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Зміст </a:t>
            </a:r>
            <a:r>
              <a:rPr lang="uk-UA" sz="3600" dirty="0" smtClean="0"/>
              <a:t>теми в </a:t>
            </a:r>
            <a:r>
              <a:rPr lang="uk-UA" sz="3600" dirty="0" smtClean="0"/>
              <a:t>початковому курсі математики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673449"/>
          <a:ext cx="8784976" cy="518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0086CC-CB50-4E2A-8A29-0081E3389F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40086CC-CB50-4E2A-8A29-0081E3389F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E0D2D6-F951-4660-AFC4-E5FD2C2CD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1DE0D2D6-F951-4660-AFC4-E5FD2C2CD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47BAC5-5EC2-4BE3-83A2-854649412D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C847BAC5-5EC2-4BE3-83A2-854649412D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C93EED-14FA-4567-A627-59A5B4E62A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56C93EED-14FA-4567-A627-59A5B4E62A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52C17E-4547-410E-966F-2A88D9BEB9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7852C17E-4547-410E-966F-2A88D9BEB9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C9D493-4F73-4580-899C-491B2C3F97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38C9D493-4F73-4580-899C-491B2C3F97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246E72-4AB9-4DE0-A6ED-89600A2801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02246E72-4AB9-4DE0-A6ED-89600A2801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162BB51-E231-4E9C-8C05-6B4196F3CB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C162BB51-E231-4E9C-8C05-6B4196F3CB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25F314-AD52-456E-B71A-F535212013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6925F314-AD52-456E-B71A-F535212013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903B25-B5BB-4E41-B086-9755197BBD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34903B25-B5BB-4E41-B086-9755197BBD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6E3027-5007-43C9-BF55-D110C2FAD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D96E3027-5007-43C9-BF55-D110C2FAD6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A625A8-40F0-4559-8AF1-32A0F96D8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">
                                            <p:graphicEl>
                                              <a:dgm id="{49A625A8-40F0-4559-8AF1-32A0F96D81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739B66-EDBA-4139-9767-DAE5DA1751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30739B66-EDBA-4139-9767-DAE5DA1751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2C6ED3-493F-484C-B653-976E70185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">
                                            <p:graphicEl>
                                              <a:dgm id="{6D2C6ED3-493F-484C-B653-976E70185D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Зміст </a:t>
            </a:r>
            <a:r>
              <a:rPr lang="uk-UA" sz="3600" dirty="0" smtClean="0"/>
              <a:t>теми в </a:t>
            </a:r>
            <a:r>
              <a:rPr lang="uk-UA" sz="3600" dirty="0" smtClean="0"/>
              <a:t>початковому курсі математики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484784"/>
          <a:ext cx="8784976" cy="518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2E72A3-033E-4E06-8708-8E8485F29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672E72A3-033E-4E06-8708-8E8485F29F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81F858-5ADE-4306-B91E-3922B7B88E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0981F858-5ADE-4306-B91E-3922B7B88E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5CED91-9F95-4C22-BA0D-CB73BD93E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935CED91-9F95-4C22-BA0D-CB73BD93EC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69149C-186A-4B86-8242-4084E35034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9D69149C-186A-4B86-8242-4084E35034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69DCBC-6CB2-44C9-904B-58C8243064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F369DCBC-6CB2-44C9-904B-58C8243064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CEF720-4616-415A-9C02-C43681BFED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3BCEF720-4616-415A-9C02-C43681BFED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140416-6F00-412A-95B4-5CAD6C5E22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F0140416-6F00-412A-95B4-5CAD6C5E22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0E6E3A-3986-4156-8615-6BC133F4EF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CA0E6E3A-3986-4156-8615-6BC133F4EF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Зміст </a:t>
            </a:r>
            <a:r>
              <a:rPr lang="uk-UA" sz="3600" dirty="0" smtClean="0"/>
              <a:t>теми в </a:t>
            </a:r>
            <a:r>
              <a:rPr lang="uk-UA" sz="3600" dirty="0" smtClean="0"/>
              <a:t>початковому курсі математики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412776"/>
          <a:ext cx="8784976" cy="518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440B11-CC42-47DC-973B-4ACBADF4C2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EE440B11-CC42-47DC-973B-4ACBADF4C2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52F22D5-AD41-4AF6-87BA-2D9AC4F4BA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A52F22D5-AD41-4AF6-87BA-2D9AC4F4BA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F842B7-0882-4AEA-AC90-A0C8BE7488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82F842B7-0882-4AEA-AC90-A0C8BE7488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3CBA04-3CC7-4C0D-99B0-35EB5E597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7F3CBA04-3CC7-4C0D-99B0-35EB5E5978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751DBC-B3A6-4EED-A3E4-E7B1E14148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D5751DBC-B3A6-4EED-A3E4-E7B1E14148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8477C1-4A43-43CB-94E3-E51DBD5FD8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8C8477C1-4A43-43CB-94E3-E51DBD5FD8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557615F-5B0D-47D7-9F9E-A86BE8E6B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A557615F-5B0D-47D7-9F9E-A86BE8E6BC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4B22E7-6357-4B08-B975-BA6F36D6B0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C74B22E7-6357-4B08-B975-BA6F36D6B0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2A154AA-9463-4783-A032-BB874F2958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E2A154AA-9463-4783-A032-BB874F2958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2610CD-94FF-490D-A9CD-3D43703D73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622610CD-94FF-490D-A9CD-3D43703D73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E947A7-092B-4A15-81DF-91F4D0C8B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96E947A7-092B-4A15-81DF-91F4D0C8B4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45EEBE-DAD2-49D9-8A00-C7F4F10EE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">
                                            <p:graphicEl>
                                              <a:dgm id="{6E45EEBE-DAD2-49D9-8A00-C7F4F10EEA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333E08-1E32-4EEA-89E3-BDE5B8AA0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1C333E08-1E32-4EEA-89E3-BDE5B8AA02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CE1A38-ABE3-479D-BFD1-770DDCFA3D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">
                                            <p:graphicEl>
                                              <a:dgm id="{C5CE1A38-ABE3-479D-BFD1-770DDCFA3D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119</TotalTime>
  <Words>177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Модульная</vt:lpstr>
      <vt:lpstr>Величина. Процес вимірювання величини</vt:lpstr>
      <vt:lpstr>Число. Величина</vt:lpstr>
      <vt:lpstr>Зміст теми в початковому курсі математики</vt:lpstr>
      <vt:lpstr>Зміст теми в початковому курсі математики</vt:lpstr>
      <vt:lpstr>Зміст теми в початковому курсі математики</vt:lpstr>
      <vt:lpstr>Зміст теми в початковому курсі математики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Змістова лінія «Величини» за Державним  стандартом початкової загальної освіти</dc:title>
  <dc:creator>Marinochka</dc:creator>
  <cp:lastModifiedBy>Marinochka</cp:lastModifiedBy>
  <cp:revision>18</cp:revision>
  <dcterms:created xsi:type="dcterms:W3CDTF">2015-04-13T10:15:31Z</dcterms:created>
  <dcterms:modified xsi:type="dcterms:W3CDTF">2016-07-29T09:07:13Z</dcterms:modified>
</cp:coreProperties>
</file>