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7640AC-ECE5-4CED-8539-622AF0C32BB6}" type="doc">
      <dgm:prSet loTypeId="urn:microsoft.com/office/officeart/2005/8/layout/hList3" loCatId="list" qsTypeId="urn:microsoft.com/office/officeart/2005/8/quickstyle/3d1" qsCatId="3D" csTypeId="urn:microsoft.com/office/officeart/2005/8/colors/accent3_4" csCatId="accent3" phldr="1"/>
      <dgm:spPr/>
      <dgm:t>
        <a:bodyPr/>
        <a:lstStyle/>
        <a:p>
          <a:endParaRPr lang="ru-RU"/>
        </a:p>
      </dgm:t>
    </dgm:pt>
    <dgm:pt modelId="{3F5FD7EF-9086-4747-BD2B-99F3E0953445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>
              <a:solidFill>
                <a:schemeClr val="tx1"/>
              </a:solidFill>
            </a:rPr>
            <a:t>Завдання - </a:t>
          </a:r>
          <a:r>
            <a:rPr lang="uk-UA" sz="2400" dirty="0" smtClean="0">
              <a:solidFill>
                <a:schemeClr val="tx1"/>
              </a:solidFill>
            </a:rPr>
            <a:t>ознайомлення учнів із основними величинами та їх вимірюванням. </a:t>
          </a:r>
        </a:p>
        <a:p>
          <a:pPr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7A41845E-87A7-4EB8-B154-F4CDB9E8E3E3}" type="parTrans" cxnId="{441F8795-BC47-47BF-BF27-E4DD263447E9}">
      <dgm:prSet/>
      <dgm:spPr/>
      <dgm:t>
        <a:bodyPr/>
        <a:lstStyle/>
        <a:p>
          <a:endParaRPr lang="ru-RU" sz="2400"/>
        </a:p>
      </dgm:t>
    </dgm:pt>
    <dgm:pt modelId="{C3F3F24B-CEC9-41D5-8286-47C137B1FFDE}" type="sibTrans" cxnId="{441F8795-BC47-47BF-BF27-E4DD263447E9}">
      <dgm:prSet/>
      <dgm:spPr/>
      <dgm:t>
        <a:bodyPr/>
        <a:lstStyle/>
        <a:p>
          <a:endParaRPr lang="ru-RU" sz="2400"/>
        </a:p>
      </dgm:t>
    </dgm:pt>
    <dgm:pt modelId="{55DEB48A-7FA8-4F01-A63A-0AC194A0256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Вивчення довжини, маси, місткості, часу, вартості, площі та способів вимірювання цих величин перебуває у тісному зв’язку з формуванням поняття числа, вивченням арифметичних дій та геометричних об’єктів. Одиниці вимірювання величин вводять поступово по концентрах – десяток, сотня, тисяча, мільйон. </a:t>
          </a:r>
          <a:endParaRPr lang="ru-RU" sz="2400" dirty="0" smtClean="0"/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67ACC5CA-0CE1-4080-9084-D9A877BCC3EF}" type="parTrans" cxnId="{F6552911-CD20-446B-9DDF-0BEBC7365323}">
      <dgm:prSet/>
      <dgm:spPr/>
      <dgm:t>
        <a:bodyPr/>
        <a:lstStyle/>
        <a:p>
          <a:endParaRPr lang="ru-RU" sz="2400"/>
        </a:p>
      </dgm:t>
    </dgm:pt>
    <dgm:pt modelId="{0E3DCFBE-5600-40CC-8B2C-10332C201A64}" type="sibTrans" cxnId="{F6552911-CD20-446B-9DDF-0BEBC7365323}">
      <dgm:prSet/>
      <dgm:spPr/>
      <dgm:t>
        <a:bodyPr/>
        <a:lstStyle/>
        <a:p>
          <a:endParaRPr lang="ru-RU" sz="2400"/>
        </a:p>
      </dgm:t>
    </dgm:pt>
    <dgm:pt modelId="{84F1D222-68BA-4C69-A930-E8A2A4E48E6E}" type="pres">
      <dgm:prSet presAssocID="{F97640AC-ECE5-4CED-8539-622AF0C32BB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E6DCDE-C9F6-4E95-B7CA-884BFF9E5980}" type="pres">
      <dgm:prSet presAssocID="{3F5FD7EF-9086-4747-BD2B-99F3E0953445}" presName="roof" presStyleLbl="dkBgShp" presStyleIdx="0" presStyleCnt="2"/>
      <dgm:spPr/>
      <dgm:t>
        <a:bodyPr/>
        <a:lstStyle/>
        <a:p>
          <a:endParaRPr lang="ru-RU"/>
        </a:p>
      </dgm:t>
    </dgm:pt>
    <dgm:pt modelId="{6793BCF2-151B-4080-83C1-65AE63683DDB}" type="pres">
      <dgm:prSet presAssocID="{3F5FD7EF-9086-4747-BD2B-99F3E0953445}" presName="pillars" presStyleCnt="0"/>
      <dgm:spPr/>
    </dgm:pt>
    <dgm:pt modelId="{EBBE7F76-E5C7-4535-A0D5-67E3BEE0325F}" type="pres">
      <dgm:prSet presAssocID="{3F5FD7EF-9086-4747-BD2B-99F3E0953445}" presName="pillar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EC175-508F-4FA4-B4E8-41E49C2CB8B4}" type="pres">
      <dgm:prSet presAssocID="{3F5FD7EF-9086-4747-BD2B-99F3E0953445}" presName="base" presStyleLbl="dkBgShp" presStyleIdx="1" presStyleCnt="2"/>
      <dgm:spPr/>
    </dgm:pt>
  </dgm:ptLst>
  <dgm:cxnLst>
    <dgm:cxn modelId="{441F8795-BC47-47BF-BF27-E4DD263447E9}" srcId="{F97640AC-ECE5-4CED-8539-622AF0C32BB6}" destId="{3F5FD7EF-9086-4747-BD2B-99F3E0953445}" srcOrd="0" destOrd="0" parTransId="{7A41845E-87A7-4EB8-B154-F4CDB9E8E3E3}" sibTransId="{C3F3F24B-CEC9-41D5-8286-47C137B1FFDE}"/>
    <dgm:cxn modelId="{CDEDF2FF-11A2-49D0-A053-216E3CD55893}" type="presOf" srcId="{F97640AC-ECE5-4CED-8539-622AF0C32BB6}" destId="{84F1D222-68BA-4C69-A930-E8A2A4E48E6E}" srcOrd="0" destOrd="0" presId="urn:microsoft.com/office/officeart/2005/8/layout/hList3"/>
    <dgm:cxn modelId="{F6552911-CD20-446B-9DDF-0BEBC7365323}" srcId="{3F5FD7EF-9086-4747-BD2B-99F3E0953445}" destId="{55DEB48A-7FA8-4F01-A63A-0AC194A02564}" srcOrd="0" destOrd="0" parTransId="{67ACC5CA-0CE1-4080-9084-D9A877BCC3EF}" sibTransId="{0E3DCFBE-5600-40CC-8B2C-10332C201A64}"/>
    <dgm:cxn modelId="{C619EEA5-7A4B-412B-B126-2641ECCB2401}" type="presOf" srcId="{55DEB48A-7FA8-4F01-A63A-0AC194A02564}" destId="{EBBE7F76-E5C7-4535-A0D5-67E3BEE0325F}" srcOrd="0" destOrd="0" presId="urn:microsoft.com/office/officeart/2005/8/layout/hList3"/>
    <dgm:cxn modelId="{9A9A7285-A105-4295-A4B6-D731A142D486}" type="presOf" srcId="{3F5FD7EF-9086-4747-BD2B-99F3E0953445}" destId="{4FE6DCDE-C9F6-4E95-B7CA-884BFF9E5980}" srcOrd="0" destOrd="0" presId="urn:microsoft.com/office/officeart/2005/8/layout/hList3"/>
    <dgm:cxn modelId="{D53D938E-F2DA-47DC-A0D4-A8C23508D2A9}" type="presParOf" srcId="{84F1D222-68BA-4C69-A930-E8A2A4E48E6E}" destId="{4FE6DCDE-C9F6-4E95-B7CA-884BFF9E5980}" srcOrd="0" destOrd="0" presId="urn:microsoft.com/office/officeart/2005/8/layout/hList3"/>
    <dgm:cxn modelId="{D9464EB4-5FD6-45BD-B55B-D73016CB0733}" type="presParOf" srcId="{84F1D222-68BA-4C69-A930-E8A2A4E48E6E}" destId="{6793BCF2-151B-4080-83C1-65AE63683DDB}" srcOrd="1" destOrd="0" presId="urn:microsoft.com/office/officeart/2005/8/layout/hList3"/>
    <dgm:cxn modelId="{CFFDD62A-65CA-4320-AC08-A2639EA8F196}" type="presParOf" srcId="{6793BCF2-151B-4080-83C1-65AE63683DDB}" destId="{EBBE7F76-E5C7-4535-A0D5-67E3BEE0325F}" srcOrd="0" destOrd="0" presId="urn:microsoft.com/office/officeart/2005/8/layout/hList3"/>
    <dgm:cxn modelId="{E160F955-7A66-40A5-B582-9CD15AB5DC5C}" type="presParOf" srcId="{84F1D222-68BA-4C69-A930-E8A2A4E48E6E}" destId="{E5BEC175-508F-4FA4-B4E8-41E49C2CB8B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F21CE1-64BD-40FF-857F-BA1DB8C455CB}" type="doc">
      <dgm:prSet loTypeId="urn:microsoft.com/office/officeart/2005/8/layout/hierarchy3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2F72BCC-E332-4D4F-98B8-9F3E2C1B4917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dirty="0" smtClean="0"/>
            <a:t>Завданням змістової лінії </a:t>
          </a:r>
          <a:r>
            <a:rPr lang="uk-UA" sz="2400" b="1" dirty="0" err="1" smtClean="0"/>
            <a:t>“Величини”</a:t>
          </a:r>
          <a:r>
            <a:rPr lang="uk-UA" sz="2400" b="1" dirty="0" smtClean="0"/>
            <a:t> за новою навчальною програмою</a:t>
          </a:r>
          <a:endParaRPr lang="ru-RU" sz="2400" b="1" dirty="0"/>
        </a:p>
      </dgm:t>
    </dgm:pt>
    <dgm:pt modelId="{275EB9A4-44E1-4317-BDF3-4630F4C2A5B2}" type="parTrans" cxnId="{6CA9A017-4AA5-45F6-AB57-08CAC49D91AA}">
      <dgm:prSet/>
      <dgm:spPr/>
      <dgm:t>
        <a:bodyPr/>
        <a:lstStyle/>
        <a:p>
          <a:endParaRPr lang="ru-RU"/>
        </a:p>
      </dgm:t>
    </dgm:pt>
    <dgm:pt modelId="{3DD7197B-94A7-487F-BB85-20F7063C65A7}" type="sibTrans" cxnId="{6CA9A017-4AA5-45F6-AB57-08CAC49D91AA}">
      <dgm:prSet/>
      <dgm:spPr/>
      <dgm:t>
        <a:bodyPr/>
        <a:lstStyle/>
        <a:p>
          <a:endParaRPr lang="ru-RU"/>
        </a:p>
      </dgm:t>
    </dgm:pt>
    <dgm:pt modelId="{EF87A1D0-24D5-4517-8040-6ACD58ACBAA0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smtClean="0"/>
            <a:t> </a:t>
          </a:r>
          <a:r>
            <a:rPr lang="uk-UA" sz="2400" dirty="0" smtClean="0"/>
            <a:t>Важливо формувати в учнів уміння використовувати різні одиниці вимірювання величин у процесі розв’язування практично зорієнтованих задач. </a:t>
          </a:r>
          <a:endParaRPr lang="ru-RU" sz="2400" dirty="0"/>
        </a:p>
      </dgm:t>
    </dgm:pt>
    <dgm:pt modelId="{3370E9D5-43AC-476A-B8F0-4A87FB40E11D}" type="parTrans" cxnId="{063BACA5-2AF2-4F88-B845-2751691FA491}">
      <dgm:prSet/>
      <dgm:spPr/>
      <dgm:t>
        <a:bodyPr/>
        <a:lstStyle/>
        <a:p>
          <a:endParaRPr lang="ru-RU"/>
        </a:p>
      </dgm:t>
    </dgm:pt>
    <dgm:pt modelId="{0B807068-B382-40A5-8837-78C7A7ABCB1D}" type="sibTrans" cxnId="{063BACA5-2AF2-4F88-B845-2751691FA491}">
      <dgm:prSet/>
      <dgm:spPr/>
      <dgm:t>
        <a:bodyPr/>
        <a:lstStyle/>
        <a:p>
          <a:endParaRPr lang="ru-RU"/>
        </a:p>
      </dgm:t>
    </dgm:pt>
    <dgm:pt modelId="{D7324B14-9F19-4757-8E1C-54DC37A90227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Ознайомлення з трійками взаємопов’язаних величин, які знаходяться у пропорційній залежності, взаємозв’язку між однойменними величинами, характером зміни однієї величини залежно від зміни іншої при сталій третій є основою для навчання розв’язування сюжетних математичних задач. </a:t>
          </a:r>
          <a:endParaRPr lang="ru-RU" sz="2400" dirty="0"/>
        </a:p>
      </dgm:t>
    </dgm:pt>
    <dgm:pt modelId="{C65F80DA-F503-4E44-82C1-2B20B6ECC365}" type="parTrans" cxnId="{BA52E54F-9C49-4072-95C4-59CB03E5A0B3}">
      <dgm:prSet/>
      <dgm:spPr/>
      <dgm:t>
        <a:bodyPr/>
        <a:lstStyle/>
        <a:p>
          <a:endParaRPr lang="ru-RU"/>
        </a:p>
      </dgm:t>
    </dgm:pt>
    <dgm:pt modelId="{799DF279-92AA-4BF3-938A-6A851605C004}" type="sibTrans" cxnId="{BA52E54F-9C49-4072-95C4-59CB03E5A0B3}">
      <dgm:prSet/>
      <dgm:spPr/>
      <dgm:t>
        <a:bodyPr/>
        <a:lstStyle/>
        <a:p>
          <a:endParaRPr lang="ru-RU"/>
        </a:p>
      </dgm:t>
    </dgm:pt>
    <dgm:pt modelId="{5C67C2B8-D3C5-439B-B0CE-75B48DF3641F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Поняття величини є одним із головних у контексті формування в учнів цілісної картини світу, практичного застосування досвіду навчальної математичної діяльності в життєвих ситуаціях.</a:t>
          </a:r>
          <a:endParaRPr lang="ru-RU" sz="2400" dirty="0"/>
        </a:p>
      </dgm:t>
    </dgm:pt>
    <dgm:pt modelId="{CCE32B36-1E91-44D6-B1F2-F2EE2ACB9324}" type="parTrans" cxnId="{12A8B94F-15B1-46EC-9B43-BBB90B53CF9E}">
      <dgm:prSet/>
      <dgm:spPr/>
      <dgm:t>
        <a:bodyPr/>
        <a:lstStyle/>
        <a:p>
          <a:endParaRPr lang="ru-RU"/>
        </a:p>
      </dgm:t>
    </dgm:pt>
    <dgm:pt modelId="{F0698B41-313A-4083-9A3A-C0378FA83AE4}" type="sibTrans" cxnId="{12A8B94F-15B1-46EC-9B43-BBB90B53CF9E}">
      <dgm:prSet/>
      <dgm:spPr/>
      <dgm:t>
        <a:bodyPr/>
        <a:lstStyle/>
        <a:p>
          <a:endParaRPr lang="ru-RU"/>
        </a:p>
      </dgm:t>
    </dgm:pt>
    <dgm:pt modelId="{D3DFF96A-2209-4641-8675-4294C6FA2927}" type="pres">
      <dgm:prSet presAssocID="{D8F21CE1-64BD-40FF-857F-BA1DB8C455C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932B993-0D08-4623-B69B-88EDC95BA0CD}" type="pres">
      <dgm:prSet presAssocID="{E2F72BCC-E332-4D4F-98B8-9F3E2C1B4917}" presName="root" presStyleCnt="0"/>
      <dgm:spPr/>
    </dgm:pt>
    <dgm:pt modelId="{0C60D496-1DD5-469B-9047-25BCA865BBB1}" type="pres">
      <dgm:prSet presAssocID="{E2F72BCC-E332-4D4F-98B8-9F3E2C1B4917}" presName="rootComposite" presStyleCnt="0"/>
      <dgm:spPr/>
    </dgm:pt>
    <dgm:pt modelId="{8192CFB9-5708-4FB3-890E-0B551B29A1C6}" type="pres">
      <dgm:prSet presAssocID="{E2F72BCC-E332-4D4F-98B8-9F3E2C1B4917}" presName="rootText" presStyleLbl="node1" presStyleIdx="0" presStyleCnt="1" custScaleX="378852" custLinFactNeighborY="-19287"/>
      <dgm:spPr/>
      <dgm:t>
        <a:bodyPr/>
        <a:lstStyle/>
        <a:p>
          <a:endParaRPr lang="ru-RU"/>
        </a:p>
      </dgm:t>
    </dgm:pt>
    <dgm:pt modelId="{F92853A2-CBB1-4923-956B-90AA4F27248C}" type="pres">
      <dgm:prSet presAssocID="{E2F72BCC-E332-4D4F-98B8-9F3E2C1B4917}" presName="rootConnector" presStyleLbl="node1" presStyleIdx="0" presStyleCnt="1"/>
      <dgm:spPr/>
      <dgm:t>
        <a:bodyPr/>
        <a:lstStyle/>
        <a:p>
          <a:endParaRPr lang="ru-RU"/>
        </a:p>
      </dgm:t>
    </dgm:pt>
    <dgm:pt modelId="{47563245-86D4-48C7-B546-6A4E1D7022B7}" type="pres">
      <dgm:prSet presAssocID="{E2F72BCC-E332-4D4F-98B8-9F3E2C1B4917}" presName="childShape" presStyleCnt="0"/>
      <dgm:spPr/>
    </dgm:pt>
    <dgm:pt modelId="{2917E6A3-84B9-44F1-9F1A-313699CA5009}" type="pres">
      <dgm:prSet presAssocID="{3370E9D5-43AC-476A-B8F0-4A87FB40E11D}" presName="Name13" presStyleLbl="parChTrans1D2" presStyleIdx="0" presStyleCnt="3"/>
      <dgm:spPr/>
      <dgm:t>
        <a:bodyPr/>
        <a:lstStyle/>
        <a:p>
          <a:endParaRPr lang="ru-RU"/>
        </a:p>
      </dgm:t>
    </dgm:pt>
    <dgm:pt modelId="{2C9F7E59-739A-43E7-8E9E-B3467E0CE503}" type="pres">
      <dgm:prSet presAssocID="{EF87A1D0-24D5-4517-8040-6ACD58ACBAA0}" presName="childText" presStyleLbl="bgAcc1" presStyleIdx="0" presStyleCnt="3" custScaleX="460498" custScaleY="87214" custLinFactNeighborY="-145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9DF977-A7CD-40CC-98CF-8F5CDD3EDE7E}" type="pres">
      <dgm:prSet presAssocID="{C65F80DA-F503-4E44-82C1-2B20B6ECC365}" presName="Name13" presStyleLbl="parChTrans1D2" presStyleIdx="1" presStyleCnt="3"/>
      <dgm:spPr/>
      <dgm:t>
        <a:bodyPr/>
        <a:lstStyle/>
        <a:p>
          <a:endParaRPr lang="ru-RU"/>
        </a:p>
      </dgm:t>
    </dgm:pt>
    <dgm:pt modelId="{FCAB1286-59D4-4A45-84BA-F65F44DF3A87}" type="pres">
      <dgm:prSet presAssocID="{D7324B14-9F19-4757-8E1C-54DC37A90227}" presName="childText" presStyleLbl="bgAcc1" presStyleIdx="1" presStyleCnt="3" custScaleX="460498" custScaleY="185848" custLinFactNeighborY="-255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2727EE-2960-4DDA-9DA1-B800873AE2B2}" type="pres">
      <dgm:prSet presAssocID="{CCE32B36-1E91-44D6-B1F2-F2EE2ACB9324}" presName="Name13" presStyleLbl="parChTrans1D2" presStyleIdx="2" presStyleCnt="3"/>
      <dgm:spPr/>
      <dgm:t>
        <a:bodyPr/>
        <a:lstStyle/>
        <a:p>
          <a:endParaRPr lang="ru-RU"/>
        </a:p>
      </dgm:t>
    </dgm:pt>
    <dgm:pt modelId="{B7902783-F0F5-4C66-B0AD-673034F63D6D}" type="pres">
      <dgm:prSet presAssocID="{5C67C2B8-D3C5-439B-B0CE-75B48DF3641F}" presName="childText" presStyleLbl="bgAcc1" presStyleIdx="2" presStyleCnt="3" custScaleX="460498" custScaleY="109946" custLinFactNeighborY="-326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4F155C-CBD4-4A56-AFCA-D4534D1F4211}" type="presOf" srcId="{D7324B14-9F19-4757-8E1C-54DC37A90227}" destId="{FCAB1286-59D4-4A45-84BA-F65F44DF3A87}" srcOrd="0" destOrd="0" presId="urn:microsoft.com/office/officeart/2005/8/layout/hierarchy3"/>
    <dgm:cxn modelId="{063BACA5-2AF2-4F88-B845-2751691FA491}" srcId="{E2F72BCC-E332-4D4F-98B8-9F3E2C1B4917}" destId="{EF87A1D0-24D5-4517-8040-6ACD58ACBAA0}" srcOrd="0" destOrd="0" parTransId="{3370E9D5-43AC-476A-B8F0-4A87FB40E11D}" sibTransId="{0B807068-B382-40A5-8837-78C7A7ABCB1D}"/>
    <dgm:cxn modelId="{D1F50481-77A0-4456-AF2D-D889033CCB77}" type="presOf" srcId="{EF87A1D0-24D5-4517-8040-6ACD58ACBAA0}" destId="{2C9F7E59-739A-43E7-8E9E-B3467E0CE503}" srcOrd="0" destOrd="0" presId="urn:microsoft.com/office/officeart/2005/8/layout/hierarchy3"/>
    <dgm:cxn modelId="{4EF8610E-9F3A-47FA-8F38-8FA93CE882CF}" type="presOf" srcId="{CCE32B36-1E91-44D6-B1F2-F2EE2ACB9324}" destId="{4E2727EE-2960-4DDA-9DA1-B800873AE2B2}" srcOrd="0" destOrd="0" presId="urn:microsoft.com/office/officeart/2005/8/layout/hierarchy3"/>
    <dgm:cxn modelId="{476A8F84-C5A0-4017-B17A-5C303CC7BC8E}" type="presOf" srcId="{E2F72BCC-E332-4D4F-98B8-9F3E2C1B4917}" destId="{F92853A2-CBB1-4923-956B-90AA4F27248C}" srcOrd="1" destOrd="0" presId="urn:microsoft.com/office/officeart/2005/8/layout/hierarchy3"/>
    <dgm:cxn modelId="{BA52E54F-9C49-4072-95C4-59CB03E5A0B3}" srcId="{E2F72BCC-E332-4D4F-98B8-9F3E2C1B4917}" destId="{D7324B14-9F19-4757-8E1C-54DC37A90227}" srcOrd="1" destOrd="0" parTransId="{C65F80DA-F503-4E44-82C1-2B20B6ECC365}" sibTransId="{799DF279-92AA-4BF3-938A-6A851605C004}"/>
    <dgm:cxn modelId="{E94F1E42-7277-451A-9226-0FBD70CDA17E}" type="presOf" srcId="{D8F21CE1-64BD-40FF-857F-BA1DB8C455CB}" destId="{D3DFF96A-2209-4641-8675-4294C6FA2927}" srcOrd="0" destOrd="0" presId="urn:microsoft.com/office/officeart/2005/8/layout/hierarchy3"/>
    <dgm:cxn modelId="{D6A5D87E-EBDA-436B-89BD-8A0C6B177B4C}" type="presOf" srcId="{5C67C2B8-D3C5-439B-B0CE-75B48DF3641F}" destId="{B7902783-F0F5-4C66-B0AD-673034F63D6D}" srcOrd="0" destOrd="0" presId="urn:microsoft.com/office/officeart/2005/8/layout/hierarchy3"/>
    <dgm:cxn modelId="{30DCC095-57F3-47ED-8132-8F25007A204F}" type="presOf" srcId="{E2F72BCC-E332-4D4F-98B8-9F3E2C1B4917}" destId="{8192CFB9-5708-4FB3-890E-0B551B29A1C6}" srcOrd="0" destOrd="0" presId="urn:microsoft.com/office/officeart/2005/8/layout/hierarchy3"/>
    <dgm:cxn modelId="{12A8B94F-15B1-46EC-9B43-BBB90B53CF9E}" srcId="{E2F72BCC-E332-4D4F-98B8-9F3E2C1B4917}" destId="{5C67C2B8-D3C5-439B-B0CE-75B48DF3641F}" srcOrd="2" destOrd="0" parTransId="{CCE32B36-1E91-44D6-B1F2-F2EE2ACB9324}" sibTransId="{F0698B41-313A-4083-9A3A-C0378FA83AE4}"/>
    <dgm:cxn modelId="{6CA9A017-4AA5-45F6-AB57-08CAC49D91AA}" srcId="{D8F21CE1-64BD-40FF-857F-BA1DB8C455CB}" destId="{E2F72BCC-E332-4D4F-98B8-9F3E2C1B4917}" srcOrd="0" destOrd="0" parTransId="{275EB9A4-44E1-4317-BDF3-4630F4C2A5B2}" sibTransId="{3DD7197B-94A7-487F-BB85-20F7063C65A7}"/>
    <dgm:cxn modelId="{44E35128-302E-45BB-875D-1649B42BAA98}" type="presOf" srcId="{C65F80DA-F503-4E44-82C1-2B20B6ECC365}" destId="{969DF977-A7CD-40CC-98CF-8F5CDD3EDE7E}" srcOrd="0" destOrd="0" presId="urn:microsoft.com/office/officeart/2005/8/layout/hierarchy3"/>
    <dgm:cxn modelId="{84F07FFB-C3AE-4EE2-B170-D162758E523F}" type="presOf" srcId="{3370E9D5-43AC-476A-B8F0-4A87FB40E11D}" destId="{2917E6A3-84B9-44F1-9F1A-313699CA5009}" srcOrd="0" destOrd="0" presId="urn:microsoft.com/office/officeart/2005/8/layout/hierarchy3"/>
    <dgm:cxn modelId="{A0A92847-E217-4661-979C-B2B209ABA578}" type="presParOf" srcId="{D3DFF96A-2209-4641-8675-4294C6FA2927}" destId="{2932B993-0D08-4623-B69B-88EDC95BA0CD}" srcOrd="0" destOrd="0" presId="urn:microsoft.com/office/officeart/2005/8/layout/hierarchy3"/>
    <dgm:cxn modelId="{027B2EBF-F6F3-415A-8A9D-04969D4A405B}" type="presParOf" srcId="{2932B993-0D08-4623-B69B-88EDC95BA0CD}" destId="{0C60D496-1DD5-469B-9047-25BCA865BBB1}" srcOrd="0" destOrd="0" presId="urn:microsoft.com/office/officeart/2005/8/layout/hierarchy3"/>
    <dgm:cxn modelId="{A4491DD8-F9BC-4A9D-B1EF-266A0081FC81}" type="presParOf" srcId="{0C60D496-1DD5-469B-9047-25BCA865BBB1}" destId="{8192CFB9-5708-4FB3-890E-0B551B29A1C6}" srcOrd="0" destOrd="0" presId="urn:microsoft.com/office/officeart/2005/8/layout/hierarchy3"/>
    <dgm:cxn modelId="{B3AEDCFB-24A5-45C5-A0B8-0DC5B1E63BA6}" type="presParOf" srcId="{0C60D496-1DD5-469B-9047-25BCA865BBB1}" destId="{F92853A2-CBB1-4923-956B-90AA4F27248C}" srcOrd="1" destOrd="0" presId="urn:microsoft.com/office/officeart/2005/8/layout/hierarchy3"/>
    <dgm:cxn modelId="{8C450A26-2BBE-4013-8D1C-F4C71FCACE6F}" type="presParOf" srcId="{2932B993-0D08-4623-B69B-88EDC95BA0CD}" destId="{47563245-86D4-48C7-B546-6A4E1D7022B7}" srcOrd="1" destOrd="0" presId="urn:microsoft.com/office/officeart/2005/8/layout/hierarchy3"/>
    <dgm:cxn modelId="{11786C5E-748A-4DD5-9B8A-561A21D7353D}" type="presParOf" srcId="{47563245-86D4-48C7-B546-6A4E1D7022B7}" destId="{2917E6A3-84B9-44F1-9F1A-313699CA5009}" srcOrd="0" destOrd="0" presId="urn:microsoft.com/office/officeart/2005/8/layout/hierarchy3"/>
    <dgm:cxn modelId="{9426DDE1-0811-4B9A-903D-4C7E051C823C}" type="presParOf" srcId="{47563245-86D4-48C7-B546-6A4E1D7022B7}" destId="{2C9F7E59-739A-43E7-8E9E-B3467E0CE503}" srcOrd="1" destOrd="0" presId="urn:microsoft.com/office/officeart/2005/8/layout/hierarchy3"/>
    <dgm:cxn modelId="{3178537F-2EE9-4AB3-8291-87D7602B996E}" type="presParOf" srcId="{47563245-86D4-48C7-B546-6A4E1D7022B7}" destId="{969DF977-A7CD-40CC-98CF-8F5CDD3EDE7E}" srcOrd="2" destOrd="0" presId="urn:microsoft.com/office/officeart/2005/8/layout/hierarchy3"/>
    <dgm:cxn modelId="{66A4B8DC-12F8-419D-B964-E21E20EE6B9D}" type="presParOf" srcId="{47563245-86D4-48C7-B546-6A4E1D7022B7}" destId="{FCAB1286-59D4-4A45-84BA-F65F44DF3A87}" srcOrd="3" destOrd="0" presId="urn:microsoft.com/office/officeart/2005/8/layout/hierarchy3"/>
    <dgm:cxn modelId="{F8B56668-E503-4020-8B9E-D1E2A4931633}" type="presParOf" srcId="{47563245-86D4-48C7-B546-6A4E1D7022B7}" destId="{4E2727EE-2960-4DDA-9DA1-B800873AE2B2}" srcOrd="4" destOrd="0" presId="urn:microsoft.com/office/officeart/2005/8/layout/hierarchy3"/>
    <dgm:cxn modelId="{CFC61C4E-FBF8-4126-995E-C936D7D46B23}" type="presParOf" srcId="{47563245-86D4-48C7-B546-6A4E1D7022B7}" destId="{B7902783-F0F5-4C66-B0AD-673034F63D6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5B8CE5-88C1-4B6F-BE43-8EC960D9599E}" type="doc">
      <dgm:prSet loTypeId="urn:microsoft.com/office/officeart/2005/8/layout/lProcess1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054E4808-CE29-48A7-A1AF-C3165D95B8F1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Величини вивчаються в тісному зв'язку з вивченням нумерації натуральних чисел та дробів і арифметичних дій над ними, так: </a:t>
          </a:r>
          <a:endParaRPr lang="ru-RU" sz="2400" dirty="0"/>
        </a:p>
      </dgm:t>
    </dgm:pt>
    <dgm:pt modelId="{A2B505B8-7A32-40A9-A6F0-C5E26C1A85DF}" type="parTrans" cxnId="{B3787C51-EA6A-45A4-A461-5F753021A741}">
      <dgm:prSet/>
      <dgm:spPr/>
      <dgm:t>
        <a:bodyPr/>
        <a:lstStyle/>
        <a:p>
          <a:endParaRPr lang="ru-RU"/>
        </a:p>
      </dgm:t>
    </dgm:pt>
    <dgm:pt modelId="{1F33D6AA-A594-499E-B157-945554C79FB1}" type="sibTrans" cxnId="{B3787C51-EA6A-45A4-A461-5F753021A741}">
      <dgm:prSet/>
      <dgm:spPr/>
      <dgm:t>
        <a:bodyPr/>
        <a:lstStyle/>
        <a:p>
          <a:endParaRPr lang="ru-RU"/>
        </a:p>
      </dgm:t>
    </dgm:pt>
    <dgm:pt modelId="{B6B37B29-236B-453B-912F-997D78C4367A}">
      <dgm:prSet phldrT="[Текст]" custT="1"/>
      <dgm:spPr/>
      <dgm:t>
        <a:bodyPr/>
        <a:lstStyle/>
        <a:p>
          <a:pPr marL="0" marR="0" lvl="2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smtClean="0"/>
            <a:t>навчання вимірюванню пов'язується з навчанням лічбі; </a:t>
          </a:r>
          <a:endParaRPr lang="ru-RU" sz="2400" dirty="0"/>
        </a:p>
      </dgm:t>
    </dgm:pt>
    <dgm:pt modelId="{348CB496-0264-45B1-83A4-7FAD65680015}" type="parTrans" cxnId="{6EEE4B3E-CF7F-44E2-9377-CDA1A70FC2FC}">
      <dgm:prSet/>
      <dgm:spPr/>
      <dgm:t>
        <a:bodyPr/>
        <a:lstStyle/>
        <a:p>
          <a:endParaRPr lang="ru-RU"/>
        </a:p>
      </dgm:t>
    </dgm:pt>
    <dgm:pt modelId="{3807122E-B04E-4EC6-ADA2-92343D35F485}" type="sibTrans" cxnId="{6EEE4B3E-CF7F-44E2-9377-CDA1A70FC2FC}">
      <dgm:prSet/>
      <dgm:spPr/>
      <dgm:t>
        <a:bodyPr/>
        <a:lstStyle/>
        <a:p>
          <a:endParaRPr lang="ru-RU"/>
        </a:p>
      </dgm:t>
    </dgm:pt>
    <dgm:pt modelId="{CC6A2CE6-74A5-4DAD-8AD3-A86EC5CD469C}">
      <dgm:prSet phldrT="[Текст]" custT="1"/>
      <dgm:spPr/>
      <dgm:t>
        <a:bodyPr/>
        <a:lstStyle/>
        <a:p>
          <a:pPr marL="0" marR="0" lvl="2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smtClean="0"/>
            <a:t>нові одиниці вимірювання вводяться після введення відповідних лічильних одиниць; </a:t>
          </a:r>
          <a:endParaRPr lang="ru-RU" sz="2400" dirty="0"/>
        </a:p>
      </dgm:t>
    </dgm:pt>
    <dgm:pt modelId="{230FF5FC-2500-4B45-8D06-4D0CF5617D57}" type="parTrans" cxnId="{17AC4CCE-3D7C-4227-9930-3ED685F3C61B}">
      <dgm:prSet/>
      <dgm:spPr/>
      <dgm:t>
        <a:bodyPr/>
        <a:lstStyle/>
        <a:p>
          <a:endParaRPr lang="ru-RU"/>
        </a:p>
      </dgm:t>
    </dgm:pt>
    <dgm:pt modelId="{68CE569B-BC58-43E0-8C35-8248F884B10B}" type="sibTrans" cxnId="{17AC4CCE-3D7C-4227-9930-3ED685F3C61B}">
      <dgm:prSet/>
      <dgm:spPr/>
      <dgm:t>
        <a:bodyPr/>
        <a:lstStyle/>
        <a:p>
          <a:endParaRPr lang="ru-RU"/>
        </a:p>
      </dgm:t>
    </dgm:pt>
    <dgm:pt modelId="{F0B6B940-C374-4D8F-8C2D-B4B918BC9846}">
      <dgm:prSet phldrT="[Текст]" custT="1"/>
      <dgm:spPr/>
      <dgm:t>
        <a:bodyPr/>
        <a:lstStyle/>
        <a:p>
          <a:pPr marL="0" marR="0" lvl="2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smtClean="0"/>
            <a:t>арифметичні дії виконуються як над числами, так і над величинами.</a:t>
          </a:r>
          <a:endParaRPr lang="ru-RU" sz="2400" dirty="0"/>
        </a:p>
      </dgm:t>
    </dgm:pt>
    <dgm:pt modelId="{5D98C84C-4B42-48BF-8C68-9F133223D94B}" type="parTrans" cxnId="{0933CC1D-9610-4918-8630-2D282FC946A0}">
      <dgm:prSet/>
      <dgm:spPr/>
      <dgm:t>
        <a:bodyPr/>
        <a:lstStyle/>
        <a:p>
          <a:endParaRPr lang="ru-RU"/>
        </a:p>
      </dgm:t>
    </dgm:pt>
    <dgm:pt modelId="{89E12B02-E76E-41CC-A06E-2B7917EB7F03}" type="sibTrans" cxnId="{0933CC1D-9610-4918-8630-2D282FC946A0}">
      <dgm:prSet/>
      <dgm:spPr/>
      <dgm:t>
        <a:bodyPr/>
        <a:lstStyle/>
        <a:p>
          <a:endParaRPr lang="ru-RU"/>
        </a:p>
      </dgm:t>
    </dgm:pt>
    <dgm:pt modelId="{82D704DB-5E7F-4F15-8A81-B63D2EEE6176}" type="pres">
      <dgm:prSet presAssocID="{E15B8CE5-88C1-4B6F-BE43-8EC960D9599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442F87-EB6D-4081-A3EB-4A9EED758441}" type="pres">
      <dgm:prSet presAssocID="{054E4808-CE29-48A7-A1AF-C3165D95B8F1}" presName="vertFlow" presStyleCnt="0"/>
      <dgm:spPr/>
    </dgm:pt>
    <dgm:pt modelId="{BF529F5D-6B99-4147-A442-5DC5DB0243A1}" type="pres">
      <dgm:prSet presAssocID="{054E4808-CE29-48A7-A1AF-C3165D95B8F1}" presName="header" presStyleLbl="node1" presStyleIdx="0" presStyleCnt="1" custScaleX="191162"/>
      <dgm:spPr/>
      <dgm:t>
        <a:bodyPr/>
        <a:lstStyle/>
        <a:p>
          <a:endParaRPr lang="ru-RU"/>
        </a:p>
      </dgm:t>
    </dgm:pt>
    <dgm:pt modelId="{805B7AA8-AFBE-4C8B-8EE2-EB1CFD941E33}" type="pres">
      <dgm:prSet presAssocID="{348CB496-0264-45B1-83A4-7FAD65680015}" presName="parTrans" presStyleLbl="sibTrans2D1" presStyleIdx="0" presStyleCnt="3"/>
      <dgm:spPr/>
      <dgm:t>
        <a:bodyPr/>
        <a:lstStyle/>
        <a:p>
          <a:endParaRPr lang="ru-RU"/>
        </a:p>
      </dgm:t>
    </dgm:pt>
    <dgm:pt modelId="{F8B85F55-B0A8-45AB-8735-BD7D2EBE0D0B}" type="pres">
      <dgm:prSet presAssocID="{B6B37B29-236B-453B-912F-997D78C4367A}" presName="child" presStyleLbl="alignAccFollowNode1" presStyleIdx="0" presStyleCnt="3" custScaleX="1342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63E4A6-3A8C-4D73-927A-92F00963D51C}" type="pres">
      <dgm:prSet presAssocID="{3807122E-B04E-4EC6-ADA2-92343D35F485}" presName="sibTrans" presStyleLbl="sibTrans2D1" presStyleIdx="1" presStyleCnt="3"/>
      <dgm:spPr/>
      <dgm:t>
        <a:bodyPr/>
        <a:lstStyle/>
        <a:p>
          <a:endParaRPr lang="ru-RU"/>
        </a:p>
      </dgm:t>
    </dgm:pt>
    <dgm:pt modelId="{48D86259-AF2F-453E-BBA5-77E630C69472}" type="pres">
      <dgm:prSet presAssocID="{CC6A2CE6-74A5-4DAD-8AD3-A86EC5CD469C}" presName="child" presStyleLbl="alignAccFollowNode1" presStyleIdx="1" presStyleCnt="3" custScaleX="1342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CBFD77-9268-499E-89B2-ECB6A177D5A2}" type="pres">
      <dgm:prSet presAssocID="{68CE569B-BC58-43E0-8C35-8248F884B10B}" presName="sibTrans" presStyleLbl="sibTrans2D1" presStyleIdx="2" presStyleCnt="3"/>
      <dgm:spPr/>
      <dgm:t>
        <a:bodyPr/>
        <a:lstStyle/>
        <a:p>
          <a:endParaRPr lang="ru-RU"/>
        </a:p>
      </dgm:t>
    </dgm:pt>
    <dgm:pt modelId="{0AE1DB28-348F-492F-BF36-18358E43483B}" type="pres">
      <dgm:prSet presAssocID="{F0B6B940-C374-4D8F-8C2D-B4B918BC9846}" presName="child" presStyleLbl="alignAccFollowNode1" presStyleIdx="2" presStyleCnt="3" custScaleX="1342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A4ACA81-7A2A-4F18-B38E-5BBA477AD4D9}" type="presOf" srcId="{348CB496-0264-45B1-83A4-7FAD65680015}" destId="{805B7AA8-AFBE-4C8B-8EE2-EB1CFD941E33}" srcOrd="0" destOrd="0" presId="urn:microsoft.com/office/officeart/2005/8/layout/lProcess1"/>
    <dgm:cxn modelId="{C24B0D4C-7F5F-4E6F-A152-34C1670B12F2}" type="presOf" srcId="{CC6A2CE6-74A5-4DAD-8AD3-A86EC5CD469C}" destId="{48D86259-AF2F-453E-BBA5-77E630C69472}" srcOrd="0" destOrd="0" presId="urn:microsoft.com/office/officeart/2005/8/layout/lProcess1"/>
    <dgm:cxn modelId="{80A85294-74B5-4A27-987A-1B2EF1B17D87}" type="presOf" srcId="{054E4808-CE29-48A7-A1AF-C3165D95B8F1}" destId="{BF529F5D-6B99-4147-A442-5DC5DB0243A1}" srcOrd="0" destOrd="0" presId="urn:microsoft.com/office/officeart/2005/8/layout/lProcess1"/>
    <dgm:cxn modelId="{17AC4CCE-3D7C-4227-9930-3ED685F3C61B}" srcId="{054E4808-CE29-48A7-A1AF-C3165D95B8F1}" destId="{CC6A2CE6-74A5-4DAD-8AD3-A86EC5CD469C}" srcOrd="1" destOrd="0" parTransId="{230FF5FC-2500-4B45-8D06-4D0CF5617D57}" sibTransId="{68CE569B-BC58-43E0-8C35-8248F884B10B}"/>
    <dgm:cxn modelId="{E170F632-33CE-4B45-8401-0FE22E913336}" type="presOf" srcId="{68CE569B-BC58-43E0-8C35-8248F884B10B}" destId="{D5CBFD77-9268-499E-89B2-ECB6A177D5A2}" srcOrd="0" destOrd="0" presId="urn:microsoft.com/office/officeart/2005/8/layout/lProcess1"/>
    <dgm:cxn modelId="{0933CC1D-9610-4918-8630-2D282FC946A0}" srcId="{054E4808-CE29-48A7-A1AF-C3165D95B8F1}" destId="{F0B6B940-C374-4D8F-8C2D-B4B918BC9846}" srcOrd="2" destOrd="0" parTransId="{5D98C84C-4B42-48BF-8C68-9F133223D94B}" sibTransId="{89E12B02-E76E-41CC-A06E-2B7917EB7F03}"/>
    <dgm:cxn modelId="{CFC64D2C-CFDB-4211-B525-71FCFF8D2257}" type="presOf" srcId="{E15B8CE5-88C1-4B6F-BE43-8EC960D9599E}" destId="{82D704DB-5E7F-4F15-8A81-B63D2EEE6176}" srcOrd="0" destOrd="0" presId="urn:microsoft.com/office/officeart/2005/8/layout/lProcess1"/>
    <dgm:cxn modelId="{83B4DE4B-88BA-4209-AC7C-30182C4D56C4}" type="presOf" srcId="{3807122E-B04E-4EC6-ADA2-92343D35F485}" destId="{9A63E4A6-3A8C-4D73-927A-92F00963D51C}" srcOrd="0" destOrd="0" presId="urn:microsoft.com/office/officeart/2005/8/layout/lProcess1"/>
    <dgm:cxn modelId="{4D9645D9-86C0-4DC9-9308-C5DD40B2BA16}" type="presOf" srcId="{B6B37B29-236B-453B-912F-997D78C4367A}" destId="{F8B85F55-B0A8-45AB-8735-BD7D2EBE0D0B}" srcOrd="0" destOrd="0" presId="urn:microsoft.com/office/officeart/2005/8/layout/lProcess1"/>
    <dgm:cxn modelId="{6EEE4B3E-CF7F-44E2-9377-CDA1A70FC2FC}" srcId="{054E4808-CE29-48A7-A1AF-C3165D95B8F1}" destId="{B6B37B29-236B-453B-912F-997D78C4367A}" srcOrd="0" destOrd="0" parTransId="{348CB496-0264-45B1-83A4-7FAD65680015}" sibTransId="{3807122E-B04E-4EC6-ADA2-92343D35F485}"/>
    <dgm:cxn modelId="{B3787C51-EA6A-45A4-A461-5F753021A741}" srcId="{E15B8CE5-88C1-4B6F-BE43-8EC960D9599E}" destId="{054E4808-CE29-48A7-A1AF-C3165D95B8F1}" srcOrd="0" destOrd="0" parTransId="{A2B505B8-7A32-40A9-A6F0-C5E26C1A85DF}" sibTransId="{1F33D6AA-A594-499E-B157-945554C79FB1}"/>
    <dgm:cxn modelId="{14CCC868-311F-4648-A455-3ADAB1C154CF}" type="presOf" srcId="{F0B6B940-C374-4D8F-8C2D-B4B918BC9846}" destId="{0AE1DB28-348F-492F-BF36-18358E43483B}" srcOrd="0" destOrd="0" presId="urn:microsoft.com/office/officeart/2005/8/layout/lProcess1"/>
    <dgm:cxn modelId="{17A59C7F-188D-4840-B39A-8E5534ADB7AE}" type="presParOf" srcId="{82D704DB-5E7F-4F15-8A81-B63D2EEE6176}" destId="{ED442F87-EB6D-4081-A3EB-4A9EED758441}" srcOrd="0" destOrd="0" presId="urn:microsoft.com/office/officeart/2005/8/layout/lProcess1"/>
    <dgm:cxn modelId="{5E0284FC-38CE-4AE8-B95A-FBE9BB56E24D}" type="presParOf" srcId="{ED442F87-EB6D-4081-A3EB-4A9EED758441}" destId="{BF529F5D-6B99-4147-A442-5DC5DB0243A1}" srcOrd="0" destOrd="0" presId="urn:microsoft.com/office/officeart/2005/8/layout/lProcess1"/>
    <dgm:cxn modelId="{4D694478-58B0-450B-B797-38B6DF6B472D}" type="presParOf" srcId="{ED442F87-EB6D-4081-A3EB-4A9EED758441}" destId="{805B7AA8-AFBE-4C8B-8EE2-EB1CFD941E33}" srcOrd="1" destOrd="0" presId="urn:microsoft.com/office/officeart/2005/8/layout/lProcess1"/>
    <dgm:cxn modelId="{A529A163-BF44-4E12-9828-6FF6BC364359}" type="presParOf" srcId="{ED442F87-EB6D-4081-A3EB-4A9EED758441}" destId="{F8B85F55-B0A8-45AB-8735-BD7D2EBE0D0B}" srcOrd="2" destOrd="0" presId="urn:microsoft.com/office/officeart/2005/8/layout/lProcess1"/>
    <dgm:cxn modelId="{EC79A589-02F8-4B1E-96D5-B086256D5BA1}" type="presParOf" srcId="{ED442F87-EB6D-4081-A3EB-4A9EED758441}" destId="{9A63E4A6-3A8C-4D73-927A-92F00963D51C}" srcOrd="3" destOrd="0" presId="urn:microsoft.com/office/officeart/2005/8/layout/lProcess1"/>
    <dgm:cxn modelId="{965E373F-3679-4D1F-A5AC-44633F6B0A0F}" type="presParOf" srcId="{ED442F87-EB6D-4081-A3EB-4A9EED758441}" destId="{48D86259-AF2F-453E-BBA5-77E630C69472}" srcOrd="4" destOrd="0" presId="urn:microsoft.com/office/officeart/2005/8/layout/lProcess1"/>
    <dgm:cxn modelId="{0875E4BB-1017-4BB0-AE8E-A367FF950826}" type="presParOf" srcId="{ED442F87-EB6D-4081-A3EB-4A9EED758441}" destId="{D5CBFD77-9268-499E-89B2-ECB6A177D5A2}" srcOrd="5" destOrd="0" presId="urn:microsoft.com/office/officeart/2005/8/layout/lProcess1"/>
    <dgm:cxn modelId="{8413B5E9-44EB-4737-8B1B-F4D5881F1D93}" type="presParOf" srcId="{ED442F87-EB6D-4081-A3EB-4A9EED758441}" destId="{0AE1DB28-348F-492F-BF36-18358E43483B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1255F6-1B6A-4E1B-AE4A-27BB3AE0B864}" type="doc">
      <dgm:prSet loTypeId="urn:microsoft.com/office/officeart/2005/8/layout/hList3" loCatId="list" qsTypeId="urn:microsoft.com/office/officeart/2005/8/quickstyle/3d1" qsCatId="3D" csTypeId="urn:microsoft.com/office/officeart/2005/8/colors/accent4_4" csCatId="accent4" phldr="1"/>
      <dgm:spPr/>
      <dgm:t>
        <a:bodyPr/>
        <a:lstStyle/>
        <a:p>
          <a:endParaRPr lang="ru-RU"/>
        </a:p>
      </dgm:t>
    </dgm:pt>
    <dgm:pt modelId="{7F87BBC3-07C5-439C-A9A4-CB46EA383074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</a:rPr>
            <a:t>Основна властивість величин</a:t>
          </a:r>
          <a:endParaRPr lang="ru-RU" sz="2400" b="1" dirty="0">
            <a:solidFill>
              <a:schemeClr val="tx1"/>
            </a:solidFill>
          </a:endParaRPr>
        </a:p>
      </dgm:t>
    </dgm:pt>
    <dgm:pt modelId="{89481D1C-E1FA-4BC3-A8E0-B01880343B87}" type="parTrans" cxnId="{C3469596-B50C-4639-813B-8124AF3FDE4D}">
      <dgm:prSet/>
      <dgm:spPr/>
      <dgm:t>
        <a:bodyPr/>
        <a:lstStyle/>
        <a:p>
          <a:endParaRPr lang="ru-RU" sz="2400"/>
        </a:p>
      </dgm:t>
    </dgm:pt>
    <dgm:pt modelId="{24E4FB5A-26C6-48E1-81FF-2BBC8CAC9B13}" type="sibTrans" cxnId="{C3469596-B50C-4639-813B-8124AF3FDE4D}">
      <dgm:prSet/>
      <dgm:spPr/>
      <dgm:t>
        <a:bodyPr/>
        <a:lstStyle/>
        <a:p>
          <a:endParaRPr lang="ru-RU" sz="2400"/>
        </a:p>
      </dgm:t>
    </dgm:pt>
    <dgm:pt modelId="{51AFD651-610B-4620-B357-0C8452771945}">
      <dgm:prSet phldrT="[Текст]" custT="1"/>
      <dgm:spPr/>
      <dgm:t>
        <a:bodyPr/>
        <a:lstStyle/>
        <a:p>
          <a:pPr marL="0" marR="0" lvl="2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smtClean="0"/>
            <a:t>якщо </a:t>
          </a:r>
          <a:r>
            <a:rPr lang="uk-UA" sz="2400" i="1" smtClean="0"/>
            <a:t>відрізок</a:t>
          </a:r>
          <a:r>
            <a:rPr lang="uk-UA" sz="2400" smtClean="0"/>
            <a:t> складається з двох відрізків, то його </a:t>
          </a:r>
          <a:r>
            <a:rPr lang="uk-UA" sz="2400" i="1" smtClean="0"/>
            <a:t>довжина</a:t>
          </a:r>
          <a:r>
            <a:rPr lang="uk-UA" sz="2400" smtClean="0"/>
            <a:t> рівна сумі довжин відрізків, які його складають;</a:t>
          </a:r>
          <a:endParaRPr lang="ru-RU" sz="2400" b="1" i="1" smtClean="0"/>
        </a:p>
        <a:p>
          <a:pPr defTabSz="1955800">
            <a:lnSpc>
              <a:spcPct val="90000"/>
            </a:lnSpc>
          </a:pPr>
          <a:endParaRPr lang="ru-RU" sz="2400" dirty="0"/>
        </a:p>
      </dgm:t>
    </dgm:pt>
    <dgm:pt modelId="{7ABCAE27-C91A-490D-9E16-943316AEE656}" type="parTrans" cxnId="{EC2501B7-F6AD-4CC5-B7F2-177516FC0268}">
      <dgm:prSet/>
      <dgm:spPr/>
      <dgm:t>
        <a:bodyPr/>
        <a:lstStyle/>
        <a:p>
          <a:endParaRPr lang="ru-RU" sz="2400"/>
        </a:p>
      </dgm:t>
    </dgm:pt>
    <dgm:pt modelId="{8DDDCE1D-EF11-4D5B-A793-E42BC56186DB}" type="sibTrans" cxnId="{EC2501B7-F6AD-4CC5-B7F2-177516FC0268}">
      <dgm:prSet/>
      <dgm:spPr/>
      <dgm:t>
        <a:bodyPr/>
        <a:lstStyle/>
        <a:p>
          <a:endParaRPr lang="ru-RU" sz="2400"/>
        </a:p>
      </dgm:t>
    </dgm:pt>
    <dgm:pt modelId="{90A72C87-A5C3-4361-B1C4-525B213F5646}">
      <dgm:prSet phldrT="[Текст]" custT="1"/>
      <dgm:spPr/>
      <dgm:t>
        <a:bodyPr/>
        <a:lstStyle/>
        <a:p>
          <a:pPr marL="0" marR="0" lvl="2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smtClean="0"/>
            <a:t>якщо </a:t>
          </a:r>
          <a:r>
            <a:rPr lang="uk-UA" sz="2400" i="1" smtClean="0"/>
            <a:t>фігура</a:t>
          </a:r>
          <a:r>
            <a:rPr lang="uk-UA" sz="2400" smtClean="0"/>
            <a:t> складається з кількох частин, то її </a:t>
          </a:r>
          <a:r>
            <a:rPr lang="uk-UA" sz="2400" i="1" smtClean="0"/>
            <a:t>площа</a:t>
          </a:r>
          <a:r>
            <a:rPr lang="uk-UA" sz="2400" smtClean="0"/>
            <a:t> дорівнює сумі площ фігур, які її складають;</a:t>
          </a:r>
          <a:endParaRPr lang="ru-RU" sz="2400" b="1" i="1" smtClean="0"/>
        </a:p>
        <a:p>
          <a:pPr defTabSz="844550">
            <a:lnSpc>
              <a:spcPct val="90000"/>
            </a:lnSpc>
          </a:pPr>
          <a:endParaRPr lang="ru-RU" sz="2400" dirty="0"/>
        </a:p>
      </dgm:t>
    </dgm:pt>
    <dgm:pt modelId="{118E067E-469E-4105-984C-A81EDE5E78EE}" type="parTrans" cxnId="{6E1082EB-BE74-4300-8946-41CCEBC54F5A}">
      <dgm:prSet/>
      <dgm:spPr/>
      <dgm:t>
        <a:bodyPr/>
        <a:lstStyle/>
        <a:p>
          <a:endParaRPr lang="ru-RU" sz="2400"/>
        </a:p>
      </dgm:t>
    </dgm:pt>
    <dgm:pt modelId="{7A368543-B7B2-4F2A-94ED-8158F3EA4D8A}" type="sibTrans" cxnId="{6E1082EB-BE74-4300-8946-41CCEBC54F5A}">
      <dgm:prSet/>
      <dgm:spPr/>
      <dgm:t>
        <a:bodyPr/>
        <a:lstStyle/>
        <a:p>
          <a:endParaRPr lang="ru-RU" sz="2400"/>
        </a:p>
      </dgm:t>
    </dgm:pt>
    <dgm:pt modelId="{642ACAA6-FF44-48D8-BB83-08204B4660D6}">
      <dgm:prSet phldrT="[Текст]" custT="1"/>
      <dgm:spPr/>
      <dgm:t>
        <a:bodyPr/>
        <a:lstStyle/>
        <a:p>
          <a:pPr marL="0" marR="0" lvl="2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якщо </a:t>
          </a:r>
          <a:r>
            <a:rPr lang="uk-UA" sz="2400" i="1" dirty="0" smtClean="0"/>
            <a:t>тіло</a:t>
          </a:r>
          <a:r>
            <a:rPr lang="uk-UA" sz="2400" dirty="0" smtClean="0"/>
            <a:t> складається з кількох частин, то його </a:t>
          </a:r>
          <a:r>
            <a:rPr lang="uk-UA" sz="2400" i="1" dirty="0" smtClean="0"/>
            <a:t>маса</a:t>
          </a:r>
          <a:r>
            <a:rPr lang="uk-UA" sz="2400" dirty="0" smtClean="0"/>
            <a:t> дорівнює сумі мас цих частин тощо.</a:t>
          </a:r>
        </a:p>
        <a:p>
          <a:pPr marL="0" marR="0" lvl="2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b="1" i="1" dirty="0" smtClean="0"/>
        </a:p>
        <a:p>
          <a:pPr defTabSz="844550">
            <a:lnSpc>
              <a:spcPct val="90000"/>
            </a:lnSpc>
          </a:pPr>
          <a:endParaRPr lang="ru-RU" sz="2400" dirty="0"/>
        </a:p>
      </dgm:t>
    </dgm:pt>
    <dgm:pt modelId="{EB393C54-27BF-43F0-8A9F-E59C9E035DEC}" type="parTrans" cxnId="{02B4B7E7-7F78-434F-AA16-C5A6DD33979A}">
      <dgm:prSet/>
      <dgm:spPr/>
      <dgm:t>
        <a:bodyPr/>
        <a:lstStyle/>
        <a:p>
          <a:endParaRPr lang="ru-RU" sz="2400"/>
        </a:p>
      </dgm:t>
    </dgm:pt>
    <dgm:pt modelId="{29C91303-D952-47E2-B08C-B7B8975B1055}" type="sibTrans" cxnId="{02B4B7E7-7F78-434F-AA16-C5A6DD33979A}">
      <dgm:prSet/>
      <dgm:spPr/>
      <dgm:t>
        <a:bodyPr/>
        <a:lstStyle/>
        <a:p>
          <a:endParaRPr lang="ru-RU" sz="2400"/>
        </a:p>
      </dgm:t>
    </dgm:pt>
    <dgm:pt modelId="{9C1D51DB-EFB7-4E07-BA14-419E3EBDCE0E}" type="pres">
      <dgm:prSet presAssocID="{301255F6-1B6A-4E1B-AE4A-27BB3AE0B86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6B3619-0F1B-4A10-964A-DF480044FBF8}" type="pres">
      <dgm:prSet presAssocID="{7F87BBC3-07C5-439C-A9A4-CB46EA383074}" presName="roof" presStyleLbl="dkBgShp" presStyleIdx="0" presStyleCnt="2"/>
      <dgm:spPr/>
      <dgm:t>
        <a:bodyPr/>
        <a:lstStyle/>
        <a:p>
          <a:endParaRPr lang="ru-RU"/>
        </a:p>
      </dgm:t>
    </dgm:pt>
    <dgm:pt modelId="{382CB1EF-3B98-4B7C-8E28-E13787E6E990}" type="pres">
      <dgm:prSet presAssocID="{7F87BBC3-07C5-439C-A9A4-CB46EA383074}" presName="pillars" presStyleCnt="0"/>
      <dgm:spPr/>
    </dgm:pt>
    <dgm:pt modelId="{3661C7D8-9BED-4E59-8B26-A0E74D850331}" type="pres">
      <dgm:prSet presAssocID="{7F87BBC3-07C5-439C-A9A4-CB46EA383074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69990C-5C64-4869-BDD1-F6D84B60921A}" type="pres">
      <dgm:prSet presAssocID="{90A72C87-A5C3-4361-B1C4-525B213F5646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8D1D83-AF18-400A-AD9B-32A5F22A5522}" type="pres">
      <dgm:prSet presAssocID="{642ACAA6-FF44-48D8-BB83-08204B4660D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CA843E-EF2D-4EDB-845A-C1EAF55D26D1}" type="pres">
      <dgm:prSet presAssocID="{7F87BBC3-07C5-439C-A9A4-CB46EA383074}" presName="base" presStyleLbl="dkBgShp" presStyleIdx="1" presStyleCnt="2"/>
      <dgm:spPr/>
    </dgm:pt>
  </dgm:ptLst>
  <dgm:cxnLst>
    <dgm:cxn modelId="{61C39BF5-48C7-4C7E-A1B5-4F2E71C55918}" type="presOf" srcId="{51AFD651-610B-4620-B357-0C8452771945}" destId="{3661C7D8-9BED-4E59-8B26-A0E74D850331}" srcOrd="0" destOrd="0" presId="urn:microsoft.com/office/officeart/2005/8/layout/hList3"/>
    <dgm:cxn modelId="{C3469596-B50C-4639-813B-8124AF3FDE4D}" srcId="{301255F6-1B6A-4E1B-AE4A-27BB3AE0B864}" destId="{7F87BBC3-07C5-439C-A9A4-CB46EA383074}" srcOrd="0" destOrd="0" parTransId="{89481D1C-E1FA-4BC3-A8E0-B01880343B87}" sibTransId="{24E4FB5A-26C6-48E1-81FF-2BBC8CAC9B13}"/>
    <dgm:cxn modelId="{DD7AE37F-C0D4-4B4E-B293-1512B2177A65}" type="presOf" srcId="{642ACAA6-FF44-48D8-BB83-08204B4660D6}" destId="{568D1D83-AF18-400A-AD9B-32A5F22A5522}" srcOrd="0" destOrd="0" presId="urn:microsoft.com/office/officeart/2005/8/layout/hList3"/>
    <dgm:cxn modelId="{E77C9B51-E584-4335-93F5-4885D9AD08A1}" type="presOf" srcId="{90A72C87-A5C3-4361-B1C4-525B213F5646}" destId="{FD69990C-5C64-4869-BDD1-F6D84B60921A}" srcOrd="0" destOrd="0" presId="urn:microsoft.com/office/officeart/2005/8/layout/hList3"/>
    <dgm:cxn modelId="{6E1082EB-BE74-4300-8946-41CCEBC54F5A}" srcId="{7F87BBC3-07C5-439C-A9A4-CB46EA383074}" destId="{90A72C87-A5C3-4361-B1C4-525B213F5646}" srcOrd="1" destOrd="0" parTransId="{118E067E-469E-4105-984C-A81EDE5E78EE}" sibTransId="{7A368543-B7B2-4F2A-94ED-8158F3EA4D8A}"/>
    <dgm:cxn modelId="{EC2501B7-F6AD-4CC5-B7F2-177516FC0268}" srcId="{7F87BBC3-07C5-439C-A9A4-CB46EA383074}" destId="{51AFD651-610B-4620-B357-0C8452771945}" srcOrd="0" destOrd="0" parTransId="{7ABCAE27-C91A-490D-9E16-943316AEE656}" sibTransId="{8DDDCE1D-EF11-4D5B-A793-E42BC56186DB}"/>
    <dgm:cxn modelId="{E06DEF41-92EC-4DDD-9B01-C750EB11F5AC}" type="presOf" srcId="{301255F6-1B6A-4E1B-AE4A-27BB3AE0B864}" destId="{9C1D51DB-EFB7-4E07-BA14-419E3EBDCE0E}" srcOrd="0" destOrd="0" presId="urn:microsoft.com/office/officeart/2005/8/layout/hList3"/>
    <dgm:cxn modelId="{02B4B7E7-7F78-434F-AA16-C5A6DD33979A}" srcId="{7F87BBC3-07C5-439C-A9A4-CB46EA383074}" destId="{642ACAA6-FF44-48D8-BB83-08204B4660D6}" srcOrd="2" destOrd="0" parTransId="{EB393C54-27BF-43F0-8A9F-E59C9E035DEC}" sibTransId="{29C91303-D952-47E2-B08C-B7B8975B1055}"/>
    <dgm:cxn modelId="{9E793123-AFCE-4C47-BFEF-E6D816D73348}" type="presOf" srcId="{7F87BBC3-07C5-439C-A9A4-CB46EA383074}" destId="{826B3619-0F1B-4A10-964A-DF480044FBF8}" srcOrd="0" destOrd="0" presId="urn:microsoft.com/office/officeart/2005/8/layout/hList3"/>
    <dgm:cxn modelId="{89C76F79-0A82-4926-8690-ECCD7350556A}" type="presParOf" srcId="{9C1D51DB-EFB7-4E07-BA14-419E3EBDCE0E}" destId="{826B3619-0F1B-4A10-964A-DF480044FBF8}" srcOrd="0" destOrd="0" presId="urn:microsoft.com/office/officeart/2005/8/layout/hList3"/>
    <dgm:cxn modelId="{345EBE93-4F7E-4192-B558-7B0B6DEBB627}" type="presParOf" srcId="{9C1D51DB-EFB7-4E07-BA14-419E3EBDCE0E}" destId="{382CB1EF-3B98-4B7C-8E28-E13787E6E990}" srcOrd="1" destOrd="0" presId="urn:microsoft.com/office/officeart/2005/8/layout/hList3"/>
    <dgm:cxn modelId="{452C6C38-0407-4DC8-AC98-B18B5374E3D2}" type="presParOf" srcId="{382CB1EF-3B98-4B7C-8E28-E13787E6E990}" destId="{3661C7D8-9BED-4E59-8B26-A0E74D850331}" srcOrd="0" destOrd="0" presId="urn:microsoft.com/office/officeart/2005/8/layout/hList3"/>
    <dgm:cxn modelId="{7485E709-6A30-45C7-9563-9D541E196BF1}" type="presParOf" srcId="{382CB1EF-3B98-4B7C-8E28-E13787E6E990}" destId="{FD69990C-5C64-4869-BDD1-F6D84B60921A}" srcOrd="1" destOrd="0" presId="urn:microsoft.com/office/officeart/2005/8/layout/hList3"/>
    <dgm:cxn modelId="{4918CF29-4A5F-43F0-98D2-36CEF64BBCE4}" type="presParOf" srcId="{382CB1EF-3B98-4B7C-8E28-E13787E6E990}" destId="{568D1D83-AF18-400A-AD9B-32A5F22A5522}" srcOrd="2" destOrd="0" presId="urn:microsoft.com/office/officeart/2005/8/layout/hList3"/>
    <dgm:cxn modelId="{FC245DEB-05D0-4DD1-A614-B7384E61E4B2}" type="presParOf" srcId="{9C1D51DB-EFB7-4E07-BA14-419E3EBDCE0E}" destId="{F2CA843E-EF2D-4EDB-845A-C1EAF55D26D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E6DCDE-C9F6-4E95-B7CA-884BFF9E5980}">
      <dsp:nvSpPr>
        <dsp:cNvPr id="0" name=""/>
        <dsp:cNvSpPr/>
      </dsp:nvSpPr>
      <dsp:spPr>
        <a:xfrm>
          <a:off x="0" y="0"/>
          <a:ext cx="9144000" cy="1638300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>
              <a:solidFill>
                <a:schemeClr val="tx1"/>
              </a:solidFill>
            </a:rPr>
            <a:t>Завдання - </a:t>
          </a:r>
          <a:r>
            <a:rPr lang="uk-UA" sz="2400" kern="1200" dirty="0" smtClean="0">
              <a:solidFill>
                <a:schemeClr val="tx1"/>
              </a:solidFill>
            </a:rPr>
            <a:t>ознайомлення учнів із основними величинами та їх вимірюванням. </a:t>
          </a:r>
        </a:p>
        <a:p>
          <a:pPr lvl="0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0" y="0"/>
        <a:ext cx="9144000" cy="1638300"/>
      </dsp:txXfrm>
    </dsp:sp>
    <dsp:sp modelId="{EBBE7F76-E5C7-4535-A0D5-67E3BEE0325F}">
      <dsp:nvSpPr>
        <dsp:cNvPr id="0" name=""/>
        <dsp:cNvSpPr/>
      </dsp:nvSpPr>
      <dsp:spPr>
        <a:xfrm>
          <a:off x="0" y="1638300"/>
          <a:ext cx="9144000" cy="3440430"/>
        </a:xfrm>
        <a:prstGeom prst="rect">
          <a:avLst/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Вивчення довжини, маси, місткості, часу, вартості, площі та способів вимірювання цих величин перебуває у тісному зв’язку з формуванням поняття числа, вивченням арифметичних дій та геометричних об’єктів. Одиниці вимірювання величин вводять поступово по концентрах – десяток, сотня, тисяча, мільйон. </a:t>
          </a:r>
          <a:endParaRPr lang="ru-RU" sz="2400" kern="1200" dirty="0" smtClean="0"/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0" y="1638300"/>
        <a:ext cx="9144000" cy="3440430"/>
      </dsp:txXfrm>
    </dsp:sp>
    <dsp:sp modelId="{E5BEC175-508F-4FA4-B4E8-41E49C2CB8B4}">
      <dsp:nvSpPr>
        <dsp:cNvPr id="0" name=""/>
        <dsp:cNvSpPr/>
      </dsp:nvSpPr>
      <dsp:spPr>
        <a:xfrm>
          <a:off x="0" y="5078730"/>
          <a:ext cx="9144000" cy="382270"/>
        </a:xfrm>
        <a:prstGeom prst="rect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192CFB9-5708-4FB3-890E-0B551B29A1C6}">
      <dsp:nvSpPr>
        <dsp:cNvPr id="0" name=""/>
        <dsp:cNvSpPr/>
      </dsp:nvSpPr>
      <dsp:spPr>
        <a:xfrm>
          <a:off x="90093" y="0"/>
          <a:ext cx="7645647" cy="10090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Завданням змістової лінії </a:t>
          </a:r>
          <a:r>
            <a:rPr lang="uk-UA" sz="2400" b="1" kern="1200" dirty="0" err="1" smtClean="0"/>
            <a:t>“Величини”</a:t>
          </a:r>
          <a:r>
            <a:rPr lang="uk-UA" sz="2400" b="1" kern="1200" dirty="0" smtClean="0"/>
            <a:t> за новою навчальною програмою</a:t>
          </a:r>
          <a:endParaRPr lang="ru-RU" sz="2400" b="1" kern="1200" dirty="0"/>
        </a:p>
      </dsp:txBody>
      <dsp:txXfrm>
        <a:off x="90093" y="0"/>
        <a:ext cx="7645647" cy="1009054"/>
      </dsp:txXfrm>
    </dsp:sp>
    <dsp:sp modelId="{2917E6A3-84B9-44F1-9F1A-313699CA5009}">
      <dsp:nvSpPr>
        <dsp:cNvPr id="0" name=""/>
        <dsp:cNvSpPr/>
      </dsp:nvSpPr>
      <dsp:spPr>
        <a:xfrm>
          <a:off x="854658" y="1009054"/>
          <a:ext cx="764564" cy="5463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6381"/>
              </a:lnTo>
              <a:lnTo>
                <a:pt x="764564" y="546381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9F7E59-739A-43E7-8E9E-B3467E0CE503}">
      <dsp:nvSpPr>
        <dsp:cNvPr id="0" name=""/>
        <dsp:cNvSpPr/>
      </dsp:nvSpPr>
      <dsp:spPr>
        <a:xfrm>
          <a:off x="1619223" y="1115418"/>
          <a:ext cx="7434682" cy="8800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smtClean="0"/>
            <a:t> </a:t>
          </a:r>
          <a:r>
            <a:rPr lang="uk-UA" sz="2400" kern="1200" dirty="0" smtClean="0"/>
            <a:t>Важливо формувати в учнів уміння використовувати різні одиниці вимірювання величин у процесі розв’язування практично зорієнтованих задач. </a:t>
          </a:r>
          <a:endParaRPr lang="ru-RU" sz="2400" kern="1200" dirty="0"/>
        </a:p>
      </dsp:txBody>
      <dsp:txXfrm>
        <a:off x="1619223" y="1115418"/>
        <a:ext cx="7434682" cy="880036"/>
      </dsp:txXfrm>
    </dsp:sp>
    <dsp:sp modelId="{969DF977-A7CD-40CC-98CF-8F5CDD3EDE7E}">
      <dsp:nvSpPr>
        <dsp:cNvPr id="0" name=""/>
        <dsp:cNvSpPr/>
      </dsp:nvSpPr>
      <dsp:spPr>
        <a:xfrm>
          <a:off x="854658" y="1009054"/>
          <a:ext cx="764564" cy="2065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5574"/>
              </a:lnTo>
              <a:lnTo>
                <a:pt x="764564" y="2065574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AB1286-59D4-4A45-84BA-F65F44DF3A87}">
      <dsp:nvSpPr>
        <dsp:cNvPr id="0" name=""/>
        <dsp:cNvSpPr/>
      </dsp:nvSpPr>
      <dsp:spPr>
        <a:xfrm>
          <a:off x="1619223" y="2136975"/>
          <a:ext cx="7434682" cy="18753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6901799"/>
              <a:satOff val="-18192"/>
              <a:lumOff val="-4706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Ознайомлення з трійками взаємопов’язаних величин, які знаходяться у пропорційній залежності, взаємозв’язку між однойменними величинами, характером зміни однієї величини залежно від зміни іншої при сталій третій є основою для навчання розв’язування сюжетних математичних задач. </a:t>
          </a:r>
          <a:endParaRPr lang="ru-RU" sz="2400" kern="1200" dirty="0"/>
        </a:p>
      </dsp:txBody>
      <dsp:txXfrm>
        <a:off x="1619223" y="2136975"/>
        <a:ext cx="7434682" cy="1875307"/>
      </dsp:txXfrm>
    </dsp:sp>
    <dsp:sp modelId="{4E2727EE-2960-4DDA-9DA1-B800873AE2B2}">
      <dsp:nvSpPr>
        <dsp:cNvPr id="0" name=""/>
        <dsp:cNvSpPr/>
      </dsp:nvSpPr>
      <dsp:spPr>
        <a:xfrm>
          <a:off x="854658" y="1009054"/>
          <a:ext cx="764564" cy="3737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890"/>
              </a:lnTo>
              <a:lnTo>
                <a:pt x="764564" y="3737890"/>
              </a:lnTo>
            </a:path>
          </a:pathLst>
        </a:custGeom>
        <a:noFill/>
        <a:ln w="48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902783-F0F5-4C66-B0AD-673034F63D6D}">
      <dsp:nvSpPr>
        <dsp:cNvPr id="0" name=""/>
        <dsp:cNvSpPr/>
      </dsp:nvSpPr>
      <dsp:spPr>
        <a:xfrm>
          <a:off x="1619223" y="4192237"/>
          <a:ext cx="7434682" cy="11094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Поняття величини є одним із головних у контексті формування в учнів цілісної картини світу, практичного застосування досвіду навчальної математичної діяльності в життєвих ситуаціях.</a:t>
          </a:r>
          <a:endParaRPr lang="ru-RU" sz="2400" kern="1200" dirty="0"/>
        </a:p>
      </dsp:txBody>
      <dsp:txXfrm>
        <a:off x="1619223" y="4192237"/>
        <a:ext cx="7434682" cy="110941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F529F5D-6B99-4147-A442-5DC5DB0243A1}">
      <dsp:nvSpPr>
        <dsp:cNvPr id="0" name=""/>
        <dsp:cNvSpPr/>
      </dsp:nvSpPr>
      <dsp:spPr>
        <a:xfrm>
          <a:off x="792080" y="280"/>
          <a:ext cx="7740367" cy="1012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Величини вивчаються в тісному зв'язку з вивченням нумерації натуральних чисел та дробів і арифметичних дій над ними, так: </a:t>
          </a:r>
          <a:endParaRPr lang="ru-RU" sz="2400" kern="1200" dirty="0"/>
        </a:p>
      </dsp:txBody>
      <dsp:txXfrm>
        <a:off x="792080" y="280"/>
        <a:ext cx="7740367" cy="1012278"/>
      </dsp:txXfrm>
    </dsp:sp>
    <dsp:sp modelId="{805B7AA8-AFBE-4C8B-8EE2-EB1CFD941E33}">
      <dsp:nvSpPr>
        <dsp:cNvPr id="0" name=""/>
        <dsp:cNvSpPr/>
      </dsp:nvSpPr>
      <dsp:spPr>
        <a:xfrm rot="5400000">
          <a:off x="4573689" y="1101133"/>
          <a:ext cx="177148" cy="17714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B85F55-B0A8-45AB-8735-BD7D2EBE0D0B}">
      <dsp:nvSpPr>
        <dsp:cNvPr id="0" name=""/>
        <dsp:cNvSpPr/>
      </dsp:nvSpPr>
      <dsp:spPr>
        <a:xfrm>
          <a:off x="1944215" y="1366856"/>
          <a:ext cx="5436097" cy="101227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2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smtClean="0"/>
            <a:t>навчання вимірюванню пов'язується з навчанням лічбі; </a:t>
          </a:r>
          <a:endParaRPr lang="ru-RU" sz="2400" kern="1200" dirty="0"/>
        </a:p>
      </dsp:txBody>
      <dsp:txXfrm>
        <a:off x="1944215" y="1366856"/>
        <a:ext cx="5436097" cy="1012278"/>
      </dsp:txXfrm>
    </dsp:sp>
    <dsp:sp modelId="{9A63E4A6-3A8C-4D73-927A-92F00963D51C}">
      <dsp:nvSpPr>
        <dsp:cNvPr id="0" name=""/>
        <dsp:cNvSpPr/>
      </dsp:nvSpPr>
      <dsp:spPr>
        <a:xfrm rot="5400000">
          <a:off x="4573689" y="2467709"/>
          <a:ext cx="177148" cy="17714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hueOff val="-6901799"/>
                <a:satOff val="-18192"/>
                <a:lumOff val="-4706"/>
                <a:alphaOff val="0"/>
                <a:shade val="47500"/>
                <a:satMod val="137000"/>
              </a:schemeClr>
            </a:gs>
            <a:gs pos="55000">
              <a:schemeClr val="accent3">
                <a:hueOff val="-6901799"/>
                <a:satOff val="-18192"/>
                <a:lumOff val="-4706"/>
                <a:alphaOff val="0"/>
                <a:shade val="69000"/>
                <a:satMod val="137000"/>
              </a:schemeClr>
            </a:gs>
            <a:gs pos="100000">
              <a:schemeClr val="accent3">
                <a:hueOff val="-6901799"/>
                <a:satOff val="-18192"/>
                <a:lumOff val="-4706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D86259-AF2F-453E-BBA5-77E630C69472}">
      <dsp:nvSpPr>
        <dsp:cNvPr id="0" name=""/>
        <dsp:cNvSpPr/>
      </dsp:nvSpPr>
      <dsp:spPr>
        <a:xfrm>
          <a:off x="1944215" y="2733432"/>
          <a:ext cx="5436097" cy="101227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6996450"/>
            <a:satOff val="-18698"/>
            <a:lumOff val="-1550"/>
            <a:alphaOff val="0"/>
          </a:schemeClr>
        </a:solidFill>
        <a:ln w="6350" cap="rnd" cmpd="sng" algn="ctr">
          <a:solidFill>
            <a:schemeClr val="accent3">
              <a:tint val="40000"/>
              <a:alpha val="90000"/>
              <a:hueOff val="-6996450"/>
              <a:satOff val="-18698"/>
              <a:lumOff val="-155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2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smtClean="0"/>
            <a:t>нові одиниці вимірювання вводяться після введення відповідних лічильних одиниць; </a:t>
          </a:r>
          <a:endParaRPr lang="ru-RU" sz="2400" kern="1200" dirty="0"/>
        </a:p>
      </dsp:txBody>
      <dsp:txXfrm>
        <a:off x="1944215" y="2733432"/>
        <a:ext cx="5436097" cy="1012278"/>
      </dsp:txXfrm>
    </dsp:sp>
    <dsp:sp modelId="{D5CBFD77-9268-499E-89B2-ECB6A177D5A2}">
      <dsp:nvSpPr>
        <dsp:cNvPr id="0" name=""/>
        <dsp:cNvSpPr/>
      </dsp:nvSpPr>
      <dsp:spPr>
        <a:xfrm rot="5400000">
          <a:off x="4573689" y="3834285"/>
          <a:ext cx="177148" cy="177148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47500"/>
                <a:satMod val="137000"/>
              </a:schemeClr>
            </a:gs>
            <a:gs pos="55000">
              <a:schemeClr val="accent3">
                <a:hueOff val="-13803598"/>
                <a:satOff val="-36385"/>
                <a:lumOff val="-9412"/>
                <a:alphaOff val="0"/>
                <a:shade val="69000"/>
                <a:satMod val="137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E1DB28-348F-492F-BF36-18358E43483B}">
      <dsp:nvSpPr>
        <dsp:cNvPr id="0" name=""/>
        <dsp:cNvSpPr/>
      </dsp:nvSpPr>
      <dsp:spPr>
        <a:xfrm>
          <a:off x="1944215" y="4100008"/>
          <a:ext cx="5436097" cy="101227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-13992901"/>
            <a:satOff val="-37397"/>
            <a:lumOff val="-3101"/>
            <a:alphaOff val="0"/>
          </a:schemeClr>
        </a:solidFill>
        <a:ln w="6350" cap="rnd" cmpd="sng" algn="ctr">
          <a:solidFill>
            <a:schemeClr val="accent3">
              <a:tint val="40000"/>
              <a:alpha val="90000"/>
              <a:hueOff val="-13992901"/>
              <a:satOff val="-37397"/>
              <a:lumOff val="-3101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2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smtClean="0"/>
            <a:t>арифметичні дії виконуються як над числами, так і над величинами.</a:t>
          </a:r>
          <a:endParaRPr lang="ru-RU" sz="2400" kern="1200" dirty="0"/>
        </a:p>
      </dsp:txBody>
      <dsp:txXfrm>
        <a:off x="1944215" y="4100008"/>
        <a:ext cx="5436097" cy="101227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26B3619-0F1B-4A10-964A-DF480044FBF8}">
      <dsp:nvSpPr>
        <dsp:cNvPr id="0" name=""/>
        <dsp:cNvSpPr/>
      </dsp:nvSpPr>
      <dsp:spPr>
        <a:xfrm>
          <a:off x="0" y="0"/>
          <a:ext cx="9108504" cy="1611964"/>
        </a:xfrm>
        <a:prstGeom prst="rect">
          <a:avLst/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Основна властивість величин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0" y="0"/>
        <a:ext cx="9108504" cy="1611964"/>
      </dsp:txXfrm>
    </dsp:sp>
    <dsp:sp modelId="{3661C7D8-9BED-4E59-8B26-A0E74D850331}">
      <dsp:nvSpPr>
        <dsp:cNvPr id="0" name=""/>
        <dsp:cNvSpPr/>
      </dsp:nvSpPr>
      <dsp:spPr>
        <a:xfrm>
          <a:off x="4447" y="1611964"/>
          <a:ext cx="3033202" cy="3385126"/>
        </a:xfrm>
        <a:prstGeom prst="rect">
          <a:avLst/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2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smtClean="0"/>
            <a:t>якщо </a:t>
          </a:r>
          <a:r>
            <a:rPr lang="uk-UA" sz="2400" i="1" kern="1200" smtClean="0"/>
            <a:t>відрізок</a:t>
          </a:r>
          <a:r>
            <a:rPr lang="uk-UA" sz="2400" kern="1200" smtClean="0"/>
            <a:t> складається з двох відрізків, то його </a:t>
          </a:r>
          <a:r>
            <a:rPr lang="uk-UA" sz="2400" i="1" kern="1200" smtClean="0"/>
            <a:t>довжина</a:t>
          </a:r>
          <a:r>
            <a:rPr lang="uk-UA" sz="2400" kern="1200" smtClean="0"/>
            <a:t> рівна сумі довжин відрізків, які його складають;</a:t>
          </a:r>
          <a:endParaRPr lang="ru-RU" sz="2400" b="1" i="1" kern="1200" smtClean="0"/>
        </a:p>
        <a:p>
          <a:pPr defTabSz="1955800">
            <a:lnSpc>
              <a:spcPct val="90000"/>
            </a:lnSpc>
            <a:spcBef>
              <a:spcPct val="0"/>
            </a:spcBef>
          </a:pPr>
          <a:endParaRPr lang="ru-RU" sz="2400" kern="1200" dirty="0"/>
        </a:p>
      </dsp:txBody>
      <dsp:txXfrm>
        <a:off x="4447" y="1611964"/>
        <a:ext cx="3033202" cy="3385126"/>
      </dsp:txXfrm>
    </dsp:sp>
    <dsp:sp modelId="{FD69990C-5C64-4869-BDD1-F6D84B60921A}">
      <dsp:nvSpPr>
        <dsp:cNvPr id="0" name=""/>
        <dsp:cNvSpPr/>
      </dsp:nvSpPr>
      <dsp:spPr>
        <a:xfrm>
          <a:off x="3037650" y="1611964"/>
          <a:ext cx="3033202" cy="3385126"/>
        </a:xfrm>
        <a:prstGeom prst="rect">
          <a:avLst/>
        </a:prstGeom>
        <a:gradFill rotWithShape="0">
          <a:gsLst>
            <a:gs pos="0">
              <a:schemeClr val="accent4">
                <a:shade val="50000"/>
                <a:hueOff val="-16185"/>
                <a:satOff val="68"/>
                <a:lumOff val="26363"/>
                <a:alphaOff val="0"/>
                <a:shade val="47500"/>
                <a:satMod val="137000"/>
              </a:schemeClr>
            </a:gs>
            <a:gs pos="55000">
              <a:schemeClr val="accent4">
                <a:shade val="50000"/>
                <a:hueOff val="-16185"/>
                <a:satOff val="68"/>
                <a:lumOff val="26363"/>
                <a:alphaOff val="0"/>
                <a:shade val="69000"/>
                <a:satMod val="137000"/>
              </a:schemeClr>
            </a:gs>
            <a:gs pos="100000">
              <a:schemeClr val="accent4">
                <a:shade val="50000"/>
                <a:hueOff val="-16185"/>
                <a:satOff val="68"/>
                <a:lumOff val="26363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2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smtClean="0"/>
            <a:t>якщо </a:t>
          </a:r>
          <a:r>
            <a:rPr lang="uk-UA" sz="2400" i="1" kern="1200" smtClean="0"/>
            <a:t>фігура</a:t>
          </a:r>
          <a:r>
            <a:rPr lang="uk-UA" sz="2400" kern="1200" smtClean="0"/>
            <a:t> складається з кількох частин, то її </a:t>
          </a:r>
          <a:r>
            <a:rPr lang="uk-UA" sz="2400" i="1" kern="1200" smtClean="0"/>
            <a:t>площа</a:t>
          </a:r>
          <a:r>
            <a:rPr lang="uk-UA" sz="2400" kern="1200" smtClean="0"/>
            <a:t> дорівнює сумі площ фігур, які її складають;</a:t>
          </a:r>
          <a:endParaRPr lang="ru-RU" sz="2400" b="1" i="1" kern="1200" smtClean="0"/>
        </a:p>
        <a:p>
          <a:pPr defTabSz="844550">
            <a:lnSpc>
              <a:spcPct val="90000"/>
            </a:lnSpc>
            <a:spcBef>
              <a:spcPct val="0"/>
            </a:spcBef>
          </a:pPr>
          <a:endParaRPr lang="ru-RU" sz="2400" kern="1200" dirty="0"/>
        </a:p>
      </dsp:txBody>
      <dsp:txXfrm>
        <a:off x="3037650" y="1611964"/>
        <a:ext cx="3033202" cy="3385126"/>
      </dsp:txXfrm>
    </dsp:sp>
    <dsp:sp modelId="{568D1D83-AF18-400A-AD9B-32A5F22A5522}">
      <dsp:nvSpPr>
        <dsp:cNvPr id="0" name=""/>
        <dsp:cNvSpPr/>
      </dsp:nvSpPr>
      <dsp:spPr>
        <a:xfrm>
          <a:off x="6070853" y="1611964"/>
          <a:ext cx="3033202" cy="3385126"/>
        </a:xfrm>
        <a:prstGeom prst="rect">
          <a:avLst/>
        </a:prstGeom>
        <a:gradFill rotWithShape="0">
          <a:gsLst>
            <a:gs pos="0">
              <a:schemeClr val="accent4">
                <a:shade val="50000"/>
                <a:hueOff val="-16185"/>
                <a:satOff val="68"/>
                <a:lumOff val="26363"/>
                <a:alphaOff val="0"/>
                <a:shade val="47500"/>
                <a:satMod val="137000"/>
              </a:schemeClr>
            </a:gs>
            <a:gs pos="55000">
              <a:schemeClr val="accent4">
                <a:shade val="50000"/>
                <a:hueOff val="-16185"/>
                <a:satOff val="68"/>
                <a:lumOff val="26363"/>
                <a:alphaOff val="0"/>
                <a:shade val="69000"/>
                <a:satMod val="137000"/>
              </a:schemeClr>
            </a:gs>
            <a:gs pos="100000">
              <a:schemeClr val="accent4">
                <a:shade val="50000"/>
                <a:hueOff val="-16185"/>
                <a:satOff val="68"/>
                <a:lumOff val="26363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2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kern="1200" dirty="0" smtClean="0"/>
            <a:t>якщо </a:t>
          </a:r>
          <a:r>
            <a:rPr lang="uk-UA" sz="2400" i="1" kern="1200" dirty="0" smtClean="0"/>
            <a:t>тіло</a:t>
          </a:r>
          <a:r>
            <a:rPr lang="uk-UA" sz="2400" kern="1200" dirty="0" smtClean="0"/>
            <a:t> складається з кількох частин, то його </a:t>
          </a:r>
          <a:r>
            <a:rPr lang="uk-UA" sz="2400" i="1" kern="1200" dirty="0" smtClean="0"/>
            <a:t>маса</a:t>
          </a:r>
          <a:r>
            <a:rPr lang="uk-UA" sz="2400" kern="1200" dirty="0" smtClean="0"/>
            <a:t> дорівнює сумі мас цих частин тощо.</a:t>
          </a:r>
        </a:p>
        <a:p>
          <a:pPr marL="0" marR="0" lvl="2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400" b="1" i="1" kern="1200" dirty="0" smtClean="0"/>
        </a:p>
        <a:p>
          <a:pPr defTabSz="844550">
            <a:lnSpc>
              <a:spcPct val="90000"/>
            </a:lnSpc>
            <a:spcBef>
              <a:spcPct val="0"/>
            </a:spcBef>
          </a:pPr>
          <a:endParaRPr lang="ru-RU" sz="2400" kern="1200" dirty="0"/>
        </a:p>
      </dsp:txBody>
      <dsp:txXfrm>
        <a:off x="6070853" y="1611964"/>
        <a:ext cx="3033202" cy="3385126"/>
      </dsp:txXfrm>
    </dsp:sp>
    <dsp:sp modelId="{F2CA843E-EF2D-4EDB-845A-C1EAF55D26D1}">
      <dsp:nvSpPr>
        <dsp:cNvPr id="0" name=""/>
        <dsp:cNvSpPr/>
      </dsp:nvSpPr>
      <dsp:spPr>
        <a:xfrm>
          <a:off x="0" y="4997090"/>
          <a:ext cx="9108504" cy="376125"/>
        </a:xfrm>
        <a:prstGeom prst="rect">
          <a:avLst/>
        </a:prstGeom>
        <a:gradFill rotWithShape="0">
          <a:gsLst>
            <a:gs pos="0">
              <a:schemeClr val="accent4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Завданням змістової лінії </a:t>
            </a:r>
            <a:r>
              <a:rPr lang="uk-UA" sz="3600" dirty="0" err="1" smtClean="0"/>
              <a:t>“Величини”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75191"/>
            <a:ext cx="8572560" cy="4625609"/>
          </a:xfrm>
        </p:spPr>
        <p:txBody>
          <a:bodyPr>
            <a:normAutofit/>
          </a:bodyPr>
          <a:lstStyle/>
          <a:p>
            <a:pPr algn="just"/>
            <a:endParaRPr lang="uk-UA" sz="2400" dirty="0" smtClean="0"/>
          </a:p>
          <a:p>
            <a:pPr algn="just"/>
            <a:endParaRPr lang="ru-RU" sz="2400" b="1" dirty="0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BEC175-508F-4FA4-B4E8-41E49C2CB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E5BEC175-508F-4FA4-B4E8-41E49C2CB8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E6DCDE-C9F6-4E95-B7CA-884BFF9E59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4FE6DCDE-C9F6-4E95-B7CA-884BFF9E59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BE7F76-E5C7-4535-A0D5-67E3BEE032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EBBE7F76-E5C7-4535-A0D5-67E3BEE032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 smtClean="0"/>
              <a:t>Завданням змістової лінії </a:t>
            </a:r>
            <a:r>
              <a:rPr lang="uk-UA" sz="3600" dirty="0" err="1" smtClean="0"/>
              <a:t>“Величини”</a:t>
            </a:r>
            <a:r>
              <a:rPr lang="uk-UA" sz="3600" dirty="0" smtClean="0"/>
              <a:t> за новою навчальною програмою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63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92CFB9-5708-4FB3-890E-0B551B29A1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8192CFB9-5708-4FB3-890E-0B551B29A1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17E6A3-84B9-44F1-9F1A-313699CA50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2917E6A3-84B9-44F1-9F1A-313699CA50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9F7E59-739A-43E7-8E9E-B3467E0CE5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2C9F7E59-739A-43E7-8E9E-B3467E0CE5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9DF977-A7CD-40CC-98CF-8F5CDD3EDE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69DF977-A7CD-40CC-98CF-8F5CDD3EDE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AB1286-59D4-4A45-84BA-F65F44DF3A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CAB1286-59D4-4A45-84BA-F65F44DF3A8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2727EE-2960-4DDA-9DA1-B800873AE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4E2727EE-2960-4DDA-9DA1-B800873AE2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902783-F0F5-4C66-B0AD-673034F63D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B7902783-F0F5-4C66-B0AD-673034F63D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Порядок вивчення 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556792"/>
          <a:ext cx="932452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529F5D-6B99-4147-A442-5DC5DB0243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BF529F5D-6B99-4147-A442-5DC5DB0243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5B7AA8-AFBE-4C8B-8EE2-EB1CFD941E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805B7AA8-AFBE-4C8B-8EE2-EB1CFD941E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85F55-B0A8-45AB-8735-BD7D2EBE0D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F8B85F55-B0A8-45AB-8735-BD7D2EBE0D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63E4A6-3A8C-4D73-927A-92F00963D5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A63E4A6-3A8C-4D73-927A-92F00963D5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D86259-AF2F-453E-BBA5-77E630C694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48D86259-AF2F-453E-BBA5-77E630C694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CBFD77-9268-499E-89B2-ECB6A177D5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D5CBFD77-9268-499E-89B2-ECB6A177D5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E1DB28-348F-492F-BF36-18358E4348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0AE1DB28-348F-492F-BF36-18358E4348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Основна властивість величин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35496" y="1484784"/>
          <a:ext cx="9108504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CA843E-EF2D-4EDB-845A-C1EAF55D26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2CA843E-EF2D-4EDB-845A-C1EAF55D26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6B3619-0F1B-4A10-964A-DF480044FB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826B3619-0F1B-4A10-964A-DF480044FB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61C7D8-9BED-4E59-8B26-A0E74D8503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661C7D8-9BED-4E59-8B26-A0E74D8503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69990C-5C64-4869-BDD1-F6D84B6092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D69990C-5C64-4869-BDD1-F6D84B6092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68D1D83-AF18-400A-AD9B-32A5F22A5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568D1D83-AF18-400A-AD9B-32A5F22A55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118</TotalTime>
  <Words>278</Words>
  <Application>Microsoft Office PowerPoint</Application>
  <PresentationFormat>Экран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Модульная</vt:lpstr>
      <vt:lpstr>Завданням змістової лінії “Величини”</vt:lpstr>
      <vt:lpstr>Завданням змістової лінії “Величини” за новою навчальною програмою</vt:lpstr>
      <vt:lpstr>Порядок вивчення </vt:lpstr>
      <vt:lpstr>Основна властивість величин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Змістова лінія «Величини» за Державним  стандартом початкової загальної освіти</dc:title>
  <dc:creator>Marinochka</dc:creator>
  <cp:lastModifiedBy>Marinochka</cp:lastModifiedBy>
  <cp:revision>18</cp:revision>
  <dcterms:created xsi:type="dcterms:W3CDTF">2015-04-13T10:15:31Z</dcterms:created>
  <dcterms:modified xsi:type="dcterms:W3CDTF">2016-07-29T09:12:35Z</dcterms:modified>
</cp:coreProperties>
</file>