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D8D9E8EF-8CE5-496C-9A78-518436EC0226}" type="presOf" srcId="{3CED5FFD-AAA2-4F32-9984-2931A9343EF4}" destId="{F8BFDAFD-525F-436C-B14B-2567CFE67020}" srcOrd="0" destOrd="0" presId="urn:microsoft.com/office/officeart/2005/8/layout/arrow2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955DEE30-3E32-4797-A6CA-8BF85CA94DEF}" type="presOf" srcId="{2584DB9A-784B-48F5-B86D-25FAFB3039D7}" destId="{EBA3EE16-9FDD-4C0D-A8C9-B38A905D9D21}" srcOrd="0" destOrd="0" presId="urn:microsoft.com/office/officeart/2005/8/layout/arrow2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0A2C63CB-E773-411F-A707-6BE566F866E9}" type="presOf" srcId="{4DF7A849-7E3E-424B-AB6C-A90D1143B16A}" destId="{79055F36-FB44-4AFE-89C6-FD47523E4240}" srcOrd="0" destOrd="0" presId="urn:microsoft.com/office/officeart/2005/8/layout/arrow2"/>
    <dgm:cxn modelId="{F1B428BC-E714-4586-ABF6-32646FE28243}" type="presOf" srcId="{889517A7-6441-4483-B2EC-4040F04A8583}" destId="{A058D1BA-E84F-4FDE-83D5-6EB0E59373E3}" srcOrd="0" destOrd="0" presId="urn:microsoft.com/office/officeart/2005/8/layout/arrow2"/>
    <dgm:cxn modelId="{F6F2AC15-1032-4C16-956E-9406CCC6CFCB}" type="presOf" srcId="{EB66B2BF-1C91-4390-887D-59AFDF2F5453}" destId="{EE42284D-07CC-4E60-9511-FD7FB20444B5}" srcOrd="0" destOrd="0" presId="urn:microsoft.com/office/officeart/2005/8/layout/arrow2"/>
    <dgm:cxn modelId="{656FD3C0-5EEE-4D6A-BADB-22D1C1E00B9C}" type="presOf" srcId="{972020DB-F149-4227-9BEB-A0D49C73DC9B}" destId="{67B30F68-F664-49D0-B634-4E8BA04DBCF2}" srcOrd="0" destOrd="0" presId="urn:microsoft.com/office/officeart/2005/8/layout/arrow2"/>
    <dgm:cxn modelId="{D62929FB-B516-446B-B0C6-C716449822B1}" type="presParOf" srcId="{EE42284D-07CC-4E60-9511-FD7FB20444B5}" destId="{AEA8F65B-9A00-43C1-A4F9-A68D41146E29}" srcOrd="0" destOrd="0" presId="urn:microsoft.com/office/officeart/2005/8/layout/arrow2"/>
    <dgm:cxn modelId="{D6827733-ADF9-48D4-BF35-4DF208FCEF98}" type="presParOf" srcId="{EE42284D-07CC-4E60-9511-FD7FB20444B5}" destId="{8859FC13-5D8F-46C7-B2AA-092A21968C4B}" srcOrd="1" destOrd="0" presId="urn:microsoft.com/office/officeart/2005/8/layout/arrow2"/>
    <dgm:cxn modelId="{05647D22-374E-4224-88CA-64961053CD63}" type="presParOf" srcId="{8859FC13-5D8F-46C7-B2AA-092A21968C4B}" destId="{DFECD051-241E-4D49-90FE-79495E84D7B0}" srcOrd="0" destOrd="0" presId="urn:microsoft.com/office/officeart/2005/8/layout/arrow2"/>
    <dgm:cxn modelId="{C982559A-DD04-45D2-BF0C-B447942513BE}" type="presParOf" srcId="{8859FC13-5D8F-46C7-B2AA-092A21968C4B}" destId="{67B30F68-F664-49D0-B634-4E8BA04DBCF2}" srcOrd="1" destOrd="0" presId="urn:microsoft.com/office/officeart/2005/8/layout/arrow2"/>
    <dgm:cxn modelId="{9AF39F91-E0F2-4494-8585-15966413CCD0}" type="presParOf" srcId="{8859FC13-5D8F-46C7-B2AA-092A21968C4B}" destId="{BBEC6CA9-E41C-4CBB-BA49-850C00ADEA47}" srcOrd="2" destOrd="0" presId="urn:microsoft.com/office/officeart/2005/8/layout/arrow2"/>
    <dgm:cxn modelId="{D31CC388-EC7D-4D08-B308-FC53A7386535}" type="presParOf" srcId="{8859FC13-5D8F-46C7-B2AA-092A21968C4B}" destId="{F8BFDAFD-525F-436C-B14B-2567CFE67020}" srcOrd="3" destOrd="0" presId="urn:microsoft.com/office/officeart/2005/8/layout/arrow2"/>
    <dgm:cxn modelId="{5BCF8813-C912-450D-8D61-7C69A57B1032}" type="presParOf" srcId="{8859FC13-5D8F-46C7-B2AA-092A21968C4B}" destId="{00B64851-C59E-4DDB-9091-7A0B9F221FC0}" srcOrd="4" destOrd="0" presId="urn:microsoft.com/office/officeart/2005/8/layout/arrow2"/>
    <dgm:cxn modelId="{D4B1ACED-B2E6-4037-B174-1A8BE1E518B9}" type="presParOf" srcId="{8859FC13-5D8F-46C7-B2AA-092A21968C4B}" destId="{A058D1BA-E84F-4FDE-83D5-6EB0E59373E3}" srcOrd="5" destOrd="0" presId="urn:microsoft.com/office/officeart/2005/8/layout/arrow2"/>
    <dgm:cxn modelId="{58C23C83-DDF4-4CE6-B8FD-8A7FCAA5F0F5}" type="presParOf" srcId="{8859FC13-5D8F-46C7-B2AA-092A21968C4B}" destId="{6A1A9D43-13BA-492F-877E-6840D854D3C9}" srcOrd="6" destOrd="0" presId="urn:microsoft.com/office/officeart/2005/8/layout/arrow2"/>
    <dgm:cxn modelId="{C97668EC-3422-4D91-BC8D-AE4348E57C36}" type="presParOf" srcId="{8859FC13-5D8F-46C7-B2AA-092A21968C4B}" destId="{EBA3EE16-9FDD-4C0D-A8C9-B38A905D9D21}" srcOrd="7" destOrd="0" presId="urn:microsoft.com/office/officeart/2005/8/layout/arrow2"/>
    <dgm:cxn modelId="{359F27F3-A5EE-464D-ACC1-CED7C7BA2979}" type="presParOf" srcId="{8859FC13-5D8F-46C7-B2AA-092A21968C4B}" destId="{75C4CAF9-F84A-4BA7-BF8B-1C7B7B03A35E}" srcOrd="8" destOrd="0" presId="urn:microsoft.com/office/officeart/2005/8/layout/arrow2"/>
    <dgm:cxn modelId="{E88AFAF8-187E-40A0-A166-23BE0A6C060B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152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Змістова лінія «Величини» за Державним  стандартом початкової загальної освіти</dc:title>
  <dc:creator>Marinochka</dc:creator>
  <cp:lastModifiedBy>Веталь</cp:lastModifiedBy>
  <cp:revision>25</cp:revision>
  <dcterms:created xsi:type="dcterms:W3CDTF">2015-04-13T10:15:31Z</dcterms:created>
  <dcterms:modified xsi:type="dcterms:W3CDTF">2016-12-25T23:26:44Z</dcterms:modified>
</cp:coreProperties>
</file>