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375" r:id="rId2"/>
    <p:sldId id="376" r:id="rId3"/>
    <p:sldId id="377" r:id="rId4"/>
    <p:sldId id="378" r:id="rId5"/>
    <p:sldId id="379" r:id="rId6"/>
    <p:sldId id="380" r:id="rId7"/>
    <p:sldId id="381" r:id="rId8"/>
    <p:sldId id="382" r:id="rId9"/>
    <p:sldId id="383" r:id="rId10"/>
    <p:sldId id="406" r:id="rId11"/>
    <p:sldId id="407" r:id="rId12"/>
    <p:sldId id="408" r:id="rId13"/>
    <p:sldId id="40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FE9F9"/>
    <a:srgbClr val="CDFC56"/>
    <a:srgbClr val="AAEC04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884" autoAdjust="0"/>
    <p:restoredTop sz="94660"/>
  </p:normalViewPr>
  <p:slideViewPr>
    <p:cSldViewPr>
      <p:cViewPr>
        <p:scale>
          <a:sx n="69" d="100"/>
          <a:sy n="69" d="100"/>
        </p:scale>
        <p:origin x="-104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89C152-5CA1-4A73-807B-F7C25BD2D4D9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A7B9CC-F737-4E5A-AE0E-0C835633B1E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Прямоугольник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Прямоугольник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622A95A8-D16C-49C0-A308-559A40DAB571}" type="datetimeFigureOut">
              <a:rPr lang="ru-RU" smtClean="0"/>
              <a:pPr/>
              <a:t>28.07.2016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3E9322C0-33BD-44EF-B1DC-EA2D78F7A57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Нерівності зі змінною</a:t>
            </a:r>
            <a:endParaRPr lang="ru-RU" sz="3600" dirty="0"/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4365104"/>
            <a:ext cx="7488832" cy="104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484785"/>
            <a:ext cx="9144000" cy="1543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3284984"/>
            <a:ext cx="9144000" cy="86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63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Узагальнення й систематизація знань учнів про рівняння та нерівності зі змінною та способи їх розв'язування</a:t>
            </a:r>
            <a:endParaRPr lang="ru-RU" sz="3600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700808"/>
            <a:ext cx="9144000" cy="4621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Узагальнення й систематизація знань учнів про рівняння та нерівності зі змінною та способи їх розв'язування</a:t>
            </a:r>
            <a:endParaRPr lang="ru-RU" sz="3600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1" y="1556792"/>
            <a:ext cx="8940189" cy="39604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Узагальнення й систематизація знань учнів про рівняння та нерівності зі змінною та способи їх розв'язування</a:t>
            </a:r>
            <a:endParaRPr lang="ru-RU" sz="3600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1"/>
            <a:ext cx="8892480" cy="3163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Узагальнення й систематизація знань учнів про рівняння та нерівності зі змінною та способи їх розв'язування</a:t>
            </a:r>
            <a:endParaRPr lang="ru-RU" sz="36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628800"/>
            <a:ext cx="8964488" cy="4270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Розв'язок нерівності</a:t>
            </a:r>
            <a:endParaRPr lang="ru-RU" sz="3600" dirty="0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229600" cy="1803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933056"/>
            <a:ext cx="8892480" cy="1845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Розв'язання нерівностей способом добору</a:t>
            </a:r>
            <a:endParaRPr lang="ru-RU" sz="3600" dirty="0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276872"/>
            <a:ext cx="7812359" cy="1207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573016"/>
            <a:ext cx="4433984" cy="1512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04885" y="3573016"/>
            <a:ext cx="4239115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5157192"/>
            <a:ext cx="4464496" cy="1531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9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860033" y="5181600"/>
            <a:ext cx="4283968" cy="1452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0" y="1734720"/>
            <a:ext cx="9144000" cy="622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8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Спосіб добору</a:t>
            </a:r>
            <a:endParaRPr lang="ru-RU" sz="3600" dirty="0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1484784"/>
            <a:ext cx="8927639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3600" dirty="0" smtClean="0"/>
              <a:t>Розв'язування нерівностей способом добору</a:t>
            </a:r>
            <a:endParaRPr lang="ru-RU" sz="3600" dirty="0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29600" cy="1588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3284984"/>
            <a:ext cx="8352928" cy="659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4114800"/>
            <a:ext cx="9144000" cy="23576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0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0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1214422"/>
            <a:ext cx="8001056" cy="1662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7786710" y="1214422"/>
            <a:ext cx="2143140" cy="15001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00487" y="2648371"/>
            <a:ext cx="2443545" cy="4281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6786578" y="6286520"/>
            <a:ext cx="2143140" cy="7238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86578" y="5929330"/>
            <a:ext cx="2143140" cy="10810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786578" y="5286388"/>
            <a:ext cx="2143140" cy="17240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86578" y="4643446"/>
            <a:ext cx="2143140" cy="23669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786578" y="4357694"/>
            <a:ext cx="2143140" cy="26527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786578" y="4000504"/>
            <a:ext cx="2143140" cy="30098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786578" y="3643314"/>
            <a:ext cx="2143140" cy="33670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6786578" y="3357562"/>
            <a:ext cx="2143140" cy="365283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6786578" y="3071810"/>
            <a:ext cx="2143140" cy="378619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14"/>
            <a:ext cx="8229600" cy="1252728"/>
          </a:xfrm>
        </p:spPr>
        <p:txBody>
          <a:bodyPr>
            <a:normAutofit/>
          </a:bodyPr>
          <a:lstStyle/>
          <a:p>
            <a:pPr algn="ctr"/>
            <a:r>
              <a:rPr lang="uk-UA" sz="3600" dirty="0" smtClean="0"/>
              <a:t>Спосіб зведення до рівняння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2" grpId="0" animBg="1"/>
      <p:bldP spid="11" grpId="0" animBg="1"/>
      <p:bldP spid="10" grpId="0" animBg="1"/>
      <p:bldP spid="9" grpId="0" animBg="1"/>
      <p:bldP spid="8" grpId="0" animBg="1"/>
      <p:bldP spid="7" grpId="0" animBg="1"/>
      <p:bldP spid="6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60648"/>
            <a:ext cx="3543300" cy="624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60648"/>
            <a:ext cx="3590925" cy="6238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2051720" y="1196752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36 : 4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51720" y="1628800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9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3174" y="2132856"/>
            <a:ext cx="714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9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403648" y="2708920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8   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285852" y="3143248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32            істино            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987824" y="4077072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8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115616" y="4509120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є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01938" y="4558737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0;1;2;3;4;5;6;7;8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187624" y="5415993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0;1;2;3;4;5;6;7;8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868144" y="764704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=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796136" y="1196752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4· 8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724128" y="1700808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32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57950" y="2132856"/>
            <a:ext cx="785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32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92080" y="2636912"/>
            <a:ext cx="3024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24 : 8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4 </a:t>
            </a:r>
            <a:endParaRPr lang="en-US" sz="3200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3 &gt; 4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хибно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860032" y="4005064"/>
            <a:ext cx="352839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тому число 24 не є розв'язком.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148064" y="5013176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40; 48; 56; 64…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932040" y="5877272"/>
            <a:ext cx="338437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40; 48; 56; 64…   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945356" y="2132856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b="1" dirty="0" smtClean="0"/>
              <a:t>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8     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10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786446" y="2132856"/>
            <a:ext cx="24837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24  </a:t>
            </a:r>
            <a:r>
              <a:rPr lang="en-US" sz="3200" i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uk-UA" sz="3200" i="1" dirty="0" smtClean="0">
                <a:latin typeface="Times New Roman" pitchFamily="18" charset="0"/>
                <a:cs typeface="Times New Roman" pitchFamily="18" charset="0"/>
              </a:rPr>
              <a:t> 40 </a:t>
            </a:r>
            <a:endParaRPr lang="ru-RU" sz="3200" i="1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 rot="10800000">
            <a:off x="1928794" y="2285992"/>
            <a:ext cx="28575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10800000" flipH="1">
            <a:off x="7358082" y="2214554"/>
            <a:ext cx="285752" cy="158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3357554" y="2143116"/>
            <a:ext cx="500066" cy="5000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16200000" flipH="1">
            <a:off x="5857884" y="2214555"/>
            <a:ext cx="500066" cy="500066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dirty="0" smtClean="0"/>
              <a:t>Розв'язування нерівностей зі змінною</a:t>
            </a:r>
            <a:endParaRPr lang="ru-RU" sz="3600" dirty="0"/>
          </a:p>
        </p:txBody>
      </p:sp>
      <p:pic>
        <p:nvPicPr>
          <p:cNvPr id="235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84784"/>
            <a:ext cx="9144000" cy="49073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628800"/>
            <a:ext cx="8892480" cy="4290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500034" y="4357718"/>
            <a:ext cx="3929090" cy="3286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500034" y="3929090"/>
            <a:ext cx="3929090" cy="3286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500438"/>
            <a:ext cx="3929090" cy="3286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>
              <a:lnSpc>
                <a:spcPct val="80000"/>
              </a:lnSpc>
            </a:pPr>
            <a:r>
              <a:rPr lang="uk-UA" sz="3600" dirty="0" smtClean="0"/>
              <a:t>Розв'язування нерівностей на підставі залежності результатів арифметичних дій від зміни одного з компонентів</a:t>
            </a:r>
            <a:endParaRPr lang="ru-RU" sz="3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5429288"/>
            <a:ext cx="3929090" cy="32861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572000" y="4357718"/>
            <a:ext cx="4572000" cy="3214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72000" y="3929090"/>
            <a:ext cx="4572000" cy="3214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572000" y="3500438"/>
            <a:ext cx="4572000" cy="3214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572000" y="4714884"/>
            <a:ext cx="4572000" cy="3214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  <p:bldP spid="4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одульная">
  <a:themeElements>
    <a:clrScheme name="Модульная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МНОГМ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Моду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Module</Template>
  <TotalTime>3178</TotalTime>
  <Words>166</Words>
  <Application>Microsoft Office PowerPoint</Application>
  <PresentationFormat>Экран (4:3)</PresentationFormat>
  <Paragraphs>32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Модульная</vt:lpstr>
      <vt:lpstr>Нерівності зі змінною</vt:lpstr>
      <vt:lpstr>Розв'язок нерівності</vt:lpstr>
      <vt:lpstr>Розв'язання нерівностей способом добору</vt:lpstr>
      <vt:lpstr>Спосіб добору</vt:lpstr>
      <vt:lpstr>Розв'язування нерівностей способом добору</vt:lpstr>
      <vt:lpstr>Спосіб зведення до рівняння</vt:lpstr>
      <vt:lpstr>Слайд 7</vt:lpstr>
      <vt:lpstr>Розв'язування нерівностей зі змінною</vt:lpstr>
      <vt:lpstr>Розв'язування нерівностей на підставі залежності результатів арифметичних дій від зміни одного з компонентів</vt:lpstr>
      <vt:lpstr>Узагальнення й систематизація знань учнів про рівняння та нерівності зі змінною та способи їх розв'язування</vt:lpstr>
      <vt:lpstr>Узагальнення й систематизація знань учнів про рівняння та нерівності зі змінною та способи їх розв'язування</vt:lpstr>
      <vt:lpstr>Узагальнення й систематизація знань учнів про рівняння та нерівності зі змінною та способи їх розв'язування</vt:lpstr>
      <vt:lpstr>Узагальнення й систематизація знань учнів про рівняння та нерівності зі змінною та способи їх розв'язування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МЕТОДИКА ВИВЧЕННЯ АЛГЕБРАЇЧНОГО МАТЕРІАЛУ В КУРСІ ПОЧАТКОВОЇ МАТЕМАТИКИ</dc:title>
  <dc:creator>Светлана</dc:creator>
  <cp:lastModifiedBy>Marinochka</cp:lastModifiedBy>
  <cp:revision>173</cp:revision>
  <dcterms:created xsi:type="dcterms:W3CDTF">2013-04-14T17:43:01Z</dcterms:created>
  <dcterms:modified xsi:type="dcterms:W3CDTF">2016-07-28T19:01:21Z</dcterms:modified>
</cp:coreProperties>
</file>