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400" r:id="rId3"/>
    <p:sldId id="415" r:id="rId4"/>
    <p:sldId id="414" r:id="rId5"/>
    <p:sldId id="386" r:id="rId6"/>
    <p:sldId id="398" r:id="rId7"/>
    <p:sldId id="39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FE9F9"/>
    <a:srgbClr val="CDFC56"/>
    <a:srgbClr val="AAEC0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4" autoAdjust="0"/>
    <p:restoredTop sz="94660"/>
  </p:normalViewPr>
  <p:slideViewPr>
    <p:cSldViewPr>
      <p:cViewPr>
        <p:scale>
          <a:sx n="69" d="100"/>
          <a:sy n="69" d="100"/>
        </p:scale>
        <p:origin x="-1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hyperlink" Target="&#1056;&#1110;&#1074;&#1085;&#1103;&#1085;&#1085;&#1103;.pptx" TargetMode="External"/><Relationship Id="rId2" Type="http://schemas.openxmlformats.org/officeDocument/2006/relationships/hyperlink" Target="&#1063;&#1080;&#1089;&#1083;&#1086;&#1074;&#1110;%20&#1088;&#1110;&#1074;&#1085;&#1086;&#1089;&#1090;&#1110;%20&#1090;&#1072;%20&#1085;&#1077;&#1088;&#1110;&#1074;&#1085;&#1086;&#1089;&#1090;&#1110;.%20&#1047;&#1072;&#1083;&#1077;&#1078;&#1085;&#1110;&#1089;&#1090;&#1100;%20&#1088;&#1077;&#1079;&#1091;&#1083;&#1100;&#1090;&#1072;&#1090;&#1091;%20&#1072;&#1088;&#1080;&#1092;&#1084;&#1077;&#1090;&#1080;&#1095;&#1085;&#1086;&#1111;%20&#1076;&#1110;&#1111;%20&#1074;&#1110;&#1076;%20&#1079;&#1084;&#1110;&#1085;&#1080;%20&#1082;&#1086;&#1084;&#1087;&#1086;&#1085;&#1077;&#1085;&#1090;&#1091;.pptx" TargetMode="External"/><Relationship Id="rId1" Type="http://schemas.openxmlformats.org/officeDocument/2006/relationships/hyperlink" Target="&#1047;&#1084;&#1110;&#1089;&#1090;%20&#1072;&#1083;&#1075;&#1077;&#1073;&#1088;&#1072;&#1111;&#1095;&#1085;&#1086;&#1075;&#1086;%20&#1084;&#1072;&#1090;&#1077;&#1088;&#1110;&#1072;&#1083;&#1091;%20&#1074;%20&#1087;&#1086;&#1095;&#1072;&#1090;&#1082;&#1086;&#1074;&#1086;&#1084;&#1091;%20&#1082;&#1091;&#1088;&#1089;&#1110;%20&#1084;&#1072;&#1090;&#1077;&#1084;&#1072;&#1090;&#1080;&#1082;&#1080;.pptx" TargetMode="External"/><Relationship Id="rId6" Type="http://schemas.openxmlformats.org/officeDocument/2006/relationships/hyperlink" Target="&#1053;&#1077;&#1088;&#1110;&#1074;&#1085;&#1086;&#1089;&#1090;&#1110;%20&#1079;%20&#1079;&#1084;&#1110;&#1085;&#1085;&#1086;&#1102;.pptx" TargetMode="External"/><Relationship Id="rId5" Type="http://schemas.openxmlformats.org/officeDocument/2006/relationships/hyperlink" Target="&#1052;&#1072;&#1090;&#1077;&#1084;&#1072;&#1090;&#1080;&#1095;&#1085;&#1110;%20&#1074;&#1080;&#1088;&#1072;&#1079;&#1080;%20&#1095;&#1080;&#1089;&#1083;&#1086;&#1074;&#1110;%20&#1090;&#1072;%20&#1073;&#1091;&#1082;&#1074;&#1077;&#1085;&#1110;.pptx" TargetMode="External"/><Relationship Id="rId4" Type="http://schemas.openxmlformats.org/officeDocument/2006/relationships/hyperlink" Target="&#1056;&#1086;&#1079;&#1074;'&#1103;&#1079;&#1091;&#1074;&#1072;&#1085;&#1085;&#1103;%20&#1079;&#1072;&#1076;&#1072;&#1095;%20&#1079;&#1072;%20&#1076;&#1086;&#1087;&#1086;&#1084;&#1086;&#1075;&#1086;&#1102;%20&#1088;&#1110;&#1074;&#1085;&#1103;&#1085;&#1100;.ppt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hyperlink" Target="&#1063;&#1080;&#1089;&#1083;&#1086;&#1074;&#1110;%20&#1088;&#1110;&#1074;&#1085;&#1086;&#1089;&#1090;&#1110;%20&#1090;&#1072;%20&#1085;&#1077;&#1088;&#1110;&#1074;&#1085;&#1086;&#1089;&#1090;&#1110;.%20&#1047;&#1072;&#1083;&#1077;&#1078;&#1085;&#1110;&#1089;&#1090;&#1100;%20&#1088;&#1077;&#1079;&#1091;&#1083;&#1100;&#1090;&#1072;&#1090;&#1091;%20&#1072;&#1088;&#1080;&#1092;&#1084;&#1077;&#1090;&#1080;&#1095;&#1085;&#1086;&#1111;%20&#1076;&#1110;&#1111;%20&#1074;&#1110;&#1076;%20&#1079;&#1084;&#1110;&#1085;&#1080;%20&#1082;&#1086;&#1084;&#1087;&#1086;&#1085;&#1077;&#1085;&#1090;&#1091;.pptx" TargetMode="External"/><Relationship Id="rId2" Type="http://schemas.openxmlformats.org/officeDocument/2006/relationships/hyperlink" Target="&#1052;&#1072;&#1090;&#1077;&#1084;&#1072;&#1090;&#1080;&#1095;&#1085;&#1110;%20&#1074;&#1080;&#1088;&#1072;&#1079;&#1080;%20&#1095;&#1080;&#1089;&#1083;&#1086;&#1074;&#1110;%20&#1090;&#1072;%20&#1073;&#1091;&#1082;&#1074;&#1077;&#1085;&#1110;.pptx" TargetMode="External"/><Relationship Id="rId1" Type="http://schemas.openxmlformats.org/officeDocument/2006/relationships/hyperlink" Target="&#1047;&#1084;&#1110;&#1089;&#1090;%20&#1072;&#1083;&#1075;&#1077;&#1073;&#1088;&#1072;&#1111;&#1095;&#1085;&#1086;&#1075;&#1086;%20&#1084;&#1072;&#1090;&#1077;&#1088;&#1110;&#1072;&#1083;&#1091;%20&#1074;%20&#1087;&#1086;&#1095;&#1072;&#1090;&#1082;&#1086;&#1074;&#1086;&#1084;&#1091;%20&#1082;&#1091;&#1088;&#1089;&#1110;%20&#1084;&#1072;&#1090;&#1077;&#1084;&#1072;&#1090;&#1080;&#1082;&#1080;.pptx" TargetMode="External"/><Relationship Id="rId6" Type="http://schemas.openxmlformats.org/officeDocument/2006/relationships/hyperlink" Target="&#1053;&#1077;&#1088;&#1110;&#1074;&#1085;&#1086;&#1089;&#1090;&#1110;%20&#1079;%20&#1079;&#1084;&#1110;&#1085;&#1085;&#1086;&#1102;.pptx" TargetMode="External"/><Relationship Id="rId5" Type="http://schemas.openxmlformats.org/officeDocument/2006/relationships/hyperlink" Target="&#1056;&#1086;&#1079;&#1074;'&#1103;&#1079;&#1091;&#1074;&#1072;&#1085;&#1085;&#1103;%20&#1079;&#1072;&#1076;&#1072;&#1095;%20&#1079;&#1072;%20&#1076;&#1086;&#1087;&#1086;&#1084;&#1086;&#1075;&#1086;&#1102;%20&#1088;&#1110;&#1074;&#1085;&#1103;&#1085;&#1100;.pptx" TargetMode="External"/><Relationship Id="rId4" Type="http://schemas.openxmlformats.org/officeDocument/2006/relationships/hyperlink" Target="&#1056;&#1110;&#1074;&#1085;&#1103;&#1085;&#1085;&#1103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30914-E411-496F-8FF9-20F1836C95CC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5A2D70-1B91-4758-BA8F-3CF425C8FF8C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вчителю початкових класів потрібно знати методику алгебраїчної пропедевтики?</a:t>
          </a:r>
          <a:endParaRPr lang="ru-RU" sz="1800" spc="-70" baseline="0" dirty="0"/>
        </a:p>
      </dgm:t>
    </dgm:pt>
    <dgm:pt modelId="{88F48A50-D5AF-4B10-9843-ED9B35349155}" type="par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34146FE5-FB44-4CD1-992D-B07F1F9E7EC2}" type="sib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E019FB5-439C-4B38-A23D-DA100B86E99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У чому полягають цілі і завдання вивчення алгебраїчного матеріалу? Як вони реалізуються?</a:t>
          </a:r>
          <a:endParaRPr lang="ru-RU" sz="1800" spc="-70" baseline="0" dirty="0"/>
        </a:p>
      </dgm:t>
    </dgm:pt>
    <dgm:pt modelId="{42A06D5D-24DE-46FC-B291-36ACC78F29A4}" type="par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4C43BE77-F843-4343-AF1A-73F8147C15B9}" type="sib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9747C16B-5A0E-4F01-8F15-B107E19254FC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spc="0" dirty="0" smtClean="0"/>
            <a:t>Чому важливо, передусім, вивчити нормативні документи? Які документи визначають зміст цієї змістової лінії?</a:t>
          </a:r>
          <a:endParaRPr lang="ru-RU" sz="1800" spc="0" baseline="0" dirty="0"/>
        </a:p>
      </dgm:t>
    </dgm:pt>
    <dgm:pt modelId="{09321470-69F7-4A57-87BF-D382AAE46F15}" type="par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94AB719B-4E30-4CE0-AA13-2F326ED01479}" type="sib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620FB3FB-1FA8-42C7-8FBF-78BFDE65D5F0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Який підручник найбільшою мірою реалізує зміст програми? 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6A2650D-4592-450F-B12C-205BBA6DC16B}" type="par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95ACB76-2121-4A52-887F-C25BE76497C4}" type="sib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4742ECFC-42DA-49EA-B76A-3982838904A1}">
      <dgm:prSet custT="1"/>
      <dgm:spPr/>
      <dgm:t>
        <a:bodyPr/>
        <a:lstStyle/>
        <a:p>
          <a:pPr>
            <a:lnSpc>
              <a:spcPct val="70000"/>
            </a:lnSpc>
          </a:pPr>
          <a:r>
            <a:rPr kumimoji="0" lang="uk-UA" sz="18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Які навчальні технології переважно застосовуються на уроках з теми?</a:t>
          </a:r>
          <a:endParaRPr lang="ru-RU" sz="1800" spc="-70" baseline="0" dirty="0">
            <a:latin typeface="Times New Roman" pitchFamily="18" charset="0"/>
            <a:cs typeface="Times New Roman" pitchFamily="18" charset="0"/>
          </a:endParaRPr>
        </a:p>
      </dgm:t>
    </dgm:pt>
    <dgm:pt modelId="{BA568947-F2B3-46F0-A188-75CC8F331763}" type="par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F66A293C-7E5E-41DF-AC19-FEBEFD98872C}" type="sib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1346AEA-7245-4334-8B22-FBEE0259D94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spc="-70" baseline="0" dirty="0" smtClean="0"/>
        </a:p>
      </dgm:t>
    </dgm:pt>
    <dgm:pt modelId="{56ADA7DC-90D7-4A8B-A4B2-1DDEC85F4CCE}" type="sib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1EFA201-F789-4599-9DB0-477AB4902ECD}" type="par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D57B1AE8-69D2-4E72-85E9-3D65111C81EA}">
      <dgm:prSet custT="1"/>
      <dgm:spPr/>
      <dgm:t>
        <a:bodyPr/>
        <a:lstStyle/>
        <a:p>
          <a:pPr marR="0" eaLnBrk="1" fontAlgn="auto" latinLnBrk="0" hangingPunct="1">
            <a:lnSpc>
              <a:spcPct val="70000"/>
            </a:lnSpc>
            <a:buClrTx/>
            <a:buSzTx/>
            <a:buFontTx/>
            <a:tabLst/>
            <a:defRPr/>
          </a:pPr>
          <a:r>
            <a:rPr kumimoji="0" lang="uk-UA" sz="18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Що варто враховувати, добираючи методи навчання до уроків з теми? 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E41E876-B402-4C93-AA25-F4C0258BB1A9}" type="parTrans" cxnId="{7497BCD8-A187-4613-92F9-D8FAAA63E710}">
      <dgm:prSet/>
      <dgm:spPr/>
      <dgm:t>
        <a:bodyPr/>
        <a:lstStyle/>
        <a:p>
          <a:endParaRPr lang="ru-RU"/>
        </a:p>
      </dgm:t>
    </dgm:pt>
    <dgm:pt modelId="{988CBDAE-32BE-4C9A-B783-D11522299CB9}" type="sibTrans" cxnId="{7497BCD8-A187-4613-92F9-D8FAAA63E710}">
      <dgm:prSet/>
      <dgm:spPr/>
      <dgm:t>
        <a:bodyPr/>
        <a:lstStyle/>
        <a:p>
          <a:endParaRPr lang="ru-RU"/>
        </a:p>
      </dgm:t>
    </dgm:pt>
    <dgm:pt modelId="{517435A2-9728-4C97-A0CA-EBF3CCBC97B9}" type="pres">
      <dgm:prSet presAssocID="{61230914-E411-496F-8FF9-20F1836C95C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90A4CB-85FF-4F05-8C2A-97F650C50960}" type="pres">
      <dgm:prSet presAssocID="{61230914-E411-496F-8FF9-20F1836C95CC}" presName="cycle" presStyleCnt="0"/>
      <dgm:spPr/>
      <dgm:t>
        <a:bodyPr/>
        <a:lstStyle/>
        <a:p>
          <a:endParaRPr lang="ru-RU"/>
        </a:p>
      </dgm:t>
    </dgm:pt>
    <dgm:pt modelId="{1F70D46B-10A1-4CE4-846A-A1D410163204}" type="pres">
      <dgm:prSet presAssocID="{61230914-E411-496F-8FF9-20F1836C95CC}" presName="centerShape" presStyleCnt="0"/>
      <dgm:spPr/>
      <dgm:t>
        <a:bodyPr/>
        <a:lstStyle/>
        <a:p>
          <a:endParaRPr lang="ru-RU"/>
        </a:p>
      </dgm:t>
    </dgm:pt>
    <dgm:pt modelId="{D43D0A7A-A69D-4377-9419-126878B6DF65}" type="pres">
      <dgm:prSet presAssocID="{61230914-E411-496F-8FF9-20F1836C95CC}" presName="connSite" presStyleLbl="node1" presStyleIdx="0" presStyleCnt="8"/>
      <dgm:spPr/>
      <dgm:t>
        <a:bodyPr/>
        <a:lstStyle/>
        <a:p>
          <a:endParaRPr lang="ru-RU"/>
        </a:p>
      </dgm:t>
    </dgm:pt>
    <dgm:pt modelId="{604AB985-1F49-46AA-A08C-C88FE1AF056C}" type="pres">
      <dgm:prSet presAssocID="{61230914-E411-496F-8FF9-20F1836C95CC}" presName="visible" presStyleLbl="node1" presStyleIdx="0" presStyleCnt="8" custScaleX="215069" custScaleY="205668" custLinFactNeighborX="-62047" custLinFactNeighborY="-1431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B82133-1255-4D7C-9773-CDD7AC565850}" type="pres">
      <dgm:prSet presAssocID="{88F48A50-D5AF-4B10-9843-ED9B35349155}" presName="Name25" presStyleLbl="parChTrans1D1" presStyleIdx="0" presStyleCnt="7"/>
      <dgm:spPr/>
      <dgm:t>
        <a:bodyPr/>
        <a:lstStyle/>
        <a:p>
          <a:endParaRPr lang="ru-RU"/>
        </a:p>
      </dgm:t>
    </dgm:pt>
    <dgm:pt modelId="{09B93B01-6E1E-4897-955B-1881155796B6}" type="pres">
      <dgm:prSet presAssocID="{575A2D70-1B91-4758-BA8F-3CF425C8FF8C}" presName="node" presStyleCnt="0"/>
      <dgm:spPr/>
      <dgm:t>
        <a:bodyPr/>
        <a:lstStyle/>
        <a:p>
          <a:endParaRPr lang="ru-RU"/>
        </a:p>
      </dgm:t>
    </dgm:pt>
    <dgm:pt modelId="{38679AB5-E0F1-40D2-B5FE-1BF9C8A55EAD}" type="pres">
      <dgm:prSet presAssocID="{575A2D70-1B91-4758-BA8F-3CF425C8FF8C}" presName="parentNode" presStyleLbl="node1" presStyleIdx="1" presStyleCnt="8" custScaleX="503502" custScaleY="281420" custLinFactY="16250" custLinFactNeighborX="-83331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589E8-269A-446E-826B-D0CEA345C5CD}" type="pres">
      <dgm:prSet presAssocID="{575A2D70-1B91-4758-BA8F-3CF425C8FF8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D409-41C8-4462-B703-15295BDE973B}" type="pres">
      <dgm:prSet presAssocID="{09321470-69F7-4A57-87BF-D382AAE46F15}" presName="Name25" presStyleLbl="parChTrans1D1" presStyleIdx="1" presStyleCnt="7"/>
      <dgm:spPr/>
      <dgm:t>
        <a:bodyPr/>
        <a:lstStyle/>
        <a:p>
          <a:endParaRPr lang="ru-RU"/>
        </a:p>
      </dgm:t>
    </dgm:pt>
    <dgm:pt modelId="{F586470D-EF85-49EE-B17C-778F327944AB}" type="pres">
      <dgm:prSet presAssocID="{9747C16B-5A0E-4F01-8F15-B107E19254FC}" presName="node" presStyleCnt="0"/>
      <dgm:spPr/>
      <dgm:t>
        <a:bodyPr/>
        <a:lstStyle/>
        <a:p>
          <a:endParaRPr lang="ru-RU"/>
        </a:p>
      </dgm:t>
    </dgm:pt>
    <dgm:pt modelId="{2E62FA2E-99B9-41C6-B04F-C8F40ED9EF95}" type="pres">
      <dgm:prSet presAssocID="{9747C16B-5A0E-4F01-8F15-B107E19254FC}" presName="parentNode" presStyleLbl="node1" presStyleIdx="2" presStyleCnt="8" custScaleX="496634" custScaleY="232563" custLinFactX="28025" custLinFactY="84861" custLinFactNeighborX="1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67FC5-8322-4AC3-9AD1-B6D008376512}" type="pres">
      <dgm:prSet presAssocID="{9747C16B-5A0E-4F01-8F15-B107E19254F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418A7-920D-49D0-984B-81E7C2C1F533}" type="pres">
      <dgm:prSet presAssocID="{42A06D5D-24DE-46FC-B291-36ACC78F29A4}" presName="Name25" presStyleLbl="parChTrans1D1" presStyleIdx="2" presStyleCnt="7"/>
      <dgm:spPr/>
      <dgm:t>
        <a:bodyPr/>
        <a:lstStyle/>
        <a:p>
          <a:endParaRPr lang="ru-RU"/>
        </a:p>
      </dgm:t>
    </dgm:pt>
    <dgm:pt modelId="{850773E5-7A1B-458F-86F8-DB6CC37ABFF1}" type="pres">
      <dgm:prSet presAssocID="{0E019FB5-439C-4B38-A23D-DA100B86E997}" presName="node" presStyleCnt="0"/>
      <dgm:spPr/>
      <dgm:t>
        <a:bodyPr/>
        <a:lstStyle/>
        <a:p>
          <a:endParaRPr lang="ru-RU"/>
        </a:p>
      </dgm:t>
    </dgm:pt>
    <dgm:pt modelId="{2B05C3DE-A3BE-4A97-9B99-8C391FDBFBEE}" type="pres">
      <dgm:prSet presAssocID="{0E019FB5-439C-4B38-A23D-DA100B86E997}" presName="parentNode" presStyleLbl="node1" presStyleIdx="3" presStyleCnt="8" custScaleX="472797" custScaleY="226574" custLinFactX="191298" custLinFactY="-26822" custLinFactNeighborX="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3D1E2-FA68-4D38-B45A-3FB72BFD2484}" type="pres">
      <dgm:prSet presAssocID="{0E019FB5-439C-4B38-A23D-DA100B86E99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D8D54-1A76-41BE-A06A-CE665989668E}" type="pres">
      <dgm:prSet presAssocID="{B1EFA201-F789-4599-9DB0-477AB4902ECD}" presName="Name25" presStyleLbl="parChTrans1D1" presStyleIdx="3" presStyleCnt="7"/>
      <dgm:spPr/>
      <dgm:t>
        <a:bodyPr/>
        <a:lstStyle/>
        <a:p>
          <a:endParaRPr lang="ru-RU"/>
        </a:p>
      </dgm:t>
    </dgm:pt>
    <dgm:pt modelId="{8CC17502-C6E8-4394-A9C5-BBD50CDA0FC2}" type="pres">
      <dgm:prSet presAssocID="{01346AEA-7245-4334-8B22-FBEE0259D948}" presName="node" presStyleCnt="0"/>
      <dgm:spPr/>
      <dgm:t>
        <a:bodyPr/>
        <a:lstStyle/>
        <a:p>
          <a:endParaRPr lang="ru-RU"/>
        </a:p>
      </dgm:t>
    </dgm:pt>
    <dgm:pt modelId="{33CAB849-1A6D-4304-842C-36E06967567F}" type="pres">
      <dgm:prSet presAssocID="{01346AEA-7245-4334-8B22-FBEE0259D948}" presName="parentNode" presStyleLbl="node1" presStyleIdx="4" presStyleCnt="8" custScaleX="533539" custScaleY="255078" custLinFactX="171793" custLinFactNeighborX="200000" custLinFactNeighborY="819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B0C8A-12DE-4DD2-9A5E-C11DA5A6D98E}" type="pres">
      <dgm:prSet presAssocID="{01346AEA-7245-4334-8B22-FBEE0259D94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0CFB-9785-4F36-8FCF-3BE5E7FAF334}" type="pres">
      <dgm:prSet presAssocID="{C6A2650D-4592-450F-B12C-205BBA6DC16B}" presName="Name25" presStyleLbl="parChTrans1D1" presStyleIdx="4" presStyleCnt="7"/>
      <dgm:spPr/>
      <dgm:t>
        <a:bodyPr/>
        <a:lstStyle/>
        <a:p>
          <a:endParaRPr lang="ru-RU"/>
        </a:p>
      </dgm:t>
    </dgm:pt>
    <dgm:pt modelId="{9C37B37E-0B08-41BF-8B41-5AB3B8695ACB}" type="pres">
      <dgm:prSet presAssocID="{620FB3FB-1FA8-42C7-8FBF-78BFDE65D5F0}" presName="node" presStyleCnt="0"/>
      <dgm:spPr/>
    </dgm:pt>
    <dgm:pt modelId="{70F5BD76-5989-4032-94B3-558D2DDF0016}" type="pres">
      <dgm:prSet presAssocID="{620FB3FB-1FA8-42C7-8FBF-78BFDE65D5F0}" presName="parentNode" presStyleLbl="node1" presStyleIdx="5" presStyleCnt="8" custScaleX="444887" custScaleY="207688" custLinFactX="-44512" custLinFactNeighborX="-100000" custLinFactNeighborY="86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42250-5913-4924-9E9C-F5A1A3A4C59C}" type="pres">
      <dgm:prSet presAssocID="{620FB3FB-1FA8-42C7-8FBF-78BFDE65D5F0}" presName="childNode" presStyleLbl="revTx" presStyleIdx="0" presStyleCnt="0">
        <dgm:presLayoutVars>
          <dgm:bulletEnabled val="1"/>
        </dgm:presLayoutVars>
      </dgm:prSet>
      <dgm:spPr/>
    </dgm:pt>
    <dgm:pt modelId="{6020412D-CB15-4EA6-94D1-B74379CACF36}" type="pres">
      <dgm:prSet presAssocID="{CE41E876-B402-4C93-AA25-F4C0258BB1A9}" presName="Name25" presStyleLbl="parChTrans1D1" presStyleIdx="5" presStyleCnt="7"/>
      <dgm:spPr/>
      <dgm:t>
        <a:bodyPr/>
        <a:lstStyle/>
        <a:p>
          <a:endParaRPr lang="ru-RU"/>
        </a:p>
      </dgm:t>
    </dgm:pt>
    <dgm:pt modelId="{4458EC56-EE7A-48E7-A845-E570CB6C21D6}" type="pres">
      <dgm:prSet presAssocID="{D57B1AE8-69D2-4E72-85E9-3D65111C81EA}" presName="node" presStyleCnt="0"/>
      <dgm:spPr/>
    </dgm:pt>
    <dgm:pt modelId="{EBA8B6A3-0862-49F8-8DD0-2DBFBA1A8F96}" type="pres">
      <dgm:prSet presAssocID="{D57B1AE8-69D2-4E72-85E9-3D65111C81EA}" presName="parentNode" presStyleLbl="node1" presStyleIdx="6" presStyleCnt="8" custScaleX="506522" custScaleY="248571" custLinFactX="100000" custLinFactNeighborX="158079" custLinFactNeighborY="348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156354-3A35-41D8-99B5-DF04A0995847}" type="pres">
      <dgm:prSet presAssocID="{D57B1AE8-69D2-4E72-85E9-3D65111C81EA}" presName="childNode" presStyleLbl="revTx" presStyleIdx="0" presStyleCnt="0">
        <dgm:presLayoutVars>
          <dgm:bulletEnabled val="1"/>
        </dgm:presLayoutVars>
      </dgm:prSet>
      <dgm:spPr/>
    </dgm:pt>
    <dgm:pt modelId="{21DE704B-54BD-4A74-8961-1222F18D39D5}" type="pres">
      <dgm:prSet presAssocID="{BA568947-F2B3-46F0-A188-75CC8F331763}" presName="Name25" presStyleLbl="parChTrans1D1" presStyleIdx="6" presStyleCnt="7"/>
      <dgm:spPr/>
      <dgm:t>
        <a:bodyPr/>
        <a:lstStyle/>
        <a:p>
          <a:endParaRPr lang="ru-RU"/>
        </a:p>
      </dgm:t>
    </dgm:pt>
    <dgm:pt modelId="{6B10B437-283F-4A40-8C3A-A2BAB757EBAA}" type="pres">
      <dgm:prSet presAssocID="{4742ECFC-42DA-49EA-B76A-3982838904A1}" presName="node" presStyleCnt="0"/>
      <dgm:spPr/>
    </dgm:pt>
    <dgm:pt modelId="{6FC95440-AED4-47D0-A870-9B2006FFCAB4}" type="pres">
      <dgm:prSet presAssocID="{4742ECFC-42DA-49EA-B76A-3982838904A1}" presName="parentNode" presStyleLbl="node1" presStyleIdx="7" presStyleCnt="8" custScaleX="360222" custScaleY="272839" custLinFactX="-181124" custLinFactY="-4185" custLinFactNeighborX="-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5CADE-8F15-42CD-8B38-60BA5A50D4A6}" type="pres">
      <dgm:prSet presAssocID="{4742ECFC-42DA-49EA-B76A-3982838904A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237B6CA-7747-4D02-B133-C2DE26BCE27F}" type="presOf" srcId="{BA568947-F2B3-46F0-A188-75CC8F331763}" destId="{21DE704B-54BD-4A74-8961-1222F18D39D5}" srcOrd="0" destOrd="0" presId="urn:microsoft.com/office/officeart/2005/8/layout/radial2"/>
    <dgm:cxn modelId="{7FDC4399-A49B-415C-86FC-9BFC7A7C60C6}" type="presOf" srcId="{09321470-69F7-4A57-87BF-D382AAE46F15}" destId="{7B67D409-41C8-4462-B703-15295BDE973B}" srcOrd="0" destOrd="0" presId="urn:microsoft.com/office/officeart/2005/8/layout/radial2"/>
    <dgm:cxn modelId="{64C0A934-FB52-4E3C-BE4B-9FA2D13DB493}" type="presOf" srcId="{D57B1AE8-69D2-4E72-85E9-3D65111C81EA}" destId="{EBA8B6A3-0862-49F8-8DD0-2DBFBA1A8F96}" srcOrd="0" destOrd="0" presId="urn:microsoft.com/office/officeart/2005/8/layout/radial2"/>
    <dgm:cxn modelId="{F666FAEF-48AB-410E-98F6-4C4CE912BCA4}" type="presOf" srcId="{01346AEA-7245-4334-8B22-FBEE0259D948}" destId="{33CAB849-1A6D-4304-842C-36E06967567F}" srcOrd="0" destOrd="0" presId="urn:microsoft.com/office/officeart/2005/8/layout/radial2"/>
    <dgm:cxn modelId="{66522B10-50A7-4C31-A343-2E21A627A790}" type="presOf" srcId="{C6A2650D-4592-450F-B12C-205BBA6DC16B}" destId="{24160CFB-9785-4F36-8FCF-3BE5E7FAF334}" srcOrd="0" destOrd="0" presId="urn:microsoft.com/office/officeart/2005/8/layout/radial2"/>
    <dgm:cxn modelId="{89D9B76A-7542-42EA-ACA5-2582C9646D41}" type="presOf" srcId="{88F48A50-D5AF-4B10-9843-ED9B35349155}" destId="{B7B82133-1255-4D7C-9773-CDD7AC565850}" srcOrd="0" destOrd="0" presId="urn:microsoft.com/office/officeart/2005/8/layout/radial2"/>
    <dgm:cxn modelId="{54C74F5D-E59A-4A16-B566-B524B165E0B0}" type="presOf" srcId="{B1EFA201-F789-4599-9DB0-477AB4902ECD}" destId="{217D8D54-1A76-41BE-A06A-CE665989668E}" srcOrd="0" destOrd="0" presId="urn:microsoft.com/office/officeart/2005/8/layout/radial2"/>
    <dgm:cxn modelId="{89C0849B-CE31-4BC8-B91D-21B7B3FDED25}" type="presOf" srcId="{9747C16B-5A0E-4F01-8F15-B107E19254FC}" destId="{2E62FA2E-99B9-41C6-B04F-C8F40ED9EF95}" srcOrd="0" destOrd="0" presId="urn:microsoft.com/office/officeart/2005/8/layout/radial2"/>
    <dgm:cxn modelId="{720F9439-68BE-435C-874D-FD59AD2FA818}" srcId="{61230914-E411-496F-8FF9-20F1836C95CC}" destId="{575A2D70-1B91-4758-BA8F-3CF425C8FF8C}" srcOrd="0" destOrd="0" parTransId="{88F48A50-D5AF-4B10-9843-ED9B35349155}" sibTransId="{34146FE5-FB44-4CD1-992D-B07F1F9E7EC2}"/>
    <dgm:cxn modelId="{9A7DB84C-F348-4A9F-A538-11C2CEF98038}" type="presOf" srcId="{61230914-E411-496F-8FF9-20F1836C95CC}" destId="{517435A2-9728-4C97-A0CA-EBF3CCBC97B9}" srcOrd="0" destOrd="0" presId="urn:microsoft.com/office/officeart/2005/8/layout/radial2"/>
    <dgm:cxn modelId="{274D33F1-A193-49DC-AFD4-1246E750323D}" srcId="{61230914-E411-496F-8FF9-20F1836C95CC}" destId="{0E019FB5-439C-4B38-A23D-DA100B86E997}" srcOrd="2" destOrd="0" parTransId="{42A06D5D-24DE-46FC-B291-36ACC78F29A4}" sibTransId="{4C43BE77-F843-4343-AF1A-73F8147C15B9}"/>
    <dgm:cxn modelId="{45B0BF9E-AC43-4C97-A539-F7EDE9A3C52A}" type="presOf" srcId="{575A2D70-1B91-4758-BA8F-3CF425C8FF8C}" destId="{38679AB5-E0F1-40D2-B5FE-1BF9C8A55EAD}" srcOrd="0" destOrd="0" presId="urn:microsoft.com/office/officeart/2005/8/layout/radial2"/>
    <dgm:cxn modelId="{8650B9B3-0406-4ACF-ADBA-933CA472A707}" srcId="{61230914-E411-496F-8FF9-20F1836C95CC}" destId="{620FB3FB-1FA8-42C7-8FBF-78BFDE65D5F0}" srcOrd="4" destOrd="0" parTransId="{C6A2650D-4592-450F-B12C-205BBA6DC16B}" sibTransId="{B95ACB76-2121-4A52-887F-C25BE76497C4}"/>
    <dgm:cxn modelId="{626CE94D-D2FC-4E6E-87D1-853EB6DDF20E}" type="presOf" srcId="{4742ECFC-42DA-49EA-B76A-3982838904A1}" destId="{6FC95440-AED4-47D0-A870-9B2006FFCAB4}" srcOrd="0" destOrd="0" presId="urn:microsoft.com/office/officeart/2005/8/layout/radial2"/>
    <dgm:cxn modelId="{6875A82F-9D05-49E0-B41B-83685ECBB35F}" srcId="{61230914-E411-496F-8FF9-20F1836C95CC}" destId="{4742ECFC-42DA-49EA-B76A-3982838904A1}" srcOrd="6" destOrd="0" parTransId="{BA568947-F2B3-46F0-A188-75CC8F331763}" sibTransId="{F66A293C-7E5E-41DF-AC19-FEBEFD98872C}"/>
    <dgm:cxn modelId="{33AE808B-564B-4A60-B093-04E16CCDA788}" srcId="{61230914-E411-496F-8FF9-20F1836C95CC}" destId="{9747C16B-5A0E-4F01-8F15-B107E19254FC}" srcOrd="1" destOrd="0" parTransId="{09321470-69F7-4A57-87BF-D382AAE46F15}" sibTransId="{94AB719B-4E30-4CE0-AA13-2F326ED01479}"/>
    <dgm:cxn modelId="{F6E6C4F1-3D9F-409D-B1C4-4DE1A05887A9}" srcId="{61230914-E411-496F-8FF9-20F1836C95CC}" destId="{01346AEA-7245-4334-8B22-FBEE0259D948}" srcOrd="3" destOrd="0" parTransId="{B1EFA201-F789-4599-9DB0-477AB4902ECD}" sibTransId="{56ADA7DC-90D7-4A8B-A4B2-1DDEC85F4CCE}"/>
    <dgm:cxn modelId="{779CFBCF-5D94-4821-A525-23B2EBA4671E}" type="presOf" srcId="{0E019FB5-439C-4B38-A23D-DA100B86E997}" destId="{2B05C3DE-A3BE-4A97-9B99-8C391FDBFBEE}" srcOrd="0" destOrd="0" presId="urn:microsoft.com/office/officeart/2005/8/layout/radial2"/>
    <dgm:cxn modelId="{7497BCD8-A187-4613-92F9-D8FAAA63E710}" srcId="{61230914-E411-496F-8FF9-20F1836C95CC}" destId="{D57B1AE8-69D2-4E72-85E9-3D65111C81EA}" srcOrd="5" destOrd="0" parTransId="{CE41E876-B402-4C93-AA25-F4C0258BB1A9}" sibTransId="{988CBDAE-32BE-4C9A-B783-D11522299CB9}"/>
    <dgm:cxn modelId="{BA2FEEFD-D348-4300-BFF5-D579E32E96FC}" type="presOf" srcId="{CE41E876-B402-4C93-AA25-F4C0258BB1A9}" destId="{6020412D-CB15-4EA6-94D1-B74379CACF36}" srcOrd="0" destOrd="0" presId="urn:microsoft.com/office/officeart/2005/8/layout/radial2"/>
    <dgm:cxn modelId="{3137F275-0A63-4065-8B5F-00260088821D}" type="presOf" srcId="{42A06D5D-24DE-46FC-B291-36ACC78F29A4}" destId="{780418A7-920D-49D0-984B-81E7C2C1F533}" srcOrd="0" destOrd="0" presId="urn:microsoft.com/office/officeart/2005/8/layout/radial2"/>
    <dgm:cxn modelId="{9881A973-6EBC-4E0A-81A9-75ED6697D98E}" type="presOf" srcId="{620FB3FB-1FA8-42C7-8FBF-78BFDE65D5F0}" destId="{70F5BD76-5989-4032-94B3-558D2DDF0016}" srcOrd="0" destOrd="0" presId="urn:microsoft.com/office/officeart/2005/8/layout/radial2"/>
    <dgm:cxn modelId="{D341110E-8D94-4968-A4B7-34A39DD03D9F}" type="presParOf" srcId="{517435A2-9728-4C97-A0CA-EBF3CCBC97B9}" destId="{3890A4CB-85FF-4F05-8C2A-97F650C50960}" srcOrd="0" destOrd="0" presId="urn:microsoft.com/office/officeart/2005/8/layout/radial2"/>
    <dgm:cxn modelId="{CB944E22-341C-4EE8-92C8-BA72C891916F}" type="presParOf" srcId="{3890A4CB-85FF-4F05-8C2A-97F650C50960}" destId="{1F70D46B-10A1-4CE4-846A-A1D410163204}" srcOrd="0" destOrd="0" presId="urn:microsoft.com/office/officeart/2005/8/layout/radial2"/>
    <dgm:cxn modelId="{E6CF29C1-EAB0-47E4-BE78-41839EFFCDA0}" type="presParOf" srcId="{1F70D46B-10A1-4CE4-846A-A1D410163204}" destId="{D43D0A7A-A69D-4377-9419-126878B6DF65}" srcOrd="0" destOrd="0" presId="urn:microsoft.com/office/officeart/2005/8/layout/radial2"/>
    <dgm:cxn modelId="{6EBEE928-1251-4E68-9FCA-208BB3062119}" type="presParOf" srcId="{1F70D46B-10A1-4CE4-846A-A1D410163204}" destId="{604AB985-1F49-46AA-A08C-C88FE1AF056C}" srcOrd="1" destOrd="0" presId="urn:microsoft.com/office/officeart/2005/8/layout/radial2"/>
    <dgm:cxn modelId="{49AA8B17-E3AC-4DE7-A467-50C67F100612}" type="presParOf" srcId="{3890A4CB-85FF-4F05-8C2A-97F650C50960}" destId="{B7B82133-1255-4D7C-9773-CDD7AC565850}" srcOrd="1" destOrd="0" presId="urn:microsoft.com/office/officeart/2005/8/layout/radial2"/>
    <dgm:cxn modelId="{1C9FD777-437D-41D7-AC5E-D7FFB74C91FB}" type="presParOf" srcId="{3890A4CB-85FF-4F05-8C2A-97F650C50960}" destId="{09B93B01-6E1E-4897-955B-1881155796B6}" srcOrd="2" destOrd="0" presId="urn:microsoft.com/office/officeart/2005/8/layout/radial2"/>
    <dgm:cxn modelId="{A7BE9CA8-613D-46DB-A310-B87224203F80}" type="presParOf" srcId="{09B93B01-6E1E-4897-955B-1881155796B6}" destId="{38679AB5-E0F1-40D2-B5FE-1BF9C8A55EAD}" srcOrd="0" destOrd="0" presId="urn:microsoft.com/office/officeart/2005/8/layout/radial2"/>
    <dgm:cxn modelId="{B362D5C4-B1EC-4104-86D2-D9828C2DCA12}" type="presParOf" srcId="{09B93B01-6E1E-4897-955B-1881155796B6}" destId="{355589E8-269A-446E-826B-D0CEA345C5CD}" srcOrd="1" destOrd="0" presId="urn:microsoft.com/office/officeart/2005/8/layout/radial2"/>
    <dgm:cxn modelId="{97C0B842-829C-48EB-8073-A13D48A39032}" type="presParOf" srcId="{3890A4CB-85FF-4F05-8C2A-97F650C50960}" destId="{7B67D409-41C8-4462-B703-15295BDE973B}" srcOrd="3" destOrd="0" presId="urn:microsoft.com/office/officeart/2005/8/layout/radial2"/>
    <dgm:cxn modelId="{3E4F688B-F494-4E7B-B1E9-CEBF1B39789A}" type="presParOf" srcId="{3890A4CB-85FF-4F05-8C2A-97F650C50960}" destId="{F586470D-EF85-49EE-B17C-778F327944AB}" srcOrd="4" destOrd="0" presId="urn:microsoft.com/office/officeart/2005/8/layout/radial2"/>
    <dgm:cxn modelId="{538E4522-9834-4BAD-8389-957C6FE31202}" type="presParOf" srcId="{F586470D-EF85-49EE-B17C-778F327944AB}" destId="{2E62FA2E-99B9-41C6-B04F-C8F40ED9EF95}" srcOrd="0" destOrd="0" presId="urn:microsoft.com/office/officeart/2005/8/layout/radial2"/>
    <dgm:cxn modelId="{8A34954C-8676-4495-B062-EEE73D20C68E}" type="presParOf" srcId="{F586470D-EF85-49EE-B17C-778F327944AB}" destId="{2F967FC5-8322-4AC3-9AD1-B6D008376512}" srcOrd="1" destOrd="0" presId="urn:microsoft.com/office/officeart/2005/8/layout/radial2"/>
    <dgm:cxn modelId="{D799617F-E67E-4DE1-A392-9FBC3C62FC70}" type="presParOf" srcId="{3890A4CB-85FF-4F05-8C2A-97F650C50960}" destId="{780418A7-920D-49D0-984B-81E7C2C1F533}" srcOrd="5" destOrd="0" presId="urn:microsoft.com/office/officeart/2005/8/layout/radial2"/>
    <dgm:cxn modelId="{E62D372F-4833-4879-8DB9-C3976B213EF0}" type="presParOf" srcId="{3890A4CB-85FF-4F05-8C2A-97F650C50960}" destId="{850773E5-7A1B-458F-86F8-DB6CC37ABFF1}" srcOrd="6" destOrd="0" presId="urn:microsoft.com/office/officeart/2005/8/layout/radial2"/>
    <dgm:cxn modelId="{C207B361-FC80-4EF1-B978-C723B52B113D}" type="presParOf" srcId="{850773E5-7A1B-458F-86F8-DB6CC37ABFF1}" destId="{2B05C3DE-A3BE-4A97-9B99-8C391FDBFBEE}" srcOrd="0" destOrd="0" presId="urn:microsoft.com/office/officeart/2005/8/layout/radial2"/>
    <dgm:cxn modelId="{AD0CB23B-247A-4B85-9CF1-77ADE5FB4D7C}" type="presParOf" srcId="{850773E5-7A1B-458F-86F8-DB6CC37ABFF1}" destId="{55E3D1E2-FA68-4D38-B45A-3FB72BFD2484}" srcOrd="1" destOrd="0" presId="urn:microsoft.com/office/officeart/2005/8/layout/radial2"/>
    <dgm:cxn modelId="{A17E7C6E-0C95-4FDA-B28C-3A7C3F9A768C}" type="presParOf" srcId="{3890A4CB-85FF-4F05-8C2A-97F650C50960}" destId="{217D8D54-1A76-41BE-A06A-CE665989668E}" srcOrd="7" destOrd="0" presId="urn:microsoft.com/office/officeart/2005/8/layout/radial2"/>
    <dgm:cxn modelId="{8B12B7E9-3AB3-4792-AEE6-A4E3581ADD74}" type="presParOf" srcId="{3890A4CB-85FF-4F05-8C2A-97F650C50960}" destId="{8CC17502-C6E8-4394-A9C5-BBD50CDA0FC2}" srcOrd="8" destOrd="0" presId="urn:microsoft.com/office/officeart/2005/8/layout/radial2"/>
    <dgm:cxn modelId="{2F6CAE67-138C-45BE-9FEE-33EB62869D01}" type="presParOf" srcId="{8CC17502-C6E8-4394-A9C5-BBD50CDA0FC2}" destId="{33CAB849-1A6D-4304-842C-36E06967567F}" srcOrd="0" destOrd="0" presId="urn:microsoft.com/office/officeart/2005/8/layout/radial2"/>
    <dgm:cxn modelId="{CF7BB23D-249C-48BF-B93A-D7D7C45E44B2}" type="presParOf" srcId="{8CC17502-C6E8-4394-A9C5-BBD50CDA0FC2}" destId="{56FB0C8A-12DE-4DD2-9A5E-C11DA5A6D98E}" srcOrd="1" destOrd="0" presId="urn:microsoft.com/office/officeart/2005/8/layout/radial2"/>
    <dgm:cxn modelId="{B817E352-79A6-45F3-BEA1-5958E8D032FF}" type="presParOf" srcId="{3890A4CB-85FF-4F05-8C2A-97F650C50960}" destId="{24160CFB-9785-4F36-8FCF-3BE5E7FAF334}" srcOrd="9" destOrd="0" presId="urn:microsoft.com/office/officeart/2005/8/layout/radial2"/>
    <dgm:cxn modelId="{49091532-8DCC-41F6-99F5-9557538BF401}" type="presParOf" srcId="{3890A4CB-85FF-4F05-8C2A-97F650C50960}" destId="{9C37B37E-0B08-41BF-8B41-5AB3B8695ACB}" srcOrd="10" destOrd="0" presId="urn:microsoft.com/office/officeart/2005/8/layout/radial2"/>
    <dgm:cxn modelId="{135BD6CC-B055-4EDB-83CC-4EB081118028}" type="presParOf" srcId="{9C37B37E-0B08-41BF-8B41-5AB3B8695ACB}" destId="{70F5BD76-5989-4032-94B3-558D2DDF0016}" srcOrd="0" destOrd="0" presId="urn:microsoft.com/office/officeart/2005/8/layout/radial2"/>
    <dgm:cxn modelId="{1D49DD47-C02D-4797-A733-D3D895F7A9E4}" type="presParOf" srcId="{9C37B37E-0B08-41BF-8B41-5AB3B8695ACB}" destId="{7F442250-5913-4924-9E9C-F5A1A3A4C59C}" srcOrd="1" destOrd="0" presId="urn:microsoft.com/office/officeart/2005/8/layout/radial2"/>
    <dgm:cxn modelId="{86189033-BF26-4CBE-931E-9157913C96CC}" type="presParOf" srcId="{3890A4CB-85FF-4F05-8C2A-97F650C50960}" destId="{6020412D-CB15-4EA6-94D1-B74379CACF36}" srcOrd="11" destOrd="0" presId="urn:microsoft.com/office/officeart/2005/8/layout/radial2"/>
    <dgm:cxn modelId="{E42BC034-E3EC-4C92-BDC6-4B9FCC65D135}" type="presParOf" srcId="{3890A4CB-85FF-4F05-8C2A-97F650C50960}" destId="{4458EC56-EE7A-48E7-A845-E570CB6C21D6}" srcOrd="12" destOrd="0" presId="urn:microsoft.com/office/officeart/2005/8/layout/radial2"/>
    <dgm:cxn modelId="{5B421BC8-2775-44E1-B01D-62CBAEBFA6FF}" type="presParOf" srcId="{4458EC56-EE7A-48E7-A845-E570CB6C21D6}" destId="{EBA8B6A3-0862-49F8-8DD0-2DBFBA1A8F96}" srcOrd="0" destOrd="0" presId="urn:microsoft.com/office/officeart/2005/8/layout/radial2"/>
    <dgm:cxn modelId="{8FBE01B4-D2DC-44CC-87DE-83E869DBDE38}" type="presParOf" srcId="{4458EC56-EE7A-48E7-A845-E570CB6C21D6}" destId="{33156354-3A35-41D8-99B5-DF04A0995847}" srcOrd="1" destOrd="0" presId="urn:microsoft.com/office/officeart/2005/8/layout/radial2"/>
    <dgm:cxn modelId="{675BF9B6-D038-4F5D-A68E-EA1952CF194B}" type="presParOf" srcId="{3890A4CB-85FF-4F05-8C2A-97F650C50960}" destId="{21DE704B-54BD-4A74-8961-1222F18D39D5}" srcOrd="13" destOrd="0" presId="urn:microsoft.com/office/officeart/2005/8/layout/radial2"/>
    <dgm:cxn modelId="{57EF83C9-47BE-4695-A129-33C41B9550F4}" type="presParOf" srcId="{3890A4CB-85FF-4F05-8C2A-97F650C50960}" destId="{6B10B437-283F-4A40-8C3A-A2BAB757EBAA}" srcOrd="14" destOrd="0" presId="urn:microsoft.com/office/officeart/2005/8/layout/radial2"/>
    <dgm:cxn modelId="{7A7BEFFE-5BFD-41F8-874C-FE487F1A221E}" type="presParOf" srcId="{6B10B437-283F-4A40-8C3A-A2BAB757EBAA}" destId="{6FC95440-AED4-47D0-A870-9B2006FFCAB4}" srcOrd="0" destOrd="0" presId="urn:microsoft.com/office/officeart/2005/8/layout/radial2"/>
    <dgm:cxn modelId="{7F3AD26D-C58C-48D1-A745-EB5452281B8C}" type="presParOf" srcId="{6B10B437-283F-4A40-8C3A-A2BAB757EBAA}" destId="{8ED5CADE-8F15-42CD-8B38-60BA5A50D4A6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першому класі: Метод. </a:t>
          </a:r>
          <a:r>
            <a:rPr lang="uk-UA" sz="2400" dirty="0" err="1" smtClean="0"/>
            <a:t>пос</a:t>
          </a:r>
          <a:r>
            <a:rPr lang="uk-UA" sz="2400" dirty="0" smtClean="0"/>
            <a:t>. для </a:t>
          </a:r>
          <a:r>
            <a:rPr lang="uk-UA" sz="2400" dirty="0" err="1" smtClean="0"/>
            <a:t>вчит</a:t>
          </a:r>
          <a:r>
            <a:rPr lang="uk-UA" sz="2400" dirty="0" smtClean="0"/>
            <a:t>. перших класів та </a:t>
          </a:r>
          <a:r>
            <a:rPr lang="uk-UA" sz="2400" dirty="0" err="1" smtClean="0"/>
            <a:t>студ</a:t>
          </a:r>
          <a:r>
            <a:rPr lang="uk-UA" sz="2400" dirty="0" smtClean="0"/>
            <a:t>. за спец. 6.010100 </a:t>
          </a:r>
          <a:r>
            <a:rPr lang="uk-UA" sz="2400" dirty="0" err="1" smtClean="0"/>
            <a:t>“Початкове</a:t>
          </a:r>
          <a:r>
            <a:rPr lang="uk-UA" sz="2400" dirty="0" smtClean="0"/>
            <a:t> </a:t>
          </a:r>
          <a:r>
            <a:rPr lang="uk-UA" sz="2400" dirty="0" err="1" smtClean="0"/>
            <a:t>навчання”</a:t>
          </a:r>
          <a:r>
            <a:rPr lang="uk-UA" sz="2400" dirty="0" smtClean="0"/>
            <a:t>, ОКР </a:t>
          </a:r>
          <a:r>
            <a:rPr lang="uk-UA" sz="2400" dirty="0" err="1" smtClean="0"/>
            <a:t>“бакалавр”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 – 240 с. – С. </a:t>
          </a:r>
          <a:r>
            <a:rPr lang="uk-UA" sz="2400" smtClean="0"/>
            <a:t>190-195.</a:t>
          </a:r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другому класі: Метод. </a:t>
          </a:r>
          <a:r>
            <a:rPr lang="uk-UA" sz="2400" dirty="0" err="1" smtClean="0"/>
            <a:t>пос</a:t>
          </a:r>
          <a:r>
            <a:rPr lang="uk-UA" sz="2400" dirty="0" smtClean="0"/>
            <a:t>. для </a:t>
          </a:r>
          <a:r>
            <a:rPr lang="uk-UA" sz="2400" dirty="0" err="1" smtClean="0"/>
            <a:t>вчит</a:t>
          </a:r>
          <a:r>
            <a:rPr lang="uk-UA" sz="2400" dirty="0" smtClean="0"/>
            <a:t>. перших класів та </a:t>
          </a:r>
          <a:r>
            <a:rPr lang="uk-UA" sz="2400" dirty="0" err="1" smtClean="0"/>
            <a:t>студ</a:t>
          </a:r>
          <a:r>
            <a:rPr lang="uk-UA" sz="2400" dirty="0" smtClean="0"/>
            <a:t>. за спец. 6.010100 </a:t>
          </a:r>
          <a:r>
            <a:rPr lang="uk-UA" sz="2400" dirty="0" err="1" smtClean="0"/>
            <a:t>“Початкове</a:t>
          </a:r>
          <a:r>
            <a:rPr lang="uk-UA" sz="2400" dirty="0" smtClean="0"/>
            <a:t> </a:t>
          </a:r>
          <a:r>
            <a:rPr lang="uk-UA" sz="2400" dirty="0" err="1" smtClean="0"/>
            <a:t>навчання”</a:t>
          </a:r>
          <a:r>
            <a:rPr lang="uk-UA" sz="2400" dirty="0" smtClean="0"/>
            <a:t>, ОКР </a:t>
          </a:r>
          <a:r>
            <a:rPr lang="uk-UA" sz="2400" dirty="0" err="1" smtClean="0"/>
            <a:t>“бакалавр”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 – 262 </a:t>
          </a:r>
          <a:r>
            <a:rPr lang="uk-UA" sz="2400" dirty="0" smtClean="0">
              <a:solidFill>
                <a:schemeClr val="tx1"/>
              </a:solidFill>
            </a:rPr>
            <a:t>с. – С. 193-213.</a:t>
          </a:r>
          <a:endParaRPr lang="uk-UA" sz="2400" noProof="0" dirty="0">
            <a:solidFill>
              <a:schemeClr val="tx1"/>
            </a:solidFill>
          </a:endParaRPr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третьому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/ С.О. </a:t>
          </a:r>
          <a:r>
            <a:rPr lang="uk-UA" sz="2400" dirty="0" err="1" smtClean="0"/>
            <a:t>Скворцова</a:t>
          </a:r>
          <a:r>
            <a:rPr lang="uk-UA" sz="2400" dirty="0" smtClean="0"/>
            <a:t>, Г.І. Мартинова, Т.О. Шевченко — </a:t>
          </a:r>
          <a:r>
            <a:rPr lang="uk-UA" sz="2400" dirty="0" smtClean="0">
              <a:solidFill>
                <a:schemeClr val="tx1"/>
              </a:solidFill>
            </a:rPr>
            <a:t>Одеса: Автограф, 2003.— 268 с. – С. 204-227.</a:t>
          </a:r>
          <a:endParaRPr lang="uk-UA" sz="2400" b="1" spc="-150" noProof="0" dirty="0" smtClean="0">
            <a:solidFill>
              <a:schemeClr val="tx1"/>
            </a:solidFill>
          </a:endParaRPr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41E31F-1A2D-4537-8CD0-058C37BA4B11}" type="presOf" srcId="{904D20C8-10B8-4171-B597-768FCCA53FB4}" destId="{AA690A2A-462F-4842-87AB-27D36FBE8E82}" srcOrd="0" destOrd="0" presId="urn:microsoft.com/office/officeart/2005/8/layout/hList6"/>
    <dgm:cxn modelId="{296BA73D-5BBC-42FD-A9EF-9643B0AA486A}" type="presOf" srcId="{A1FDD25E-E824-4031-88BC-0F373555732D}" destId="{4D486EF9-B268-495E-A68E-24F75757F6C9}" srcOrd="0" destOrd="0" presId="urn:microsoft.com/office/officeart/2005/8/layout/hList6"/>
    <dgm:cxn modelId="{5C02D291-2672-4993-B8AC-9C8ED928B475}" type="presOf" srcId="{F0185DEC-A004-4FA4-88FD-66C2E3F007A9}" destId="{E6B34294-6D5C-4362-AE07-3750C0B6CB94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86CA7C1A-98D3-489C-8321-824AFD581F90}" type="presOf" srcId="{DD079A72-2727-424D-B5FE-A91191538121}" destId="{1B3D0ADA-319A-4940-B395-95DDFC699AD5}" srcOrd="0" destOrd="0" presId="urn:microsoft.com/office/officeart/2005/8/layout/hList6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9658AFA8-7046-4643-BE5F-AA5DB4685BB1}" type="presParOf" srcId="{1B3D0ADA-319A-4940-B395-95DDFC699AD5}" destId="{E6B34294-6D5C-4362-AE07-3750C0B6CB94}" srcOrd="0" destOrd="0" presId="urn:microsoft.com/office/officeart/2005/8/layout/hList6"/>
    <dgm:cxn modelId="{E268C337-CBF9-47F1-8203-899BC55506F4}" type="presParOf" srcId="{1B3D0ADA-319A-4940-B395-95DDFC699AD5}" destId="{E8E4BE53-D7CF-43C4-9E28-06C19846DE34}" srcOrd="1" destOrd="0" presId="urn:microsoft.com/office/officeart/2005/8/layout/hList6"/>
    <dgm:cxn modelId="{5594B600-F2DF-4A49-803D-D7330EC4BFFB}" type="presParOf" srcId="{1B3D0ADA-319A-4940-B395-95DDFC699AD5}" destId="{AA690A2A-462F-4842-87AB-27D36FBE8E82}" srcOrd="2" destOrd="0" presId="urn:microsoft.com/office/officeart/2005/8/layout/hList6"/>
    <dgm:cxn modelId="{833FA6E7-D3B5-4A18-9578-3771260F387D}" type="presParOf" srcId="{1B3D0ADA-319A-4940-B395-95DDFC699AD5}" destId="{5B68EF68-1A81-4AB3-AAA6-287B403EDA26}" srcOrd="3" destOrd="0" presId="urn:microsoft.com/office/officeart/2005/8/layout/hList6"/>
    <dgm:cxn modelId="{C66FF97D-7342-4F47-8600-9EFA75802FE1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err="1" smtClean="0">
              <a:solidFill>
                <a:schemeClr val="tx1"/>
              </a:solidFill>
            </a:rPr>
            <a:t>Скворцова</a:t>
          </a:r>
          <a:r>
            <a:rPr lang="uk-UA" sz="2400" b="1" dirty="0" smtClean="0">
              <a:solidFill>
                <a:schemeClr val="tx1"/>
              </a:solidFill>
            </a:rPr>
            <a:t> С.О..</a:t>
          </a:r>
          <a:r>
            <a:rPr lang="ru-RU" sz="2400" dirty="0" smtClean="0">
              <a:solidFill>
                <a:schemeClr val="tx1"/>
              </a:solidFill>
            </a:rPr>
            <a:t> М</a:t>
          </a:r>
          <a:r>
            <a:rPr lang="uk-UA" sz="2400" dirty="0" err="1" smtClean="0">
              <a:solidFill>
                <a:schemeClr val="tx1"/>
              </a:solidFill>
            </a:rPr>
            <a:t>етодика</a:t>
          </a:r>
          <a:r>
            <a:rPr lang="uk-UA" sz="2400" dirty="0" smtClean="0">
              <a:solidFill>
                <a:schemeClr val="tx1"/>
              </a:solidFill>
            </a:rPr>
            <a:t> навчання математики в четвертому класі: </a:t>
          </a:r>
          <a:r>
            <a:rPr lang="uk-UA" sz="2400" dirty="0" err="1" smtClean="0">
              <a:solidFill>
                <a:schemeClr val="tx1"/>
              </a:solidFill>
            </a:rPr>
            <a:t>Навч</a:t>
          </a:r>
          <a:r>
            <a:rPr lang="uk-UA" sz="2400" dirty="0" smtClean="0">
              <a:solidFill>
                <a:schemeClr val="tx1"/>
              </a:solidFill>
            </a:rPr>
            <a:t>. </a:t>
          </a:r>
          <a:r>
            <a:rPr lang="uk-UA" sz="2400" dirty="0" err="1" smtClean="0">
              <a:solidFill>
                <a:schemeClr val="tx1"/>
              </a:solidFill>
            </a:rPr>
            <a:t>пос</a:t>
          </a:r>
          <a:r>
            <a:rPr lang="uk-UA" sz="2400" dirty="0" smtClean="0">
              <a:solidFill>
                <a:schemeClr val="tx1"/>
              </a:solidFill>
            </a:rPr>
            <a:t>. / С.О. </a:t>
          </a:r>
          <a:r>
            <a:rPr lang="uk-UA" sz="2400" dirty="0" err="1" smtClean="0">
              <a:solidFill>
                <a:schemeClr val="tx1"/>
              </a:solidFill>
            </a:rPr>
            <a:t>Скворцова</a:t>
          </a:r>
          <a:r>
            <a:rPr lang="uk-UA" sz="2400" dirty="0" smtClean="0">
              <a:solidFill>
                <a:schemeClr val="tx1"/>
              </a:solidFill>
            </a:rPr>
            <a:t>, Г.І. Мартинова, Т.О. Шевченко — Одеса: Автограф, 2003.— 309 с. – С. 242-250.</a:t>
          </a:r>
          <a:endParaRPr lang="uk-UA" sz="2400" noProof="0" dirty="0">
            <a:solidFill>
              <a:schemeClr val="tx1"/>
            </a:solidFill>
          </a:endParaRPr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/>
            <a:t>Богданович М.В., Козак М.В., Король Я.А.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викладання математики в початкових класах: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К. А.С.К., 1998. —352 с.: іл. </a:t>
          </a:r>
          <a:r>
            <a:rPr lang="uk-UA" sz="2400" dirty="0" smtClean="0">
              <a:solidFill>
                <a:srgbClr val="FF0000"/>
              </a:solidFill>
            </a:rPr>
            <a:t> </a:t>
          </a:r>
          <a:r>
            <a:rPr lang="uk-UA" sz="2400" dirty="0" smtClean="0">
              <a:solidFill>
                <a:schemeClr val="tx1"/>
              </a:solidFill>
            </a:rPr>
            <a:t>С. 309-330. </a:t>
          </a:r>
          <a:endParaRPr lang="uk-UA" sz="2400" noProof="0" dirty="0">
            <a:solidFill>
              <a:srgbClr val="FF0000"/>
            </a:solidFill>
          </a:endParaRPr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>
              <a:solidFill>
                <a:schemeClr val="tx1"/>
              </a:solidFill>
            </a:rPr>
            <a:t>Навчальні програми</a:t>
          </a:r>
          <a:r>
            <a:rPr lang="ru-RU" sz="2400" b="1" dirty="0" smtClean="0">
              <a:solidFill>
                <a:schemeClr val="tx1"/>
              </a:solidFill>
            </a:rPr>
            <a:t> </a:t>
          </a:r>
          <a:r>
            <a:rPr lang="ru-RU" sz="2400" dirty="0" smtClean="0">
              <a:solidFill>
                <a:schemeClr val="tx1"/>
              </a:solidFill>
            </a:rPr>
            <a:t>для  </a:t>
          </a:r>
          <a:r>
            <a:rPr lang="ru-RU" sz="2400" dirty="0" err="1" smtClean="0">
              <a:solidFill>
                <a:schemeClr val="tx1"/>
              </a:solidFill>
            </a:rPr>
            <a:t>загальноосвітніх</a:t>
          </a:r>
          <a:r>
            <a:rPr lang="ru-RU" sz="2400" dirty="0" smtClean="0">
              <a:solidFill>
                <a:schemeClr val="tx1"/>
              </a:solidFill>
            </a:rPr>
            <a:t> </a:t>
          </a:r>
          <a:r>
            <a:rPr lang="ru-RU" sz="2400" dirty="0" err="1" smtClean="0">
              <a:solidFill>
                <a:schemeClr val="tx1"/>
              </a:solidFill>
            </a:rPr>
            <a:t>навчальних</a:t>
          </a:r>
          <a:r>
            <a:rPr lang="ru-RU" sz="2400" dirty="0" smtClean="0">
              <a:solidFill>
                <a:schemeClr val="tx1"/>
              </a:solidFill>
            </a:rPr>
            <a:t> </a:t>
          </a:r>
          <a:r>
            <a:rPr lang="ru-RU" sz="2400" dirty="0" err="1" smtClean="0">
              <a:solidFill>
                <a:schemeClr val="tx1"/>
              </a:solidFill>
            </a:rPr>
            <a:t>закладів</a:t>
          </a:r>
          <a:r>
            <a:rPr lang="ru-RU" sz="2400" dirty="0" smtClean="0">
              <a:solidFill>
                <a:schemeClr val="tx1"/>
              </a:solidFill>
            </a:rPr>
            <a:t>. 1 – 4 </a:t>
          </a:r>
          <a:r>
            <a:rPr lang="ru-RU" sz="2400" dirty="0" err="1" smtClean="0">
              <a:solidFill>
                <a:schemeClr val="tx1"/>
              </a:solidFill>
            </a:rPr>
            <a:t>класи</a:t>
          </a:r>
          <a:r>
            <a:rPr lang="ru-RU" sz="2400" dirty="0" smtClean="0">
              <a:solidFill>
                <a:schemeClr val="tx1"/>
              </a:solidFill>
            </a:rPr>
            <a:t>. – К. : </a:t>
          </a:r>
          <a:r>
            <a:rPr lang="ru-RU" sz="2400" dirty="0" err="1" smtClean="0">
              <a:solidFill>
                <a:schemeClr val="tx1"/>
              </a:solidFill>
            </a:rPr>
            <a:t>Видавничий</a:t>
          </a:r>
          <a:r>
            <a:rPr lang="ru-RU" sz="2400" dirty="0" smtClean="0">
              <a:solidFill>
                <a:schemeClr val="tx1"/>
              </a:solidFill>
            </a:rPr>
            <a:t> </a:t>
          </a:r>
          <a:r>
            <a:rPr lang="ru-RU" sz="2400" dirty="0" err="1" smtClean="0">
              <a:solidFill>
                <a:schemeClr val="tx1"/>
              </a:solidFill>
            </a:rPr>
            <a:t>дім</a:t>
          </a:r>
          <a:r>
            <a:rPr lang="ru-RU" sz="2400" dirty="0" smtClean="0">
              <a:solidFill>
                <a:schemeClr val="tx1"/>
              </a:solidFill>
            </a:rPr>
            <a:t> «</a:t>
          </a:r>
          <a:r>
            <a:rPr lang="ru-RU" sz="2400" dirty="0" err="1" smtClean="0">
              <a:solidFill>
                <a:schemeClr val="tx1"/>
              </a:solidFill>
            </a:rPr>
            <a:t>Освіта</a:t>
          </a:r>
          <a:r>
            <a:rPr lang="ru-RU" sz="2400" dirty="0" smtClean="0">
              <a:solidFill>
                <a:schemeClr val="tx1"/>
              </a:solidFill>
            </a:rPr>
            <a:t>», 2011. – 392 с. – С. 147, 153, 160-161, 167-168.</a:t>
          </a:r>
          <a:endParaRPr lang="uk-UA" sz="2400" b="1" spc="-150" noProof="0" dirty="0" smtClean="0">
            <a:solidFill>
              <a:schemeClr val="tx1"/>
            </a:solidFill>
          </a:endParaRPr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4138DC-88AD-4D43-90B2-C286372D83D6}" type="presOf" srcId="{DD079A72-2727-424D-B5FE-A91191538121}" destId="{1B3D0ADA-319A-4940-B395-95DDFC699AD5}" srcOrd="0" destOrd="0" presId="urn:microsoft.com/office/officeart/2005/8/layout/hList6"/>
    <dgm:cxn modelId="{B9950221-58CF-4CBE-A224-8923F6A67D6B}" type="presOf" srcId="{A1FDD25E-E824-4031-88BC-0F373555732D}" destId="{4D486EF9-B268-495E-A68E-24F75757F6C9}" srcOrd="0" destOrd="0" presId="urn:microsoft.com/office/officeart/2005/8/layout/hList6"/>
    <dgm:cxn modelId="{5CB514CF-EA16-4FBD-B600-7898FA63C2EC}" type="presOf" srcId="{904D20C8-10B8-4171-B597-768FCCA53FB4}" destId="{AA690A2A-462F-4842-87AB-27D36FBE8E82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36B6A33E-6737-4B2F-BE97-AEF5E8CF97A2}" type="presOf" srcId="{F0185DEC-A004-4FA4-88FD-66C2E3F007A9}" destId="{E6B34294-6D5C-4362-AE07-3750C0B6CB94}" srcOrd="0" destOrd="0" presId="urn:microsoft.com/office/officeart/2005/8/layout/hList6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700C8247-2A74-4F76-B9C8-396A7423E1A9}" type="presParOf" srcId="{1B3D0ADA-319A-4940-B395-95DDFC699AD5}" destId="{E6B34294-6D5C-4362-AE07-3750C0B6CB94}" srcOrd="0" destOrd="0" presId="urn:microsoft.com/office/officeart/2005/8/layout/hList6"/>
    <dgm:cxn modelId="{8DCC094E-830B-4277-BE03-0AC89BBA8954}" type="presParOf" srcId="{1B3D0ADA-319A-4940-B395-95DDFC699AD5}" destId="{E8E4BE53-D7CF-43C4-9E28-06C19846DE34}" srcOrd="1" destOrd="0" presId="urn:microsoft.com/office/officeart/2005/8/layout/hList6"/>
    <dgm:cxn modelId="{80899487-D453-4751-B708-C13B5BA83AF9}" type="presParOf" srcId="{1B3D0ADA-319A-4940-B395-95DDFC699AD5}" destId="{AA690A2A-462F-4842-87AB-27D36FBE8E82}" srcOrd="2" destOrd="0" presId="urn:microsoft.com/office/officeart/2005/8/layout/hList6"/>
    <dgm:cxn modelId="{7DC54246-83D9-4274-A578-47385E50F246}" type="presParOf" srcId="{1B3D0ADA-319A-4940-B395-95DDFC699AD5}" destId="{5B68EF68-1A81-4AB3-AAA6-287B403EDA26}" srcOrd="3" destOrd="0" presId="urn:microsoft.com/office/officeart/2005/8/layout/hList6"/>
    <dgm:cxn modelId="{C4C08B4C-8C45-4B2F-BF8C-26DAE78EFDB8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Зміст алгебраїчного матеріалу в початковому курсі математики.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Числові рівності та нерівності. Залежність результату арифметичної дії від зміни компоненту. 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Рівняння.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5.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8CD09BF1-6B31-478E-8300-2C99193F576C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Розв'язування задач за допомогою рівнянь.</a:t>
          </a:r>
          <a:endParaRPr lang="uk-UA" sz="2400" dirty="0" smtClean="0"/>
        </a:p>
      </dgm:t>
    </dgm:pt>
    <dgm:pt modelId="{01FB5A89-3CE1-4FC3-AD72-94E6A0DC23C5}" type="sibTrans" cxnId="{AF781B5A-8A7F-407F-B1BE-AA0710C9C86A}">
      <dgm:prSet/>
      <dgm:spPr/>
      <dgm:t>
        <a:bodyPr/>
        <a:lstStyle/>
        <a:p>
          <a:endParaRPr lang="ru-RU" sz="2400"/>
        </a:p>
      </dgm:t>
    </dgm:pt>
    <dgm:pt modelId="{8DAF0B44-8812-446D-8B7C-8179DBBC0A5D}" type="parTrans" cxnId="{AF781B5A-8A7F-407F-B1BE-AA0710C9C86A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ru-RU" sz="2400" b="1" dirty="0" smtClean="0"/>
            <a:t>4.</a:t>
          </a:r>
          <a:endParaRPr lang="ru-RU" sz="2400" b="1" dirty="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EDD9AD30-0CBC-4CAE-AE45-34B6C8D28B6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Математичні вирази: числові та буквені.</a:t>
          </a:r>
          <a:endParaRPr lang="ru-RU" sz="2400" dirty="0"/>
        </a:p>
      </dgm:t>
    </dgm:pt>
    <dgm:pt modelId="{19594A43-0289-4329-A0D7-1AEEE086913E}" type="parTrans" cxnId="{72781303-BC04-4CFC-BE88-612B3D13D084}">
      <dgm:prSet/>
      <dgm:spPr/>
      <dgm:t>
        <a:bodyPr/>
        <a:lstStyle/>
        <a:p>
          <a:endParaRPr lang="ru-RU"/>
        </a:p>
      </dgm:t>
    </dgm:pt>
    <dgm:pt modelId="{B4C4F2F6-0714-41B4-8D70-5244EFF908EA}" type="sibTrans" cxnId="{72781303-BC04-4CFC-BE88-612B3D13D084}">
      <dgm:prSet/>
      <dgm:spPr/>
      <dgm:t>
        <a:bodyPr/>
        <a:lstStyle/>
        <a:p>
          <a:endParaRPr lang="ru-RU"/>
        </a:p>
      </dgm:t>
    </dgm:pt>
    <dgm:pt modelId="{0D535C19-839F-4BBE-854A-07E63279E575}">
      <dgm:prSet phldrT="[Текст]" custT="1"/>
      <dgm:spPr/>
      <dgm:t>
        <a:bodyPr/>
        <a:lstStyle/>
        <a:p>
          <a:pPr algn="ctr"/>
          <a:r>
            <a:rPr lang="ru-RU" sz="2400" b="1" dirty="0" smtClean="0"/>
            <a:t>2.</a:t>
          </a:r>
          <a:endParaRPr lang="ru-RU" sz="2400" b="1" dirty="0"/>
        </a:p>
      </dgm:t>
    </dgm:pt>
    <dgm:pt modelId="{8E71F7A9-C7E6-4886-A48A-F7C58BBCF7CD}" type="parTrans" cxnId="{885EAE9E-7BD8-4C84-8ACE-24190242EEDA}">
      <dgm:prSet/>
      <dgm:spPr/>
      <dgm:t>
        <a:bodyPr/>
        <a:lstStyle/>
        <a:p>
          <a:endParaRPr lang="ru-RU"/>
        </a:p>
      </dgm:t>
    </dgm:pt>
    <dgm:pt modelId="{097D3776-4926-4FD4-9898-9BACDD13765B}" type="sibTrans" cxnId="{885EAE9E-7BD8-4C84-8ACE-24190242EEDA}">
      <dgm:prSet/>
      <dgm:spPr/>
      <dgm:t>
        <a:bodyPr/>
        <a:lstStyle/>
        <a:p>
          <a:endParaRPr lang="ru-RU"/>
        </a:p>
      </dgm:t>
    </dgm:pt>
    <dgm:pt modelId="{3EE42B19-39FD-49E6-A451-7349A2DFA5BB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Нерівності з змінною.</a:t>
          </a:r>
          <a:endParaRPr lang="uk-UA" sz="2400" dirty="0" smtClean="0"/>
        </a:p>
      </dgm:t>
    </dgm:pt>
    <dgm:pt modelId="{901FF232-D5ED-4BA6-BA56-1B9C3C6EE626}" type="parTrans" cxnId="{A3F17ED6-A38D-4CC6-980F-88B91C5985FC}">
      <dgm:prSet/>
      <dgm:spPr/>
    </dgm:pt>
    <dgm:pt modelId="{B811C3AB-DE5F-4FB9-BAE6-FD29588BF234}" type="sibTrans" cxnId="{A3F17ED6-A38D-4CC6-980F-88B91C5985FC}">
      <dgm:prSet/>
      <dgm:spPr/>
    </dgm:pt>
    <dgm:pt modelId="{028E0391-1B5F-4946-9DA0-E1A2CF17DBD7}">
      <dgm:prSet custT="1"/>
      <dgm:spPr/>
      <dgm:t>
        <a:bodyPr/>
        <a:lstStyle/>
        <a:p>
          <a:pPr algn="ctr"/>
          <a:r>
            <a:rPr lang="uk-UA" sz="2400" b="1" dirty="0" smtClean="0"/>
            <a:t>6.</a:t>
          </a:r>
        </a:p>
      </dgm:t>
    </dgm:pt>
    <dgm:pt modelId="{75BEC36B-DC6B-4D40-9E8B-BF4275FD8388}" type="parTrans" cxnId="{4F292677-425E-490B-A79A-F86483312085}">
      <dgm:prSet/>
      <dgm:spPr/>
    </dgm:pt>
    <dgm:pt modelId="{9E23E33E-D6C7-448C-A3A4-A930AB3B4DBD}" type="sibTrans" cxnId="{4F292677-425E-490B-A79A-F86483312085}">
      <dgm:prSet/>
      <dgm:spPr/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6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6" custScaleX="139553" custScaleY="960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3F9E30BB-41C0-4289-8E1D-B25F0C940D89}" type="pres">
      <dgm:prSet presAssocID="{0D535C19-839F-4BBE-854A-07E63279E575}" presName="linNode" presStyleCnt="0"/>
      <dgm:spPr/>
    </dgm:pt>
    <dgm:pt modelId="{192A2AE8-BBDA-4C81-BCB8-9C08B1E69721}" type="pres">
      <dgm:prSet presAssocID="{0D535C19-839F-4BBE-854A-07E63279E575}" presName="parentText" presStyleLbl="node1" presStyleIdx="1" presStyleCnt="6" custScaleX="292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F13FF-D5A8-4E07-B48F-B928D054DB5E}" type="pres">
      <dgm:prSet presAssocID="{0D535C19-839F-4BBE-854A-07E63279E575}" presName="descendantText" presStyleLbl="alignAccFollowNode1" presStyleIdx="1" presStyleCnt="6" custScaleX="138861" custScaleY="128357" custLinFactNeighborX="1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16497-E9A0-454D-9708-42A7DBD295B6}" type="pres">
      <dgm:prSet presAssocID="{097D3776-4926-4FD4-9898-9BACDD13765B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2" presStyleCnt="6" custScaleX="29526" custScaleY="110522" custLinFactNeighborX="-9" custLinFactNeighborY="70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2" presStyleCnt="6" custScaleX="139553" custScaleY="120862" custLinFactNeighborY="88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6" custScaleX="29526" custLinFactNeighborX="-9" custLinFactNeighborY="65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6" custScaleX="139553" custScaleY="100440" custLinFactNeighborY="8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6" custScaleX="29526" custScaleY="110364" custLinFactNeighborX="-9" custLinFactNeighborY="43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6" custScaleX="139553" custScaleY="113528" custLinFactNeighborY="101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B8FBDA-B90F-425A-8272-AC4D9712E4D6}" type="pres">
      <dgm:prSet presAssocID="{59659ACE-BD4F-4027-A2B7-1F3014BF97F1}" presName="sp" presStyleCnt="0"/>
      <dgm:spPr/>
    </dgm:pt>
    <dgm:pt modelId="{B94C9018-B062-471F-8A4C-88580B581C14}" type="pres">
      <dgm:prSet presAssocID="{028E0391-1B5F-4946-9DA0-E1A2CF17DBD7}" presName="linNode" presStyleCnt="0"/>
      <dgm:spPr/>
    </dgm:pt>
    <dgm:pt modelId="{DF0DAECD-3029-4003-90D0-F8A9885BD2B1}" type="pres">
      <dgm:prSet presAssocID="{028E0391-1B5F-4946-9DA0-E1A2CF17DBD7}" presName="parentText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523CFC-19B6-4BA6-A603-BA543460D0F5}" type="pres">
      <dgm:prSet presAssocID="{028E0391-1B5F-4946-9DA0-E1A2CF17DBD7}" presName="descendantText" presStyleLbl="alignAccFollowNode1" presStyleIdx="5" presStyleCnt="6" custScaleX="4460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B7275F-63B4-48DC-B840-5E0F191C44BC}" srcId="{16F6B25E-5D6B-4ECF-AF9D-EAA929C9A4C8}" destId="{E3E52D60-FB37-44C2-A7ED-F8F42776443E}" srcOrd="2" destOrd="0" parTransId="{9624D9D2-43CC-450A-B34F-4B79F35E0161}" sibTransId="{4F278DB9-3D1F-4D2E-A6F3-A5505CD7A737}"/>
    <dgm:cxn modelId="{C0B2C04B-7793-4DAA-9644-5AFF2EAC5A16}" type="presOf" srcId="{16F6B25E-5D6B-4ECF-AF9D-EAA929C9A4C8}" destId="{6A598DE4-5F9A-442C-A71C-CB888B6D895A}" srcOrd="0" destOrd="0" presId="urn:microsoft.com/office/officeart/2005/8/layout/vList5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AF781B5A-8A7F-407F-B1BE-AA0710C9C86A}" srcId="{A5C651E8-C66F-468A-90AA-0FEAEBDC3640}" destId="{8CD09BF1-6B31-478E-8300-2C99193F576C}" srcOrd="0" destOrd="0" parTransId="{8DAF0B44-8812-446D-8B7C-8179DBBC0A5D}" sibTransId="{01FB5A89-3CE1-4FC3-AD72-94E6A0DC23C5}"/>
    <dgm:cxn modelId="{24DADB96-8E80-4795-91A4-131FDD424384}" type="presOf" srcId="{E3E52D60-FB37-44C2-A7ED-F8F42776443E}" destId="{3C94D313-2FA7-4078-BBC5-95F9E5421374}" srcOrd="0" destOrd="0" presId="urn:microsoft.com/office/officeart/2005/8/layout/vList5"/>
    <dgm:cxn modelId="{CFDB9C6B-186C-4447-9691-EB423D20C856}" type="presOf" srcId="{0D535C19-839F-4BBE-854A-07E63279E575}" destId="{192A2AE8-BBDA-4C81-BCB8-9C08B1E69721}" srcOrd="0" destOrd="0" presId="urn:microsoft.com/office/officeart/2005/8/layout/vList5"/>
    <dgm:cxn modelId="{70ABBE0A-09E6-4BAE-B9BD-2E54C0D8E30A}" type="presOf" srcId="{5DD621EF-41CF-448F-A782-480EA2260C24}" destId="{4D911F85-0A28-4509-8A5F-C41B4F08211B}" srcOrd="0" destOrd="0" presId="urn:microsoft.com/office/officeart/2005/8/layout/vList5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230BA2F6-4B37-4333-B477-D447E3F707FE}" type="presOf" srcId="{5B4450A5-B5D9-46F4-8CB8-CE7CC0BA5859}" destId="{58027FF2-3CA3-4746-AA39-77C4E2F36E4D}" srcOrd="0" destOrd="0" presId="urn:microsoft.com/office/officeart/2005/8/layout/vList5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E230937E-C818-4407-833E-2B44A87F624B}" type="presOf" srcId="{B1073F86-7009-4DE1-9468-C44F86B0C0B5}" destId="{6C2BB375-6319-4214-89A9-B3927C2E39A5}" srcOrd="0" destOrd="0" presId="urn:microsoft.com/office/officeart/2005/8/layout/vList5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66A8990B-150D-47B2-9547-5A6E7314289B}" type="presOf" srcId="{8CD09BF1-6B31-478E-8300-2C99193F576C}" destId="{8BC24923-25DE-4B1F-9EC6-FAEB41D5E090}" srcOrd="0" destOrd="0" presId="urn:microsoft.com/office/officeart/2005/8/layout/vList5"/>
    <dgm:cxn modelId="{794313B8-887C-44D7-A0A0-D38A22A14DED}" type="presOf" srcId="{028E0391-1B5F-4946-9DA0-E1A2CF17DBD7}" destId="{DF0DAECD-3029-4003-90D0-F8A9885BD2B1}" srcOrd="0" destOrd="0" presId="urn:microsoft.com/office/officeart/2005/8/layout/vList5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885EAE9E-7BD8-4C84-8ACE-24190242EEDA}" srcId="{16F6B25E-5D6B-4ECF-AF9D-EAA929C9A4C8}" destId="{0D535C19-839F-4BBE-854A-07E63279E575}" srcOrd="1" destOrd="0" parTransId="{8E71F7A9-C7E6-4886-A48A-F7C58BBCF7CD}" sibTransId="{097D3776-4926-4FD4-9898-9BACDD13765B}"/>
    <dgm:cxn modelId="{72781303-BC04-4CFC-BE88-612B3D13D084}" srcId="{0D535C19-839F-4BBE-854A-07E63279E575}" destId="{EDD9AD30-0CBC-4CAE-AE45-34B6C8D28B6A}" srcOrd="0" destOrd="0" parTransId="{19594A43-0289-4329-A0D7-1AEEE086913E}" sibTransId="{B4C4F2F6-0714-41B4-8D70-5244EFF908EA}"/>
    <dgm:cxn modelId="{4F292677-425E-490B-A79A-F86483312085}" srcId="{16F6B25E-5D6B-4ECF-AF9D-EAA929C9A4C8}" destId="{028E0391-1B5F-4946-9DA0-E1A2CF17DBD7}" srcOrd="5" destOrd="0" parTransId="{75BEC36B-DC6B-4D40-9E8B-BF4275FD8388}" sibTransId="{9E23E33E-D6C7-448C-A3A4-A930AB3B4DBD}"/>
    <dgm:cxn modelId="{A3E92F1A-6D6C-4E0F-919F-5A08D9CFAF64}" type="presOf" srcId="{A5C651E8-C66F-468A-90AA-0FEAEBDC3640}" destId="{7C08314F-2955-4195-9CB9-FD09367BF161}" srcOrd="0" destOrd="0" presId="urn:microsoft.com/office/officeart/2005/8/layout/vList5"/>
    <dgm:cxn modelId="{CDC57C98-F22B-4170-B337-588E82DF968C}" type="presOf" srcId="{3EE42B19-39FD-49E6-A451-7349A2DFA5BB}" destId="{CF523CFC-19B6-4BA6-A603-BA543460D0F5}" srcOrd="0" destOrd="0" presId="urn:microsoft.com/office/officeart/2005/8/layout/vList5"/>
    <dgm:cxn modelId="{E778C5CB-CECF-4702-87C1-B7469EC4C556}" type="presOf" srcId="{EDD9AD30-0CBC-4CAE-AE45-34B6C8D28B6A}" destId="{7FEF13FF-D5A8-4E07-B48F-B928D054DB5E}" srcOrd="0" destOrd="0" presId="urn:microsoft.com/office/officeart/2005/8/layout/vList5"/>
    <dgm:cxn modelId="{67B8A58D-E6FE-4202-9BF6-48C024B171CE}" type="presOf" srcId="{9EAC05D9-FF2D-4BB4-9A16-8BAB2090DB2C}" destId="{75B573CE-C075-413A-8674-BBB152F3F85B}" srcOrd="0" destOrd="0" presId="urn:microsoft.com/office/officeart/2005/8/layout/vList5"/>
    <dgm:cxn modelId="{A3F17ED6-A38D-4CC6-980F-88B91C5985FC}" srcId="{028E0391-1B5F-4946-9DA0-E1A2CF17DBD7}" destId="{3EE42B19-39FD-49E6-A451-7349A2DFA5BB}" srcOrd="0" destOrd="0" parTransId="{901FF232-D5ED-4BA6-BA56-1B9C3C6EE626}" sibTransId="{B811C3AB-DE5F-4FB9-BAE6-FD29588BF234}"/>
    <dgm:cxn modelId="{4E02468D-3984-44BF-B489-4355DE14127E}" type="presOf" srcId="{9711E13B-5E58-4D83-AB7A-5ED98B0319BA}" destId="{A94EE1D4-D5A0-4711-BBAC-1E9C01BF728D}" srcOrd="0" destOrd="0" presId="urn:microsoft.com/office/officeart/2005/8/layout/vList5"/>
    <dgm:cxn modelId="{B5789853-789A-41D8-999E-67805A80D198}" type="presParOf" srcId="{6A598DE4-5F9A-442C-A71C-CB888B6D895A}" destId="{7F3365DA-E47B-4A51-B535-CB716DC72B4E}" srcOrd="0" destOrd="0" presId="urn:microsoft.com/office/officeart/2005/8/layout/vList5"/>
    <dgm:cxn modelId="{E0483326-27A8-49DB-AF7A-55B7B26DA202}" type="presParOf" srcId="{7F3365DA-E47B-4A51-B535-CB716DC72B4E}" destId="{6C2BB375-6319-4214-89A9-B3927C2E39A5}" srcOrd="0" destOrd="0" presId="urn:microsoft.com/office/officeart/2005/8/layout/vList5"/>
    <dgm:cxn modelId="{48B2AD02-251F-48B0-B169-0ABCCE32C79D}" type="presParOf" srcId="{7F3365DA-E47B-4A51-B535-CB716DC72B4E}" destId="{A94EE1D4-D5A0-4711-BBAC-1E9C01BF728D}" srcOrd="1" destOrd="0" presId="urn:microsoft.com/office/officeart/2005/8/layout/vList5"/>
    <dgm:cxn modelId="{30024D03-1DFC-4872-AA9D-61C5036A74E3}" type="presParOf" srcId="{6A598DE4-5F9A-442C-A71C-CB888B6D895A}" destId="{85BA4B2F-B42C-4443-A939-1945FACDD907}" srcOrd="1" destOrd="0" presId="urn:microsoft.com/office/officeart/2005/8/layout/vList5"/>
    <dgm:cxn modelId="{8F2820D0-F448-4F6E-82E8-CB45CE681F64}" type="presParOf" srcId="{6A598DE4-5F9A-442C-A71C-CB888B6D895A}" destId="{3F9E30BB-41C0-4289-8E1D-B25F0C940D89}" srcOrd="2" destOrd="0" presId="urn:microsoft.com/office/officeart/2005/8/layout/vList5"/>
    <dgm:cxn modelId="{BFE8CC79-8E73-4D4B-B020-B2DC405DCC76}" type="presParOf" srcId="{3F9E30BB-41C0-4289-8E1D-B25F0C940D89}" destId="{192A2AE8-BBDA-4C81-BCB8-9C08B1E69721}" srcOrd="0" destOrd="0" presId="urn:microsoft.com/office/officeart/2005/8/layout/vList5"/>
    <dgm:cxn modelId="{429BBB4D-C2AD-4AD3-82D7-912972256EB2}" type="presParOf" srcId="{3F9E30BB-41C0-4289-8E1D-B25F0C940D89}" destId="{7FEF13FF-D5A8-4E07-B48F-B928D054DB5E}" srcOrd="1" destOrd="0" presId="urn:microsoft.com/office/officeart/2005/8/layout/vList5"/>
    <dgm:cxn modelId="{CD16678B-1A8B-410C-8594-9F0E1517C866}" type="presParOf" srcId="{6A598DE4-5F9A-442C-A71C-CB888B6D895A}" destId="{C5316497-E9A0-454D-9708-42A7DBD295B6}" srcOrd="3" destOrd="0" presId="urn:microsoft.com/office/officeart/2005/8/layout/vList5"/>
    <dgm:cxn modelId="{45DBAC54-D315-4EAD-8DA7-4EAA3C85749C}" type="presParOf" srcId="{6A598DE4-5F9A-442C-A71C-CB888B6D895A}" destId="{6D457BDF-9C01-4558-88A9-4058CBE569F6}" srcOrd="4" destOrd="0" presId="urn:microsoft.com/office/officeart/2005/8/layout/vList5"/>
    <dgm:cxn modelId="{7189136E-2E2B-4343-9201-3C1F6FD87511}" type="presParOf" srcId="{6D457BDF-9C01-4558-88A9-4058CBE569F6}" destId="{3C94D313-2FA7-4078-BBC5-95F9E5421374}" srcOrd="0" destOrd="0" presId="urn:microsoft.com/office/officeart/2005/8/layout/vList5"/>
    <dgm:cxn modelId="{A7724E66-EC30-4600-B5EF-35868F076B60}" type="presParOf" srcId="{6D457BDF-9C01-4558-88A9-4058CBE569F6}" destId="{4D911F85-0A28-4509-8A5F-C41B4F08211B}" srcOrd="1" destOrd="0" presId="urn:microsoft.com/office/officeart/2005/8/layout/vList5"/>
    <dgm:cxn modelId="{61748A23-DFDF-4BC4-8612-94A488851D36}" type="presParOf" srcId="{6A598DE4-5F9A-442C-A71C-CB888B6D895A}" destId="{CEEC8C25-837C-457E-A42D-CB10A814ADB2}" srcOrd="5" destOrd="0" presId="urn:microsoft.com/office/officeart/2005/8/layout/vList5"/>
    <dgm:cxn modelId="{D69211DF-DFF5-45CE-A3B4-049152551AF4}" type="presParOf" srcId="{6A598DE4-5F9A-442C-A71C-CB888B6D895A}" destId="{4ECC84BF-04C5-4518-A8F0-4DE3400C4B33}" srcOrd="6" destOrd="0" presId="urn:microsoft.com/office/officeart/2005/8/layout/vList5"/>
    <dgm:cxn modelId="{067D2DF5-B9F3-4E8B-BB72-B2481FEE6E72}" type="presParOf" srcId="{4ECC84BF-04C5-4518-A8F0-4DE3400C4B33}" destId="{75B573CE-C075-413A-8674-BBB152F3F85B}" srcOrd="0" destOrd="0" presId="urn:microsoft.com/office/officeart/2005/8/layout/vList5"/>
    <dgm:cxn modelId="{CA7EC938-DB72-46E8-9F89-864EF95546B8}" type="presParOf" srcId="{4ECC84BF-04C5-4518-A8F0-4DE3400C4B33}" destId="{58027FF2-3CA3-4746-AA39-77C4E2F36E4D}" srcOrd="1" destOrd="0" presId="urn:microsoft.com/office/officeart/2005/8/layout/vList5"/>
    <dgm:cxn modelId="{AEBA5B33-297F-4E55-8D69-0F448D1AE3B5}" type="presParOf" srcId="{6A598DE4-5F9A-442C-A71C-CB888B6D895A}" destId="{75718872-32B4-4552-BEC2-F866B40C1B6A}" srcOrd="7" destOrd="0" presId="urn:microsoft.com/office/officeart/2005/8/layout/vList5"/>
    <dgm:cxn modelId="{D4689189-ADA2-4D70-95D0-23CD3EBCC5F7}" type="presParOf" srcId="{6A598DE4-5F9A-442C-A71C-CB888B6D895A}" destId="{2C148333-BA78-4EDE-B5F4-39D1EC75D87E}" srcOrd="8" destOrd="0" presId="urn:microsoft.com/office/officeart/2005/8/layout/vList5"/>
    <dgm:cxn modelId="{8914FFE5-DE28-40B9-AAAB-393BDB6F1732}" type="presParOf" srcId="{2C148333-BA78-4EDE-B5F4-39D1EC75D87E}" destId="{7C08314F-2955-4195-9CB9-FD09367BF161}" srcOrd="0" destOrd="0" presId="urn:microsoft.com/office/officeart/2005/8/layout/vList5"/>
    <dgm:cxn modelId="{191D596B-F2BC-4F96-8E8A-5EAB168F5E04}" type="presParOf" srcId="{2C148333-BA78-4EDE-B5F4-39D1EC75D87E}" destId="{8BC24923-25DE-4B1F-9EC6-FAEB41D5E090}" srcOrd="1" destOrd="0" presId="urn:microsoft.com/office/officeart/2005/8/layout/vList5"/>
    <dgm:cxn modelId="{5002C7D1-0300-4586-9E99-BBF7C1E7C659}" type="presParOf" srcId="{6A598DE4-5F9A-442C-A71C-CB888B6D895A}" destId="{29B8FBDA-B90F-425A-8272-AC4D9712E4D6}" srcOrd="9" destOrd="0" presId="urn:microsoft.com/office/officeart/2005/8/layout/vList5"/>
    <dgm:cxn modelId="{26DA7024-FF9F-450B-8428-DF199E5C82A1}" type="presParOf" srcId="{6A598DE4-5F9A-442C-A71C-CB888B6D895A}" destId="{B94C9018-B062-471F-8A4C-88580B581C14}" srcOrd="10" destOrd="0" presId="urn:microsoft.com/office/officeart/2005/8/layout/vList5"/>
    <dgm:cxn modelId="{BA285D12-9C12-4010-B9B8-672A20E3BF37}" type="presParOf" srcId="{B94C9018-B062-471F-8A4C-88580B581C14}" destId="{DF0DAECD-3029-4003-90D0-F8A9885BD2B1}" srcOrd="0" destOrd="0" presId="urn:microsoft.com/office/officeart/2005/8/layout/vList5"/>
    <dgm:cxn modelId="{EFBF5C7A-82C9-41AF-8CE8-619DFF5F6EDD}" type="presParOf" srcId="{B94C9018-B062-471F-8A4C-88580B581C14}" destId="{CF523CFC-19B6-4BA6-A603-BA543460D0F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66B2BF-1C91-4390-887D-59AFDF2F54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2020DB-F149-4227-9BEB-A0D49C73DC9B}">
      <dgm:prSet phldrT="[Текст]" custT="1"/>
      <dgm:spPr/>
      <dgm:t>
        <a:bodyPr/>
        <a:lstStyle/>
        <a:p>
          <a:r>
            <a:rPr lang="uk-UA" sz="2400" dirty="0" smtClean="0"/>
            <a:t>Про що Ви дізналися сьогодні на лекції?</a:t>
          </a:r>
          <a:endParaRPr lang="ru-RU" sz="2400" dirty="0"/>
        </a:p>
      </dgm:t>
    </dgm:pt>
    <dgm:pt modelId="{0100F789-35CF-4756-B3C5-E7094A782C5E}" type="parTrans" cxnId="{B5A177D7-C739-4DE1-9AA5-C85B25A41B14}">
      <dgm:prSet/>
      <dgm:spPr/>
      <dgm:t>
        <a:bodyPr/>
        <a:lstStyle/>
        <a:p>
          <a:endParaRPr lang="ru-RU"/>
        </a:p>
      </dgm:t>
    </dgm:pt>
    <dgm:pt modelId="{546CF1F9-314E-497D-B7BB-BBED518EC40C}" type="sibTrans" cxnId="{B5A177D7-C739-4DE1-9AA5-C85B25A41B14}">
      <dgm:prSet/>
      <dgm:spPr/>
      <dgm:t>
        <a:bodyPr/>
        <a:lstStyle/>
        <a:p>
          <a:endParaRPr lang="ru-RU"/>
        </a:p>
      </dgm:t>
    </dgm:pt>
    <dgm:pt modelId="{889517A7-6441-4483-B2EC-4040F04A8583}">
      <dgm:prSet phldrT="[Текст]" custT="1"/>
      <dgm:spPr/>
      <dgm:t>
        <a:bodyPr/>
        <a:lstStyle/>
        <a:p>
          <a:r>
            <a:rPr lang="uk-UA" sz="2400" dirty="0" smtClean="0"/>
            <a:t>Про що ще Ви хотіли б дізнатися?</a:t>
          </a:r>
          <a:endParaRPr lang="ru-RU" sz="2400" dirty="0"/>
        </a:p>
      </dgm:t>
    </dgm:pt>
    <dgm:pt modelId="{FB4B70D2-484C-4686-B949-B5ED5864749D}" type="parTrans" cxnId="{777DDF51-BCB1-46EC-B137-0FC1F42A69A7}">
      <dgm:prSet/>
      <dgm:spPr/>
      <dgm:t>
        <a:bodyPr/>
        <a:lstStyle/>
        <a:p>
          <a:endParaRPr lang="ru-RU"/>
        </a:p>
      </dgm:t>
    </dgm:pt>
    <dgm:pt modelId="{750A1A6D-6D08-4BE7-8E67-C202BCE8BA1F}" type="sibTrans" cxnId="{777DDF51-BCB1-46EC-B137-0FC1F42A69A7}">
      <dgm:prSet/>
      <dgm:spPr/>
      <dgm:t>
        <a:bodyPr/>
        <a:lstStyle/>
        <a:p>
          <a:endParaRPr lang="ru-RU"/>
        </a:p>
      </dgm:t>
    </dgm:pt>
    <dgm:pt modelId="{4DF7A849-7E3E-424B-AB6C-A90D1143B16A}">
      <dgm:prSet phldrT="[Текст]" custT="1"/>
      <dgm:spPr/>
      <dgm:t>
        <a:bodyPr/>
        <a:lstStyle/>
        <a:p>
          <a:r>
            <a:rPr lang="uk-UA" sz="2400" dirty="0" smtClean="0"/>
            <a:t>Над чим ще слід попрацювати?</a:t>
          </a:r>
          <a:endParaRPr lang="ru-RU" sz="2400" dirty="0"/>
        </a:p>
      </dgm:t>
    </dgm:pt>
    <dgm:pt modelId="{1BEEF930-E46D-4E32-9AA4-C8A5B1DF4448}" type="parTrans" cxnId="{9115437B-E454-4CFD-BC65-D0DA7E4A9531}">
      <dgm:prSet/>
      <dgm:spPr/>
      <dgm:t>
        <a:bodyPr/>
        <a:lstStyle/>
        <a:p>
          <a:endParaRPr lang="ru-RU"/>
        </a:p>
      </dgm:t>
    </dgm:pt>
    <dgm:pt modelId="{4708B393-328E-4305-A917-2D069D5ED2A1}" type="sibTrans" cxnId="{9115437B-E454-4CFD-BC65-D0DA7E4A9531}">
      <dgm:prSet/>
      <dgm:spPr/>
      <dgm:t>
        <a:bodyPr/>
        <a:lstStyle/>
        <a:p>
          <a:endParaRPr lang="ru-RU"/>
        </a:p>
      </dgm:t>
    </dgm:pt>
    <dgm:pt modelId="{1940583F-00E0-4CC2-8478-BF25F75FB3E4}">
      <dgm:prSet phldrT="[Текст]"/>
      <dgm:spPr/>
      <dgm:t>
        <a:bodyPr/>
        <a:lstStyle/>
        <a:p>
          <a:endParaRPr lang="ru-RU" dirty="0"/>
        </a:p>
      </dgm:t>
    </dgm:pt>
    <dgm:pt modelId="{B0A4D07A-848B-4D04-AD20-429488B0BB7F}" type="parTrans" cxnId="{42935CBD-D39E-48F6-BC6F-3C071ED284CA}">
      <dgm:prSet/>
      <dgm:spPr/>
      <dgm:t>
        <a:bodyPr/>
        <a:lstStyle/>
        <a:p>
          <a:endParaRPr lang="ru-RU"/>
        </a:p>
      </dgm:t>
    </dgm:pt>
    <dgm:pt modelId="{603DE7BA-4DDE-4496-BF41-660DA37CF6C8}" type="sibTrans" cxnId="{42935CBD-D39E-48F6-BC6F-3C071ED284CA}">
      <dgm:prSet/>
      <dgm:spPr/>
      <dgm:t>
        <a:bodyPr/>
        <a:lstStyle/>
        <a:p>
          <a:endParaRPr lang="ru-RU"/>
        </a:p>
      </dgm:t>
    </dgm:pt>
    <dgm:pt modelId="{3CED5FFD-AAA2-4F32-9984-2931A9343EF4}">
      <dgm:prSet phldrT="[Текст]" custT="1"/>
      <dgm:spPr/>
      <dgm:t>
        <a:bodyPr/>
        <a:lstStyle/>
        <a:p>
          <a:r>
            <a:rPr lang="uk-UA" sz="2400" dirty="0" smtClean="0"/>
            <a:t>Яка інформація була цікавою найбільшою мірою?</a:t>
          </a:r>
          <a:endParaRPr lang="ru-RU" sz="2400" dirty="0"/>
        </a:p>
      </dgm:t>
    </dgm:pt>
    <dgm:pt modelId="{D8EBD1E8-1167-4034-ADB1-99FFC844B374}" type="parTrans" cxnId="{1CC74ADD-5202-4C5E-920C-3B8C192B5AFA}">
      <dgm:prSet/>
      <dgm:spPr/>
      <dgm:t>
        <a:bodyPr/>
        <a:lstStyle/>
        <a:p>
          <a:endParaRPr lang="ru-RU"/>
        </a:p>
      </dgm:t>
    </dgm:pt>
    <dgm:pt modelId="{91097DE5-36AF-42F3-8E5D-A8D1B8BA983E}" type="sibTrans" cxnId="{1CC74ADD-5202-4C5E-920C-3B8C192B5AFA}">
      <dgm:prSet/>
      <dgm:spPr/>
      <dgm:t>
        <a:bodyPr/>
        <a:lstStyle/>
        <a:p>
          <a:endParaRPr lang="ru-RU"/>
        </a:p>
      </dgm:t>
    </dgm:pt>
    <dgm:pt modelId="{2584DB9A-784B-48F5-B86D-25FAFB3039D7}">
      <dgm:prSet phldrT="[Текст]" custT="1"/>
      <dgm:spPr/>
      <dgm:t>
        <a:bodyPr/>
        <a:lstStyle/>
        <a:p>
          <a:r>
            <a:rPr lang="uk-UA" sz="2400" dirty="0" smtClean="0"/>
            <a:t>У чому Ви добре розібралися?</a:t>
          </a:r>
          <a:endParaRPr lang="ru-RU" sz="2400" dirty="0"/>
        </a:p>
      </dgm:t>
    </dgm:pt>
    <dgm:pt modelId="{BB98B7C0-B7FD-467C-81EE-74217945055C}" type="parTrans" cxnId="{9D24F021-A858-4DA6-925E-91F22F87E65D}">
      <dgm:prSet/>
      <dgm:spPr/>
      <dgm:t>
        <a:bodyPr/>
        <a:lstStyle/>
        <a:p>
          <a:endParaRPr lang="ru-RU"/>
        </a:p>
      </dgm:t>
    </dgm:pt>
    <dgm:pt modelId="{04345C90-4145-4068-9AFF-B9CFBEA77DBF}" type="sibTrans" cxnId="{9D24F021-A858-4DA6-925E-91F22F87E65D}">
      <dgm:prSet/>
      <dgm:spPr/>
      <dgm:t>
        <a:bodyPr/>
        <a:lstStyle/>
        <a:p>
          <a:endParaRPr lang="ru-RU"/>
        </a:p>
      </dgm:t>
    </dgm:pt>
    <dgm:pt modelId="{EE42284D-07CC-4E60-9511-FD7FB20444B5}" type="pres">
      <dgm:prSet presAssocID="{EB66B2BF-1C91-4390-887D-59AFDF2F545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8F65B-9A00-43C1-A4F9-A68D41146E29}" type="pres">
      <dgm:prSet presAssocID="{EB66B2BF-1C91-4390-887D-59AFDF2F5453}" presName="arrow" presStyleLbl="bgShp" presStyleIdx="0" presStyleCnt="1" custScaleX="108473" custLinFactNeighborX="-425" custLinFactNeighborY="-21442"/>
      <dgm:spPr/>
    </dgm:pt>
    <dgm:pt modelId="{8859FC13-5D8F-46C7-B2AA-092A21968C4B}" type="pres">
      <dgm:prSet presAssocID="{EB66B2BF-1C91-4390-887D-59AFDF2F5453}" presName="arrowDiagram5" presStyleCnt="0"/>
      <dgm:spPr/>
    </dgm:pt>
    <dgm:pt modelId="{DFECD051-241E-4D49-90FE-79495E84D7B0}" type="pres">
      <dgm:prSet presAssocID="{972020DB-F149-4227-9BEB-A0D49C73DC9B}" presName="bullet5a" presStyleLbl="node1" presStyleIdx="0" presStyleCnt="5"/>
      <dgm:spPr/>
    </dgm:pt>
    <dgm:pt modelId="{67B30F68-F664-49D0-B634-4E8BA04DBCF2}" type="pres">
      <dgm:prSet presAssocID="{972020DB-F149-4227-9BEB-A0D49C73DC9B}" presName="textBox5a" presStyleLbl="revTx" presStyleIdx="0" presStyleCnt="5" custScaleX="133571" custLinFactNeighborX="-25084" custLinFactNeighborY="18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C6CA9-E41C-4CBB-BA49-850C00ADEA47}" type="pres">
      <dgm:prSet presAssocID="{3CED5FFD-AAA2-4F32-9984-2931A9343EF4}" presName="bullet5b" presStyleLbl="node1" presStyleIdx="1" presStyleCnt="5"/>
      <dgm:spPr/>
    </dgm:pt>
    <dgm:pt modelId="{F8BFDAFD-525F-436C-B14B-2567CFE67020}" type="pres">
      <dgm:prSet presAssocID="{3CED5FFD-AAA2-4F32-9984-2931A9343EF4}" presName="textBox5b" presStyleLbl="revTx" presStyleIdx="1" presStyleCnt="5" custScaleX="122346" custLinFactNeighborX="1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64851-C59E-4DDB-9091-7A0B9F221FC0}" type="pres">
      <dgm:prSet presAssocID="{889517A7-6441-4483-B2EC-4040F04A8583}" presName="bullet5c" presStyleLbl="node1" presStyleIdx="2" presStyleCnt="5"/>
      <dgm:spPr/>
    </dgm:pt>
    <dgm:pt modelId="{A058D1BA-E84F-4FDE-83D5-6EB0E59373E3}" type="pres">
      <dgm:prSet presAssocID="{889517A7-6441-4483-B2EC-4040F04A8583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9D43-13BA-492F-877E-6840D854D3C9}" type="pres">
      <dgm:prSet presAssocID="{2584DB9A-784B-48F5-B86D-25FAFB3039D7}" presName="bullet5d" presStyleLbl="node1" presStyleIdx="3" presStyleCnt="5"/>
      <dgm:spPr/>
    </dgm:pt>
    <dgm:pt modelId="{EBA3EE16-9FDD-4C0D-A8C9-B38A905D9D21}" type="pres">
      <dgm:prSet presAssocID="{2584DB9A-784B-48F5-B86D-25FAFB3039D7}" presName="textBox5d" presStyleLbl="revTx" presStyleIdx="3" presStyleCnt="5" custScaleX="125856" custScaleY="84049" custLinFactNeighborX="7988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4CAF9-F84A-4BA7-BF8B-1C7B7B03A35E}" type="pres">
      <dgm:prSet presAssocID="{4DF7A849-7E3E-424B-AB6C-A90D1143B16A}" presName="bullet5e" presStyleLbl="node1" presStyleIdx="4" presStyleCnt="5"/>
      <dgm:spPr/>
    </dgm:pt>
    <dgm:pt modelId="{79055F36-FB44-4AFE-89C6-FD47523E4240}" type="pres">
      <dgm:prSet presAssocID="{4DF7A849-7E3E-424B-AB6C-A90D1143B16A}" presName="textBox5e" presStyleLbl="revTx" presStyleIdx="4" presStyleCnt="5" custScaleX="125565" custScaleY="88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27F7D3-CD2C-4267-9D93-ABA3E378B416}" type="presOf" srcId="{972020DB-F149-4227-9BEB-A0D49C73DC9B}" destId="{67B30F68-F664-49D0-B634-4E8BA04DBCF2}" srcOrd="0" destOrd="0" presId="urn:microsoft.com/office/officeart/2005/8/layout/arrow2"/>
    <dgm:cxn modelId="{1CC74ADD-5202-4C5E-920C-3B8C192B5AFA}" srcId="{EB66B2BF-1C91-4390-887D-59AFDF2F5453}" destId="{3CED5FFD-AAA2-4F32-9984-2931A9343EF4}" srcOrd="1" destOrd="0" parTransId="{D8EBD1E8-1167-4034-ADB1-99FFC844B374}" sibTransId="{91097DE5-36AF-42F3-8E5D-A8D1B8BA983E}"/>
    <dgm:cxn modelId="{6465468B-2CE5-4F3B-AA1D-6E0E555082E6}" type="presOf" srcId="{3CED5FFD-AAA2-4F32-9984-2931A9343EF4}" destId="{F8BFDAFD-525F-436C-B14B-2567CFE67020}" srcOrd="0" destOrd="0" presId="urn:microsoft.com/office/officeart/2005/8/layout/arrow2"/>
    <dgm:cxn modelId="{9D24F021-A858-4DA6-925E-91F22F87E65D}" srcId="{EB66B2BF-1C91-4390-887D-59AFDF2F5453}" destId="{2584DB9A-784B-48F5-B86D-25FAFB3039D7}" srcOrd="3" destOrd="0" parTransId="{BB98B7C0-B7FD-467C-81EE-74217945055C}" sibTransId="{04345C90-4145-4068-9AFF-B9CFBEA77DBF}"/>
    <dgm:cxn modelId="{42935CBD-D39E-48F6-BC6F-3C071ED284CA}" srcId="{EB66B2BF-1C91-4390-887D-59AFDF2F5453}" destId="{1940583F-00E0-4CC2-8478-BF25F75FB3E4}" srcOrd="5" destOrd="0" parTransId="{B0A4D07A-848B-4D04-AD20-429488B0BB7F}" sibTransId="{603DE7BA-4DDE-4496-BF41-660DA37CF6C8}"/>
    <dgm:cxn modelId="{777DDF51-BCB1-46EC-B137-0FC1F42A69A7}" srcId="{EB66B2BF-1C91-4390-887D-59AFDF2F5453}" destId="{889517A7-6441-4483-B2EC-4040F04A8583}" srcOrd="2" destOrd="0" parTransId="{FB4B70D2-484C-4686-B949-B5ED5864749D}" sibTransId="{750A1A6D-6D08-4BE7-8E67-C202BCE8BA1F}"/>
    <dgm:cxn modelId="{86C3E232-73DE-4619-899A-4BB4AC274049}" type="presOf" srcId="{4DF7A849-7E3E-424B-AB6C-A90D1143B16A}" destId="{79055F36-FB44-4AFE-89C6-FD47523E4240}" srcOrd="0" destOrd="0" presId="urn:microsoft.com/office/officeart/2005/8/layout/arrow2"/>
    <dgm:cxn modelId="{B5A177D7-C739-4DE1-9AA5-C85B25A41B14}" srcId="{EB66B2BF-1C91-4390-887D-59AFDF2F5453}" destId="{972020DB-F149-4227-9BEB-A0D49C73DC9B}" srcOrd="0" destOrd="0" parTransId="{0100F789-35CF-4756-B3C5-E7094A782C5E}" sibTransId="{546CF1F9-314E-497D-B7BB-BBED518EC40C}"/>
    <dgm:cxn modelId="{9DDB060D-206D-4AEE-BC4D-5964B77CDE12}" type="presOf" srcId="{889517A7-6441-4483-B2EC-4040F04A8583}" destId="{A058D1BA-E84F-4FDE-83D5-6EB0E59373E3}" srcOrd="0" destOrd="0" presId="urn:microsoft.com/office/officeart/2005/8/layout/arrow2"/>
    <dgm:cxn modelId="{9DCFDA99-ACB9-4BF3-BDF4-5FABC60CA84A}" type="presOf" srcId="{EB66B2BF-1C91-4390-887D-59AFDF2F5453}" destId="{EE42284D-07CC-4E60-9511-FD7FB20444B5}" srcOrd="0" destOrd="0" presId="urn:microsoft.com/office/officeart/2005/8/layout/arrow2"/>
    <dgm:cxn modelId="{9115437B-E454-4CFD-BC65-D0DA7E4A9531}" srcId="{EB66B2BF-1C91-4390-887D-59AFDF2F5453}" destId="{4DF7A849-7E3E-424B-AB6C-A90D1143B16A}" srcOrd="4" destOrd="0" parTransId="{1BEEF930-E46D-4E32-9AA4-C8A5B1DF4448}" sibTransId="{4708B393-328E-4305-A917-2D069D5ED2A1}"/>
    <dgm:cxn modelId="{C047A66D-16B2-4DB0-80CA-907B90DC12A2}" type="presOf" srcId="{2584DB9A-784B-48F5-B86D-25FAFB3039D7}" destId="{EBA3EE16-9FDD-4C0D-A8C9-B38A905D9D21}" srcOrd="0" destOrd="0" presId="urn:microsoft.com/office/officeart/2005/8/layout/arrow2"/>
    <dgm:cxn modelId="{66798D94-1ED9-4485-B1B5-53C98B7FB690}" type="presParOf" srcId="{EE42284D-07CC-4E60-9511-FD7FB20444B5}" destId="{AEA8F65B-9A00-43C1-A4F9-A68D41146E29}" srcOrd="0" destOrd="0" presId="urn:microsoft.com/office/officeart/2005/8/layout/arrow2"/>
    <dgm:cxn modelId="{B770C91D-AC8A-418C-9C07-9D90CFF86698}" type="presParOf" srcId="{EE42284D-07CC-4E60-9511-FD7FB20444B5}" destId="{8859FC13-5D8F-46C7-B2AA-092A21968C4B}" srcOrd="1" destOrd="0" presId="urn:microsoft.com/office/officeart/2005/8/layout/arrow2"/>
    <dgm:cxn modelId="{12BFACCC-77DC-4D8F-9570-268A7BF91F65}" type="presParOf" srcId="{8859FC13-5D8F-46C7-B2AA-092A21968C4B}" destId="{DFECD051-241E-4D49-90FE-79495E84D7B0}" srcOrd="0" destOrd="0" presId="urn:microsoft.com/office/officeart/2005/8/layout/arrow2"/>
    <dgm:cxn modelId="{92113687-DC25-4C17-B1A2-B653352DB67E}" type="presParOf" srcId="{8859FC13-5D8F-46C7-B2AA-092A21968C4B}" destId="{67B30F68-F664-49D0-B634-4E8BA04DBCF2}" srcOrd="1" destOrd="0" presId="urn:microsoft.com/office/officeart/2005/8/layout/arrow2"/>
    <dgm:cxn modelId="{A7B99176-0A1B-4B2E-A06E-27DC721E68E1}" type="presParOf" srcId="{8859FC13-5D8F-46C7-B2AA-092A21968C4B}" destId="{BBEC6CA9-E41C-4CBB-BA49-850C00ADEA47}" srcOrd="2" destOrd="0" presId="urn:microsoft.com/office/officeart/2005/8/layout/arrow2"/>
    <dgm:cxn modelId="{9E7BC910-C1C7-4434-8C65-EFABB65B9731}" type="presParOf" srcId="{8859FC13-5D8F-46C7-B2AA-092A21968C4B}" destId="{F8BFDAFD-525F-436C-B14B-2567CFE67020}" srcOrd="3" destOrd="0" presId="urn:microsoft.com/office/officeart/2005/8/layout/arrow2"/>
    <dgm:cxn modelId="{52FBD0F1-2797-4D37-A9DA-4DE5F60F7D2F}" type="presParOf" srcId="{8859FC13-5D8F-46C7-B2AA-092A21968C4B}" destId="{00B64851-C59E-4DDB-9091-7A0B9F221FC0}" srcOrd="4" destOrd="0" presId="urn:microsoft.com/office/officeart/2005/8/layout/arrow2"/>
    <dgm:cxn modelId="{D974550E-F5DD-4D86-B42A-68861ED2FEA9}" type="presParOf" srcId="{8859FC13-5D8F-46C7-B2AA-092A21968C4B}" destId="{A058D1BA-E84F-4FDE-83D5-6EB0E59373E3}" srcOrd="5" destOrd="0" presId="urn:microsoft.com/office/officeart/2005/8/layout/arrow2"/>
    <dgm:cxn modelId="{53DD1DA3-AD2A-4632-9816-04A0DECECC3F}" type="presParOf" srcId="{8859FC13-5D8F-46C7-B2AA-092A21968C4B}" destId="{6A1A9D43-13BA-492F-877E-6840D854D3C9}" srcOrd="6" destOrd="0" presId="urn:microsoft.com/office/officeart/2005/8/layout/arrow2"/>
    <dgm:cxn modelId="{B82A6876-08D1-4837-AB48-AB50D9D57A0C}" type="presParOf" srcId="{8859FC13-5D8F-46C7-B2AA-092A21968C4B}" destId="{EBA3EE16-9FDD-4C0D-A8C9-B38A905D9D21}" srcOrd="7" destOrd="0" presId="urn:microsoft.com/office/officeart/2005/8/layout/arrow2"/>
    <dgm:cxn modelId="{3D528F36-234D-477A-809A-23BE77497826}" type="presParOf" srcId="{8859FC13-5D8F-46C7-B2AA-092A21968C4B}" destId="{75C4CAF9-F84A-4BA7-BF8B-1C7B7B03A35E}" srcOrd="8" destOrd="0" presId="urn:microsoft.com/office/officeart/2005/8/layout/arrow2"/>
    <dgm:cxn modelId="{D8C9E4A7-69DA-47EC-BDDB-53F21B6D648D}" type="presParOf" srcId="{8859FC13-5D8F-46C7-B2AA-092A21968C4B}" destId="{79055F36-FB44-4AFE-89C6-FD47523E424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DE704B-54BD-4A74-8961-1222F18D39D5}">
      <dsp:nvSpPr>
        <dsp:cNvPr id="0" name=""/>
        <dsp:cNvSpPr/>
      </dsp:nvSpPr>
      <dsp:spPr>
        <a:xfrm rot="6776632">
          <a:off x="1481964" y="3667684"/>
          <a:ext cx="641728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641728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20412D-CB15-4EA6-94D1-B74379CACF36}">
      <dsp:nvSpPr>
        <dsp:cNvPr id="0" name=""/>
        <dsp:cNvSpPr/>
      </dsp:nvSpPr>
      <dsp:spPr>
        <a:xfrm rot="1626237">
          <a:off x="2350361" y="3806269"/>
          <a:ext cx="2770554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2770554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160CFB-9785-4F36-8FCF-3BE5E7FAF334}">
      <dsp:nvSpPr>
        <dsp:cNvPr id="0" name=""/>
        <dsp:cNvSpPr/>
      </dsp:nvSpPr>
      <dsp:spPr>
        <a:xfrm rot="1835650">
          <a:off x="2473220" y="3314216"/>
          <a:ext cx="420531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420531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D8D54-1A76-41BE-A06A-CE665989668E}">
      <dsp:nvSpPr>
        <dsp:cNvPr id="0" name=""/>
        <dsp:cNvSpPr/>
      </dsp:nvSpPr>
      <dsp:spPr>
        <a:xfrm rot="363534">
          <a:off x="2493682" y="3177797"/>
          <a:ext cx="3153620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3153620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418A7-920D-49D0-984B-81E7C2C1F533}">
      <dsp:nvSpPr>
        <dsp:cNvPr id="0" name=""/>
        <dsp:cNvSpPr/>
      </dsp:nvSpPr>
      <dsp:spPr>
        <a:xfrm rot="20474745">
          <a:off x="2399743" y="2209258"/>
          <a:ext cx="3870422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3870422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7D409-41C8-4462-B703-15295BDE973B}">
      <dsp:nvSpPr>
        <dsp:cNvPr id="0" name=""/>
        <dsp:cNvSpPr/>
      </dsp:nvSpPr>
      <dsp:spPr>
        <a:xfrm rot="20992927">
          <a:off x="2493154" y="2791011"/>
          <a:ext cx="1200696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1200696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82133-1255-4D7C-9773-CDD7AC565850}">
      <dsp:nvSpPr>
        <dsp:cNvPr id="0" name=""/>
        <dsp:cNvSpPr/>
      </dsp:nvSpPr>
      <dsp:spPr>
        <a:xfrm rot="18125697">
          <a:off x="2217131" y="2321066"/>
          <a:ext cx="575468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575468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AB985-1F49-46AA-A08C-C88FE1AF056C}">
      <dsp:nvSpPr>
        <dsp:cNvPr id="0" name=""/>
        <dsp:cNvSpPr/>
      </dsp:nvSpPr>
      <dsp:spPr>
        <a:xfrm>
          <a:off x="142849" y="1628362"/>
          <a:ext cx="2480603" cy="23721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679AB5-E0F1-40D2-B5FE-1BF9C8A55EAD}">
      <dsp:nvSpPr>
        <dsp:cNvPr id="0" name=""/>
        <dsp:cNvSpPr/>
      </dsp:nvSpPr>
      <dsp:spPr>
        <a:xfrm>
          <a:off x="1491868" y="195603"/>
          <a:ext cx="3484431" cy="194753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Чому вчителю початкових класів потрібно знати методику алгебраїчної пропедевтики?</a:t>
          </a:r>
          <a:endParaRPr lang="ru-RU" sz="1800" kern="1200" spc="-70" baseline="0" dirty="0"/>
        </a:p>
      </dsp:txBody>
      <dsp:txXfrm>
        <a:off x="1491868" y="195603"/>
        <a:ext cx="3484431" cy="1947537"/>
      </dsp:txXfrm>
    </dsp:sp>
    <dsp:sp modelId="{2E62FA2E-99B9-41C6-B04F-C8F40ED9EF95}">
      <dsp:nvSpPr>
        <dsp:cNvPr id="0" name=""/>
        <dsp:cNvSpPr/>
      </dsp:nvSpPr>
      <dsp:spPr>
        <a:xfrm>
          <a:off x="3571869" y="1605285"/>
          <a:ext cx="3436902" cy="160942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spc="0" dirty="0" smtClean="0"/>
            <a:t>Чому важливо, передусім, вивчити нормативні документи? Які документи визначають зміст цієї змістової лінії?</a:t>
          </a:r>
          <a:endParaRPr lang="ru-RU" sz="1800" kern="1200" spc="0" baseline="0" dirty="0"/>
        </a:p>
      </dsp:txBody>
      <dsp:txXfrm>
        <a:off x="3571869" y="1605285"/>
        <a:ext cx="3436902" cy="1609427"/>
      </dsp:txXfrm>
    </dsp:sp>
    <dsp:sp modelId="{2B05C3DE-A3BE-4A97-9B99-8C391FDBFBEE}">
      <dsp:nvSpPr>
        <dsp:cNvPr id="0" name=""/>
        <dsp:cNvSpPr/>
      </dsp:nvSpPr>
      <dsp:spPr>
        <a:xfrm>
          <a:off x="5866322" y="360847"/>
          <a:ext cx="3271941" cy="15679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У чому полягають цілі і завдання вивчення алгебраїчного матеріалу? Як вони реалізуються?</a:t>
          </a:r>
          <a:endParaRPr lang="ru-RU" sz="1800" kern="1200" spc="-70" baseline="0" dirty="0"/>
        </a:p>
      </dsp:txBody>
      <dsp:txXfrm>
        <a:off x="5866322" y="360847"/>
        <a:ext cx="3271941" cy="1567981"/>
      </dsp:txXfrm>
    </dsp:sp>
    <dsp:sp modelId="{33CAB849-1A6D-4304-842C-36E06967567F}">
      <dsp:nvSpPr>
        <dsp:cNvPr id="0" name=""/>
        <dsp:cNvSpPr/>
      </dsp:nvSpPr>
      <dsp:spPr>
        <a:xfrm>
          <a:off x="5594610" y="2663918"/>
          <a:ext cx="3692299" cy="17652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kern="1200" spc="-70" baseline="0" dirty="0" smtClean="0"/>
        </a:p>
      </dsp:txBody>
      <dsp:txXfrm>
        <a:off x="5594610" y="2663918"/>
        <a:ext cx="3692299" cy="1765240"/>
      </dsp:txXfrm>
    </dsp:sp>
    <dsp:sp modelId="{70F5BD76-5989-4032-94B3-558D2DDF0016}">
      <dsp:nvSpPr>
        <dsp:cNvPr id="0" name=""/>
        <dsp:cNvSpPr/>
      </dsp:nvSpPr>
      <dsp:spPr>
        <a:xfrm>
          <a:off x="2279023" y="3277625"/>
          <a:ext cx="3078792" cy="14372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Який підручник найбільшою мірою реалізує зміст програми? </a:t>
          </a:r>
          <a:endParaRPr lang="uk-UA" sz="1800" kern="1200" spc="-7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2279023" y="3277625"/>
        <a:ext cx="3078792" cy="1437282"/>
      </dsp:txXfrm>
    </dsp:sp>
    <dsp:sp modelId="{EBA8B6A3-0862-49F8-8DD0-2DBFBA1A8F96}">
      <dsp:nvSpPr>
        <dsp:cNvPr id="0" name=""/>
        <dsp:cNvSpPr/>
      </dsp:nvSpPr>
      <dsp:spPr>
        <a:xfrm>
          <a:off x="4429126" y="4209145"/>
          <a:ext cx="3505331" cy="172020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R="0" lvl="0" algn="ctr" defTabSz="800100" eaLnBrk="1" fontAlgn="auto" latinLnBrk="0" hangingPunct="1">
            <a:lnSpc>
              <a:spcPct val="7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kumimoji="0" lang="uk-UA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Що варто враховувати, добираючи методи навчання до уроків з теми? </a:t>
          </a:r>
          <a:endParaRPr lang="uk-UA" sz="1800" kern="1200" spc="-7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4429126" y="4209145"/>
        <a:ext cx="3505331" cy="1720209"/>
      </dsp:txXfrm>
    </dsp:sp>
    <dsp:sp modelId="{6FC95440-AED4-47D0-A870-9B2006FFCAB4}">
      <dsp:nvSpPr>
        <dsp:cNvPr id="0" name=""/>
        <dsp:cNvSpPr/>
      </dsp:nvSpPr>
      <dsp:spPr>
        <a:xfrm>
          <a:off x="50745" y="3929093"/>
          <a:ext cx="2492877" cy="188815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Які навчальні технології переважно застосовуються на уроках з теми?</a:t>
          </a:r>
          <a:endParaRPr lang="ru-RU" sz="1800" kern="1200" spc="-7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50745" y="3929093"/>
        <a:ext cx="2492877" cy="188815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першому класі: Метод.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для </a:t>
          </a:r>
          <a:r>
            <a:rPr lang="uk-UA" sz="2400" kern="1200" dirty="0" err="1" smtClean="0"/>
            <a:t>вчит</a:t>
          </a:r>
          <a:r>
            <a:rPr lang="uk-UA" sz="2400" kern="1200" dirty="0" smtClean="0"/>
            <a:t>. перших класів та </a:t>
          </a:r>
          <a:r>
            <a:rPr lang="uk-UA" sz="2400" kern="1200" dirty="0" err="1" smtClean="0"/>
            <a:t>студ</a:t>
          </a:r>
          <a:r>
            <a:rPr lang="uk-UA" sz="2400" kern="1200" dirty="0" smtClean="0"/>
            <a:t>. за спец. 6.010100 </a:t>
          </a:r>
          <a:r>
            <a:rPr lang="uk-UA" sz="2400" kern="1200" dirty="0" err="1" smtClean="0"/>
            <a:t>“Початкове</a:t>
          </a:r>
          <a:r>
            <a:rPr lang="uk-UA" sz="2400" kern="1200" dirty="0" smtClean="0"/>
            <a:t> </a:t>
          </a:r>
          <a:r>
            <a:rPr lang="uk-UA" sz="2400" kern="1200" dirty="0" err="1" smtClean="0"/>
            <a:t>навчання”</a:t>
          </a:r>
          <a:r>
            <a:rPr lang="uk-UA" sz="2400" kern="1200" dirty="0" smtClean="0"/>
            <a:t>, ОКР </a:t>
          </a:r>
          <a:r>
            <a:rPr lang="uk-UA" sz="2400" kern="1200" dirty="0" err="1" smtClean="0"/>
            <a:t>“бакалавр”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 – 240 с. – С. </a:t>
          </a:r>
          <a:r>
            <a:rPr lang="uk-UA" sz="2400" kern="1200" smtClean="0"/>
            <a:t>190-195.</a:t>
          </a:r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другому класі: Метод.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для </a:t>
          </a:r>
          <a:r>
            <a:rPr lang="uk-UA" sz="2400" kern="1200" dirty="0" err="1" smtClean="0"/>
            <a:t>вчит</a:t>
          </a:r>
          <a:r>
            <a:rPr lang="uk-UA" sz="2400" kern="1200" dirty="0" smtClean="0"/>
            <a:t>. перших класів та </a:t>
          </a:r>
          <a:r>
            <a:rPr lang="uk-UA" sz="2400" kern="1200" dirty="0" err="1" smtClean="0"/>
            <a:t>студ</a:t>
          </a:r>
          <a:r>
            <a:rPr lang="uk-UA" sz="2400" kern="1200" dirty="0" smtClean="0"/>
            <a:t>. за спец. 6.010100 </a:t>
          </a:r>
          <a:r>
            <a:rPr lang="uk-UA" sz="2400" kern="1200" dirty="0" err="1" smtClean="0"/>
            <a:t>“Початкове</a:t>
          </a:r>
          <a:r>
            <a:rPr lang="uk-UA" sz="2400" kern="1200" dirty="0" smtClean="0"/>
            <a:t> </a:t>
          </a:r>
          <a:r>
            <a:rPr lang="uk-UA" sz="2400" kern="1200" dirty="0" err="1" smtClean="0"/>
            <a:t>навчання”</a:t>
          </a:r>
          <a:r>
            <a:rPr lang="uk-UA" sz="2400" kern="1200" dirty="0" smtClean="0"/>
            <a:t>, ОКР </a:t>
          </a:r>
          <a:r>
            <a:rPr lang="uk-UA" sz="2400" kern="1200" dirty="0" err="1" smtClean="0"/>
            <a:t>“бакалавр”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 – 262 </a:t>
          </a:r>
          <a:r>
            <a:rPr lang="uk-UA" sz="2400" kern="1200" dirty="0" smtClean="0">
              <a:solidFill>
                <a:schemeClr val="tx1"/>
              </a:solidFill>
            </a:rPr>
            <a:t>с. – С. 193-213.</a:t>
          </a:r>
          <a:endParaRPr lang="uk-UA" sz="2400" kern="1200" noProof="0" dirty="0">
            <a:solidFill>
              <a:schemeClr val="tx1"/>
            </a:solidFill>
          </a:endParaRPr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третьому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/ С.О. </a:t>
          </a:r>
          <a:r>
            <a:rPr lang="uk-UA" sz="2400" kern="1200" dirty="0" err="1" smtClean="0"/>
            <a:t>Скворцова</a:t>
          </a:r>
          <a:r>
            <a:rPr lang="uk-UA" sz="2400" kern="1200" dirty="0" smtClean="0"/>
            <a:t>, Г.І. Мартинова, Т.О. Шевченко — </a:t>
          </a:r>
          <a:r>
            <a:rPr lang="uk-UA" sz="2400" kern="1200" dirty="0" smtClean="0">
              <a:solidFill>
                <a:schemeClr val="tx1"/>
              </a:solidFill>
            </a:rPr>
            <a:t>Одеса: Автограф, 2003.— 268 с. – С. 204-227.</a:t>
          </a:r>
          <a:endParaRPr lang="uk-UA" sz="2400" b="1" kern="1200" spc="-150" noProof="0" dirty="0" smtClean="0">
            <a:solidFill>
              <a:schemeClr val="tx1"/>
            </a:solidFill>
          </a:endParaRPr>
        </a:p>
      </dsp:txBody>
      <dsp:txXfrm rot="16200000">
        <a:off x="4307111" y="1794320"/>
        <a:ext cx="6624735" cy="303609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err="1" smtClean="0">
              <a:solidFill>
                <a:schemeClr val="tx1"/>
              </a:solidFill>
            </a:rPr>
            <a:t>Скворцова</a:t>
          </a:r>
          <a:r>
            <a:rPr lang="uk-UA" sz="2400" b="1" kern="1200" dirty="0" smtClean="0">
              <a:solidFill>
                <a:schemeClr val="tx1"/>
              </a:solidFill>
            </a:rPr>
            <a:t> С.О..</a:t>
          </a:r>
          <a:r>
            <a:rPr lang="ru-RU" sz="2400" kern="1200" dirty="0" smtClean="0">
              <a:solidFill>
                <a:schemeClr val="tx1"/>
              </a:solidFill>
            </a:rPr>
            <a:t> М</a:t>
          </a:r>
          <a:r>
            <a:rPr lang="uk-UA" sz="2400" kern="1200" dirty="0" err="1" smtClean="0">
              <a:solidFill>
                <a:schemeClr val="tx1"/>
              </a:solidFill>
            </a:rPr>
            <a:t>етодика</a:t>
          </a:r>
          <a:r>
            <a:rPr lang="uk-UA" sz="2400" kern="1200" dirty="0" smtClean="0">
              <a:solidFill>
                <a:schemeClr val="tx1"/>
              </a:solidFill>
            </a:rPr>
            <a:t> навчання математики в четвертому класі: </a:t>
          </a:r>
          <a:r>
            <a:rPr lang="uk-UA" sz="2400" kern="1200" dirty="0" err="1" smtClean="0">
              <a:solidFill>
                <a:schemeClr val="tx1"/>
              </a:solidFill>
            </a:rPr>
            <a:t>Навч</a:t>
          </a:r>
          <a:r>
            <a:rPr lang="uk-UA" sz="2400" kern="1200" dirty="0" smtClean="0">
              <a:solidFill>
                <a:schemeClr val="tx1"/>
              </a:solidFill>
            </a:rPr>
            <a:t>. </a:t>
          </a:r>
          <a:r>
            <a:rPr lang="uk-UA" sz="2400" kern="1200" dirty="0" err="1" smtClean="0">
              <a:solidFill>
                <a:schemeClr val="tx1"/>
              </a:solidFill>
            </a:rPr>
            <a:t>пос</a:t>
          </a:r>
          <a:r>
            <a:rPr lang="uk-UA" sz="2400" kern="1200" dirty="0" smtClean="0">
              <a:solidFill>
                <a:schemeClr val="tx1"/>
              </a:solidFill>
            </a:rPr>
            <a:t>. / С.О. </a:t>
          </a:r>
          <a:r>
            <a:rPr lang="uk-UA" sz="2400" kern="1200" dirty="0" err="1" smtClean="0">
              <a:solidFill>
                <a:schemeClr val="tx1"/>
              </a:solidFill>
            </a:rPr>
            <a:t>Скворцова</a:t>
          </a:r>
          <a:r>
            <a:rPr lang="uk-UA" sz="2400" kern="1200" dirty="0" smtClean="0">
              <a:solidFill>
                <a:schemeClr val="tx1"/>
              </a:solidFill>
            </a:rPr>
            <a:t>, Г.І. Мартинова, Т.О. Шевченко — Одеса: Автограф, 2003.— 309 с. – С. 242-250.</a:t>
          </a:r>
          <a:endParaRPr lang="uk-UA" sz="2400" kern="1200" noProof="0" dirty="0">
            <a:solidFill>
              <a:schemeClr val="tx1"/>
            </a:solidFill>
          </a:endParaRPr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/>
            <a:t>Богданович М.В., Козак М.В., Король Я.А.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викладання математики в початкових класах: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К. А.С.К., 1998. —352 с.: іл. </a:t>
          </a:r>
          <a:r>
            <a:rPr lang="uk-UA" sz="2400" kern="1200" dirty="0" smtClean="0">
              <a:solidFill>
                <a:srgbClr val="FF0000"/>
              </a:solidFill>
            </a:rPr>
            <a:t> </a:t>
          </a:r>
          <a:r>
            <a:rPr lang="uk-UA" sz="2400" kern="1200" dirty="0" smtClean="0">
              <a:solidFill>
                <a:schemeClr val="tx1"/>
              </a:solidFill>
            </a:rPr>
            <a:t>С. 309-330. </a:t>
          </a:r>
          <a:endParaRPr lang="uk-UA" sz="2400" kern="1200" noProof="0" dirty="0">
            <a:solidFill>
              <a:srgbClr val="FF0000"/>
            </a:solidFill>
          </a:endParaRPr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>
              <a:solidFill>
                <a:schemeClr val="tx1"/>
              </a:solidFill>
            </a:rPr>
            <a:t>Навчальні програми</a:t>
          </a:r>
          <a:r>
            <a:rPr lang="ru-RU" sz="2400" b="1" kern="1200" dirty="0" smtClean="0">
              <a:solidFill>
                <a:schemeClr val="tx1"/>
              </a:solidFill>
            </a:rPr>
            <a:t> </a:t>
          </a:r>
          <a:r>
            <a:rPr lang="ru-RU" sz="2400" kern="1200" dirty="0" smtClean="0">
              <a:solidFill>
                <a:schemeClr val="tx1"/>
              </a:solidFill>
            </a:rPr>
            <a:t>для  </a:t>
          </a:r>
          <a:r>
            <a:rPr lang="ru-RU" sz="2400" kern="1200" dirty="0" err="1" smtClean="0">
              <a:solidFill>
                <a:schemeClr val="tx1"/>
              </a:solidFill>
            </a:rPr>
            <a:t>загальноосвітніх</a:t>
          </a:r>
          <a:r>
            <a:rPr lang="ru-RU" sz="2400" kern="1200" dirty="0" smtClean="0">
              <a:solidFill>
                <a:schemeClr val="tx1"/>
              </a:solidFill>
            </a:rPr>
            <a:t> </a:t>
          </a:r>
          <a:r>
            <a:rPr lang="ru-RU" sz="2400" kern="1200" dirty="0" err="1" smtClean="0">
              <a:solidFill>
                <a:schemeClr val="tx1"/>
              </a:solidFill>
            </a:rPr>
            <a:t>навчальних</a:t>
          </a:r>
          <a:r>
            <a:rPr lang="ru-RU" sz="2400" kern="1200" dirty="0" smtClean="0">
              <a:solidFill>
                <a:schemeClr val="tx1"/>
              </a:solidFill>
            </a:rPr>
            <a:t> </a:t>
          </a:r>
          <a:r>
            <a:rPr lang="ru-RU" sz="2400" kern="1200" dirty="0" err="1" smtClean="0">
              <a:solidFill>
                <a:schemeClr val="tx1"/>
              </a:solidFill>
            </a:rPr>
            <a:t>закладів</a:t>
          </a:r>
          <a:r>
            <a:rPr lang="ru-RU" sz="2400" kern="1200" dirty="0" smtClean="0">
              <a:solidFill>
                <a:schemeClr val="tx1"/>
              </a:solidFill>
            </a:rPr>
            <a:t>. 1 – 4 </a:t>
          </a:r>
          <a:r>
            <a:rPr lang="ru-RU" sz="2400" kern="1200" dirty="0" err="1" smtClean="0">
              <a:solidFill>
                <a:schemeClr val="tx1"/>
              </a:solidFill>
            </a:rPr>
            <a:t>класи</a:t>
          </a:r>
          <a:r>
            <a:rPr lang="ru-RU" sz="2400" kern="1200" dirty="0" smtClean="0">
              <a:solidFill>
                <a:schemeClr val="tx1"/>
              </a:solidFill>
            </a:rPr>
            <a:t>. – К. : </a:t>
          </a:r>
          <a:r>
            <a:rPr lang="ru-RU" sz="2400" kern="1200" dirty="0" err="1" smtClean="0">
              <a:solidFill>
                <a:schemeClr val="tx1"/>
              </a:solidFill>
            </a:rPr>
            <a:t>Видавничий</a:t>
          </a:r>
          <a:r>
            <a:rPr lang="ru-RU" sz="2400" kern="1200" dirty="0" smtClean="0">
              <a:solidFill>
                <a:schemeClr val="tx1"/>
              </a:solidFill>
            </a:rPr>
            <a:t> </a:t>
          </a:r>
          <a:r>
            <a:rPr lang="ru-RU" sz="2400" kern="1200" dirty="0" err="1" smtClean="0">
              <a:solidFill>
                <a:schemeClr val="tx1"/>
              </a:solidFill>
            </a:rPr>
            <a:t>дім</a:t>
          </a:r>
          <a:r>
            <a:rPr lang="ru-RU" sz="2400" kern="1200" dirty="0" smtClean="0">
              <a:solidFill>
                <a:schemeClr val="tx1"/>
              </a:solidFill>
            </a:rPr>
            <a:t> «</a:t>
          </a:r>
          <a:r>
            <a:rPr lang="ru-RU" sz="2400" kern="1200" dirty="0" err="1" smtClean="0">
              <a:solidFill>
                <a:schemeClr val="tx1"/>
              </a:solidFill>
            </a:rPr>
            <a:t>Освіта</a:t>
          </a:r>
          <a:r>
            <a:rPr lang="ru-RU" sz="2400" kern="1200" dirty="0" smtClean="0">
              <a:solidFill>
                <a:schemeClr val="tx1"/>
              </a:solidFill>
            </a:rPr>
            <a:t>», 2011. – 392 с. – С. 147, 153, 160-161, 167-168.</a:t>
          </a:r>
          <a:endParaRPr lang="uk-UA" sz="2400" b="1" kern="1200" spc="-150" noProof="0" dirty="0" smtClean="0">
            <a:solidFill>
              <a:schemeClr val="tx1"/>
            </a:solidFill>
          </a:endParaRPr>
        </a:p>
      </dsp:txBody>
      <dsp:txXfrm rot="16200000">
        <a:off x="4307111" y="1794320"/>
        <a:ext cx="6624735" cy="303609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EE1D4-D5A0-4711-BBAC-1E9C01BF728D}">
      <dsp:nvSpPr>
        <dsp:cNvPr id="0" name=""/>
        <dsp:cNvSpPr/>
      </dsp:nvSpPr>
      <dsp:spPr>
        <a:xfrm rot="5400000">
          <a:off x="4651297" y="-3593584"/>
          <a:ext cx="651201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Зміст алгебраїчного матеріалу в початковому курсі математики.</a:t>
          </a:r>
          <a:endParaRPr lang="ru-RU" sz="2400" kern="1200" dirty="0"/>
        </a:p>
      </dsp:txBody>
      <dsp:txXfrm rot="5400000">
        <a:off x="4651297" y="-3593584"/>
        <a:ext cx="651201" cy="8039285"/>
      </dsp:txXfrm>
    </dsp:sp>
    <dsp:sp modelId="{6C2BB375-6319-4214-89A9-B3927C2E39A5}">
      <dsp:nvSpPr>
        <dsp:cNvPr id="0" name=""/>
        <dsp:cNvSpPr/>
      </dsp:nvSpPr>
      <dsp:spPr>
        <a:xfrm>
          <a:off x="0" y="2359"/>
          <a:ext cx="956765" cy="84739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</a:t>
          </a:r>
          <a:endParaRPr lang="ru-RU" sz="2400" b="1" kern="1200" dirty="0"/>
        </a:p>
      </dsp:txBody>
      <dsp:txXfrm>
        <a:off x="0" y="2359"/>
        <a:ext cx="956765" cy="847398"/>
      </dsp:txXfrm>
    </dsp:sp>
    <dsp:sp modelId="{7FEF13FF-D5A8-4E07-B48F-B928D054DB5E}">
      <dsp:nvSpPr>
        <dsp:cNvPr id="0" name=""/>
        <dsp:cNvSpPr/>
      </dsp:nvSpPr>
      <dsp:spPr>
        <a:xfrm rot="5400000">
          <a:off x="4542234" y="-2668599"/>
          <a:ext cx="870155" cy="799160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Математичні вирази: числові та буквені.</a:t>
          </a:r>
          <a:endParaRPr lang="ru-RU" sz="2400" kern="1200" dirty="0"/>
        </a:p>
      </dsp:txBody>
      <dsp:txXfrm rot="5400000">
        <a:off x="4542234" y="-2668599"/>
        <a:ext cx="870155" cy="7991609"/>
      </dsp:txXfrm>
    </dsp:sp>
    <dsp:sp modelId="{192A2AE8-BBDA-4C81-BCB8-9C08B1E69721}">
      <dsp:nvSpPr>
        <dsp:cNvPr id="0" name=""/>
        <dsp:cNvSpPr/>
      </dsp:nvSpPr>
      <dsp:spPr>
        <a:xfrm>
          <a:off x="490" y="903505"/>
          <a:ext cx="947511" cy="84739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</a:t>
          </a:r>
          <a:endParaRPr lang="ru-RU" sz="2400" b="1" kern="1200" dirty="0"/>
        </a:p>
      </dsp:txBody>
      <dsp:txXfrm>
        <a:off x="490" y="903505"/>
        <a:ext cx="947511" cy="847398"/>
      </dsp:txXfrm>
    </dsp:sp>
    <dsp:sp modelId="{4D911F85-0A28-4509-8A5F-C41B4F08211B}">
      <dsp:nvSpPr>
        <dsp:cNvPr id="0" name=""/>
        <dsp:cNvSpPr/>
      </dsp:nvSpPr>
      <dsp:spPr>
        <a:xfrm rot="5400000">
          <a:off x="4562366" y="-1683052"/>
          <a:ext cx="819345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Числові рівності та нерівності. Залежність результату арифметичної дії від зміни компоненту. </a:t>
          </a:r>
          <a:endParaRPr lang="ru-RU" sz="2400" kern="1200" dirty="0"/>
        </a:p>
      </dsp:txBody>
      <dsp:txXfrm rot="5400000">
        <a:off x="4562366" y="-1683052"/>
        <a:ext cx="819345" cy="8031434"/>
      </dsp:txXfrm>
    </dsp:sp>
    <dsp:sp modelId="{3C94D313-2FA7-4078-BBC5-95F9E5421374}">
      <dsp:nvSpPr>
        <dsp:cNvPr id="0" name=""/>
        <dsp:cNvSpPr/>
      </dsp:nvSpPr>
      <dsp:spPr>
        <a:xfrm>
          <a:off x="0" y="1864386"/>
          <a:ext cx="955830" cy="93656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</a:t>
          </a:r>
          <a:endParaRPr lang="ru-RU" sz="2400" b="1" kern="1200" dirty="0"/>
        </a:p>
      </dsp:txBody>
      <dsp:txXfrm>
        <a:off x="0" y="1864386"/>
        <a:ext cx="955830" cy="936561"/>
      </dsp:txXfrm>
    </dsp:sp>
    <dsp:sp modelId="{58027FF2-3CA3-4746-AA39-77C4E2F36E4D}">
      <dsp:nvSpPr>
        <dsp:cNvPr id="0" name=""/>
        <dsp:cNvSpPr/>
      </dsp:nvSpPr>
      <dsp:spPr>
        <a:xfrm rot="5400000">
          <a:off x="4636448" y="-757264"/>
          <a:ext cx="680901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Рівняння.</a:t>
          </a:r>
          <a:endParaRPr lang="ru-RU" sz="2400" kern="1200" dirty="0"/>
        </a:p>
      </dsp:txBody>
      <dsp:txXfrm rot="5400000">
        <a:off x="4636448" y="-757264"/>
        <a:ext cx="680901" cy="8039285"/>
      </dsp:txXfrm>
    </dsp:sp>
    <dsp:sp modelId="{75B573CE-C075-413A-8674-BBB152F3F85B}">
      <dsp:nvSpPr>
        <dsp:cNvPr id="0" name=""/>
        <dsp:cNvSpPr/>
      </dsp:nvSpPr>
      <dsp:spPr>
        <a:xfrm>
          <a:off x="0" y="2838690"/>
          <a:ext cx="956765" cy="84739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4.</a:t>
          </a:r>
          <a:endParaRPr lang="ru-RU" sz="2400" b="1" kern="1200" dirty="0"/>
        </a:p>
      </dsp:txBody>
      <dsp:txXfrm>
        <a:off x="0" y="2838690"/>
        <a:ext cx="956765" cy="847398"/>
      </dsp:txXfrm>
    </dsp:sp>
    <dsp:sp modelId="{8BC24923-25DE-4B1F-9EC6-FAEB41D5E090}">
      <dsp:nvSpPr>
        <dsp:cNvPr id="0" name=""/>
        <dsp:cNvSpPr/>
      </dsp:nvSpPr>
      <dsp:spPr>
        <a:xfrm rot="5400000">
          <a:off x="4587225" y="194312"/>
          <a:ext cx="769627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Розв'язування задач за допомогою рівнянь.</a:t>
          </a:r>
          <a:endParaRPr lang="uk-UA" sz="2400" kern="1200" dirty="0" smtClean="0"/>
        </a:p>
      </dsp:txBody>
      <dsp:txXfrm rot="5400000">
        <a:off x="4587225" y="194312"/>
        <a:ext cx="769627" cy="8031434"/>
      </dsp:txXfrm>
    </dsp:sp>
    <dsp:sp modelId="{7C08314F-2955-4195-9CB9-FD09367BF161}">
      <dsp:nvSpPr>
        <dsp:cNvPr id="0" name=""/>
        <dsp:cNvSpPr/>
      </dsp:nvSpPr>
      <dsp:spPr>
        <a:xfrm>
          <a:off x="0" y="3709968"/>
          <a:ext cx="955830" cy="93522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5.</a:t>
          </a:r>
        </a:p>
      </dsp:txBody>
      <dsp:txXfrm>
        <a:off x="0" y="3709968"/>
        <a:ext cx="955830" cy="935222"/>
      </dsp:txXfrm>
    </dsp:sp>
    <dsp:sp modelId="{CF523CFC-19B6-4BA6-A603-BA543460D0F5}">
      <dsp:nvSpPr>
        <dsp:cNvPr id="0" name=""/>
        <dsp:cNvSpPr/>
      </dsp:nvSpPr>
      <dsp:spPr>
        <a:xfrm rot="5400000">
          <a:off x="4665560" y="1078498"/>
          <a:ext cx="677918" cy="7992290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Нерівності з змінною.</a:t>
          </a:r>
          <a:endParaRPr lang="uk-UA" sz="2400" kern="1200" dirty="0" smtClean="0"/>
        </a:p>
      </dsp:txBody>
      <dsp:txXfrm rot="5400000">
        <a:off x="4665560" y="1078498"/>
        <a:ext cx="677918" cy="7992290"/>
      </dsp:txXfrm>
    </dsp:sp>
    <dsp:sp modelId="{DF0DAECD-3029-4003-90D0-F8A9885BD2B1}">
      <dsp:nvSpPr>
        <dsp:cNvPr id="0" name=""/>
        <dsp:cNvSpPr/>
      </dsp:nvSpPr>
      <dsp:spPr>
        <a:xfrm>
          <a:off x="490" y="4650944"/>
          <a:ext cx="1007883" cy="84739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6.</a:t>
          </a:r>
        </a:p>
      </dsp:txBody>
      <dsp:txXfrm>
        <a:off x="490" y="4650944"/>
        <a:ext cx="1007883" cy="84739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8F65B-9A00-43C1-A4F9-A68D41146E29}">
      <dsp:nvSpPr>
        <dsp:cNvPr id="0" name=""/>
        <dsp:cNvSpPr/>
      </dsp:nvSpPr>
      <dsp:spPr>
        <a:xfrm>
          <a:off x="206559" y="0"/>
          <a:ext cx="9700507" cy="55892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ECD051-241E-4D49-90FE-79495E84D7B0}">
      <dsp:nvSpPr>
        <dsp:cNvPr id="0" name=""/>
        <dsp:cNvSpPr/>
      </dsp:nvSpPr>
      <dsp:spPr>
        <a:xfrm>
          <a:off x="1504291" y="4156159"/>
          <a:ext cx="205684" cy="205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30F68-F664-49D0-B634-4E8BA04DBCF2}">
      <dsp:nvSpPr>
        <dsp:cNvPr id="0" name=""/>
        <dsp:cNvSpPr/>
      </dsp:nvSpPr>
      <dsp:spPr>
        <a:xfrm>
          <a:off x="1116630" y="4259001"/>
          <a:ext cx="1564790" cy="1330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88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Ви дізналися сьогодні на лекції?</a:t>
          </a:r>
          <a:endParaRPr lang="ru-RU" sz="2400" kern="1200" dirty="0"/>
        </a:p>
      </dsp:txBody>
      <dsp:txXfrm>
        <a:off x="1116630" y="4259001"/>
        <a:ext cx="1564790" cy="1330239"/>
      </dsp:txXfrm>
    </dsp:sp>
    <dsp:sp modelId="{BBEC6CA9-E41C-4CBB-BA49-850C00ADEA47}">
      <dsp:nvSpPr>
        <dsp:cNvPr id="0" name=""/>
        <dsp:cNvSpPr/>
      </dsp:nvSpPr>
      <dsp:spPr>
        <a:xfrm>
          <a:off x="2617668" y="3086378"/>
          <a:ext cx="321940" cy="321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FDAFD-525F-436C-B14B-2567CFE67020}">
      <dsp:nvSpPr>
        <dsp:cNvPr id="0" name=""/>
        <dsp:cNvSpPr/>
      </dsp:nvSpPr>
      <dsp:spPr>
        <a:xfrm>
          <a:off x="2763630" y="3247349"/>
          <a:ext cx="1816229" cy="2341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58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Яка інформація була цікавою найбільшою мірою?</a:t>
          </a:r>
          <a:endParaRPr lang="ru-RU" sz="2400" kern="1200" dirty="0"/>
        </a:p>
      </dsp:txBody>
      <dsp:txXfrm>
        <a:off x="2763630" y="3247349"/>
        <a:ext cx="1816229" cy="2341891"/>
      </dsp:txXfrm>
    </dsp:sp>
    <dsp:sp modelId="{00B64851-C59E-4DDB-9091-7A0B9F221FC0}">
      <dsp:nvSpPr>
        <dsp:cNvPr id="0" name=""/>
        <dsp:cNvSpPr/>
      </dsp:nvSpPr>
      <dsp:spPr>
        <a:xfrm>
          <a:off x="4048514" y="2233460"/>
          <a:ext cx="429253" cy="429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8D1BA-E84F-4FDE-83D5-6EB0E59373E3}">
      <dsp:nvSpPr>
        <dsp:cNvPr id="0" name=""/>
        <dsp:cNvSpPr/>
      </dsp:nvSpPr>
      <dsp:spPr>
        <a:xfrm>
          <a:off x="4263140" y="2448087"/>
          <a:ext cx="1725957" cy="3141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45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ще Ви хотіли б дізнатися?</a:t>
          </a:r>
          <a:endParaRPr lang="ru-RU" sz="2400" kern="1200" dirty="0"/>
        </a:p>
      </dsp:txBody>
      <dsp:txXfrm>
        <a:off x="4263140" y="2448087"/>
        <a:ext cx="1725957" cy="3141153"/>
      </dsp:txXfrm>
    </dsp:sp>
    <dsp:sp modelId="{6A1A9D43-13BA-492F-877E-6840D854D3C9}">
      <dsp:nvSpPr>
        <dsp:cNvPr id="0" name=""/>
        <dsp:cNvSpPr/>
      </dsp:nvSpPr>
      <dsp:spPr>
        <a:xfrm>
          <a:off x="5711872" y="1567223"/>
          <a:ext cx="554452" cy="5544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3EE16-9FDD-4C0D-A8C9-B38A905D9D21}">
      <dsp:nvSpPr>
        <dsp:cNvPr id="0" name=""/>
        <dsp:cNvSpPr/>
      </dsp:nvSpPr>
      <dsp:spPr>
        <a:xfrm>
          <a:off x="5900743" y="2197452"/>
          <a:ext cx="2251006" cy="3147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79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 чому Ви добре розібралися?</a:t>
          </a:r>
          <a:endParaRPr lang="ru-RU" sz="2400" kern="1200" dirty="0"/>
        </a:p>
      </dsp:txBody>
      <dsp:txXfrm>
        <a:off x="5900743" y="2197452"/>
        <a:ext cx="2251006" cy="3147459"/>
      </dsp:txXfrm>
    </dsp:sp>
    <dsp:sp modelId="{75C4CAF9-F84A-4BA7-BF8B-1C7B7B03A35E}">
      <dsp:nvSpPr>
        <dsp:cNvPr id="0" name=""/>
        <dsp:cNvSpPr/>
      </dsp:nvSpPr>
      <dsp:spPr>
        <a:xfrm>
          <a:off x="7424415" y="1122319"/>
          <a:ext cx="706480" cy="706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55F36-FB44-4AFE-89C6-FD47523E4240}">
      <dsp:nvSpPr>
        <dsp:cNvPr id="0" name=""/>
        <dsp:cNvSpPr/>
      </dsp:nvSpPr>
      <dsp:spPr>
        <a:xfrm>
          <a:off x="7549033" y="1714482"/>
          <a:ext cx="2245801" cy="36358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34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Над чим ще слід попрацювати?</a:t>
          </a:r>
          <a:endParaRPr lang="ru-RU" sz="2400" kern="1200" dirty="0"/>
        </a:p>
      </dsp:txBody>
      <dsp:txXfrm>
        <a:off x="7549033" y="1714482"/>
        <a:ext cx="2245801" cy="36358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9C152-5CA1-4A73-807B-F7C25BD2D4D9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7B9CC-F737-4E5A-AE0E-0C835633B1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22A95A8-D16C-49C0-A308-559A40DAB571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8172480" cy="233169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Методика </a:t>
            </a:r>
            <a:r>
              <a:rPr lang="ru-RU" sz="4800" dirty="0" err="1" smtClean="0"/>
              <a:t>вивчення</a:t>
            </a:r>
            <a:r>
              <a:rPr lang="ru-RU" sz="4800" dirty="0" smtClean="0"/>
              <a:t> </a:t>
            </a:r>
            <a:r>
              <a:rPr lang="ru-RU" sz="4800" dirty="0" err="1" smtClean="0"/>
              <a:t>алгебраїчного</a:t>
            </a:r>
            <a:r>
              <a:rPr lang="ru-RU" sz="4800" dirty="0" smtClean="0"/>
              <a:t> </a:t>
            </a:r>
            <a:r>
              <a:rPr lang="ru-RU" sz="4800" dirty="0" err="1" smtClean="0"/>
              <a:t>матеріалу</a:t>
            </a:r>
            <a:r>
              <a:rPr lang="ru-RU" sz="4800" dirty="0" smtClean="0"/>
              <a:t> в </a:t>
            </a:r>
            <a:r>
              <a:rPr lang="ru-RU" sz="4800" dirty="0" err="1" smtClean="0"/>
              <a:t>курсі</a:t>
            </a:r>
            <a:r>
              <a:rPr lang="ru-RU" sz="4800" dirty="0" smtClean="0"/>
              <a:t> </a:t>
            </a:r>
            <a:r>
              <a:rPr lang="ru-RU" sz="4800" dirty="0" err="1" smtClean="0"/>
              <a:t>початкової</a:t>
            </a:r>
            <a:r>
              <a:rPr lang="ru-RU" sz="4800" dirty="0" smtClean="0"/>
              <a:t> математики</a:t>
            </a:r>
            <a:endParaRPr lang="ru-RU" sz="48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5517232"/>
            <a:ext cx="8616752" cy="1357298"/>
          </a:xfrm>
          <a:prstGeom prst="rect">
            <a:avLst/>
          </a:prstGeom>
        </p:spPr>
        <p:txBody>
          <a:bodyPr vert="horz" lIns="118872" tIns="0" rIns="45720" bIns="0" rtlCol="0" anchor="b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Зміст лекції: доктор пед. наук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Скворцова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Світлана Олексіївна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Технічна  підтримка: 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Гаран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Марина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Сергіївна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Проблемні питання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1438" y="1071545"/>
          <a:ext cx="9429784" cy="592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20412D-CB15-4EA6-94D1-B74379CACF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6020412D-CB15-4EA6-94D1-B74379CACF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BA8B6A3-0862-49F8-8DD0-2DBFBA1A8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>
                                            <p:graphicEl>
                                              <a:dgm id="{EBA8B6A3-0862-49F8-8DD0-2DBFBA1A8F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500" fill="hold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500" fill="hold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500" fill="hold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500" fill="hold"/>
                                        <p:tgtEl>
                                          <p:spTgt spid="6">
                                            <p:graphicEl>
                                              <a:dgm id="{6020412D-CB15-4EA6-94D1-B74379CACF3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500" fill="hold"/>
                                        <p:tgtEl>
                                          <p:spTgt spid="6">
                                            <p:graphicEl>
                                              <a:dgm id="{EBA8B6A3-0862-49F8-8DD0-2DBFBA1A8F9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20412D-CB15-4EA6-94D1-B74379CACF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BA8B6A3-0862-49F8-8DD0-2DBFBA1A8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500" fill="hold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500" fill="hold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  <p:bldGraphic spid="6" grpId="1">
        <p:bldSub>
          <a:bldDgm bld="lvlOne"/>
        </p:bldSub>
      </p:bldGraphic>
      <p:bldGraphic spid="6" grpId="2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60"/>
          <a:ext cx="9001156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0DAECD-3029-4003-90D0-F8A9885BD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DF0DAECD-3029-4003-90D0-F8A9885BD2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523CFC-19B6-4BA6-A603-BA543460D0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CF523CFC-19B6-4BA6-A603-BA543460D0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Рефлексія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31294" y="-17101"/>
          <a:ext cx="10189640" cy="558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6"/>
          <p:cNvGrpSpPr/>
          <p:nvPr/>
        </p:nvGrpSpPr>
        <p:grpSpPr>
          <a:xfrm>
            <a:off x="3602266" y="3789040"/>
            <a:ext cx="5184576" cy="3068960"/>
            <a:chOff x="3602266" y="3789040"/>
            <a:chExt cx="5184576" cy="3068960"/>
          </a:xfrm>
        </p:grpSpPr>
        <p:sp>
          <p:nvSpPr>
            <p:cNvPr id="5" name="Пятно 2 4"/>
            <p:cNvSpPr/>
            <p:nvPr/>
          </p:nvSpPr>
          <p:spPr>
            <a:xfrm>
              <a:off x="3602266" y="3789040"/>
              <a:ext cx="5184576" cy="3068960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73772" y="5013176"/>
              <a:ext cx="33843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dirty="0" smtClean="0"/>
                <a:t>Чи задоволені Ви своєю роботою на лекції?</a:t>
              </a:r>
              <a:endParaRPr lang="ru-RU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36"/>
            <a:ext cx="7772400" cy="914400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Дякую за увагу!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0196" t="11438" r="20586" b="14735"/>
          <a:stretch>
            <a:fillRect/>
          </a:stretch>
        </p:blipFill>
        <p:spPr bwMode="auto">
          <a:xfrm>
            <a:off x="755576" y="1484784"/>
            <a:ext cx="770485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3235</TotalTime>
  <Words>481</Words>
  <Application>Microsoft Office PowerPoint</Application>
  <PresentationFormat>Экран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Модульная</vt:lpstr>
      <vt:lpstr>Методика вивчення алгебраїчного матеріалу в курсі початкової математики</vt:lpstr>
      <vt:lpstr>Проблемні питання</vt:lpstr>
      <vt:lpstr>Література</vt:lpstr>
      <vt:lpstr>Література</vt:lpstr>
      <vt:lpstr>План</vt:lpstr>
      <vt:lpstr>Рефлексія</vt:lpstr>
      <vt:lpstr>Дякую за увагу!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ВИВЧЕННЯ АЛГЕБРАЇЧНОГО МАТЕРІАЛУ В КУРСІ ПОЧАТКОВОЇ МАТЕМАТИКИ</dc:title>
  <dc:creator>Светлана</dc:creator>
  <cp:lastModifiedBy>Marinochka</cp:lastModifiedBy>
  <cp:revision>177</cp:revision>
  <dcterms:created xsi:type="dcterms:W3CDTF">2013-04-14T17:43:01Z</dcterms:created>
  <dcterms:modified xsi:type="dcterms:W3CDTF">2016-07-30T18:25:39Z</dcterms:modified>
</cp:coreProperties>
</file>