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0" r:id="rId2"/>
    <p:sldId id="277" r:id="rId3"/>
    <p:sldId id="278" r:id="rId4"/>
    <p:sldId id="280" r:id="rId5"/>
    <p:sldId id="281" r:id="rId6"/>
    <p:sldId id="282" r:id="rId7"/>
    <p:sldId id="279" r:id="rId8"/>
    <p:sldId id="283" r:id="rId9"/>
    <p:sldId id="287" r:id="rId10"/>
    <p:sldId id="288" r:id="rId11"/>
    <p:sldId id="404" r:id="rId12"/>
    <p:sldId id="284" r:id="rId13"/>
    <p:sldId id="285" r:id="rId14"/>
    <p:sldId id="286" r:id="rId15"/>
    <p:sldId id="290" r:id="rId16"/>
    <p:sldId id="291" r:id="rId17"/>
    <p:sldId id="292" r:id="rId18"/>
    <p:sldId id="293" r:id="rId19"/>
    <p:sldId id="298" r:id="rId20"/>
    <p:sldId id="294" r:id="rId21"/>
    <p:sldId id="299" r:id="rId22"/>
    <p:sldId id="300" r:id="rId23"/>
    <p:sldId id="295" r:id="rId24"/>
    <p:sldId id="29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FE9F9"/>
    <a:srgbClr val="CDFC56"/>
    <a:srgbClr val="AAEC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4660"/>
  </p:normalViewPr>
  <p:slideViewPr>
    <p:cSldViewPr>
      <p:cViewPr>
        <p:scale>
          <a:sx n="69" d="100"/>
          <a:sy n="69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0779AA-6CDA-472E-8CB2-271CC42ED584}" type="doc">
      <dgm:prSet loTypeId="urn:microsoft.com/office/officeart/2005/8/layout/hierarchy3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16EF735-5D94-44F2-916D-38745DA4D26C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Основними задачами при вивченні математичних виразів є:</a:t>
          </a:r>
          <a:endParaRPr lang="ru-RU" sz="2400" dirty="0"/>
        </a:p>
      </dgm:t>
    </dgm:pt>
    <dgm:pt modelId="{E658FBFF-5FBB-4BF1-9EDF-6FA90C962D50}" type="parTrans" cxnId="{FA1F6C9B-E4E4-4475-8C98-2E60F9BDE434}">
      <dgm:prSet/>
      <dgm:spPr/>
      <dgm:t>
        <a:bodyPr/>
        <a:lstStyle/>
        <a:p>
          <a:endParaRPr lang="ru-RU"/>
        </a:p>
      </dgm:t>
    </dgm:pt>
    <dgm:pt modelId="{52A8D3C5-04F9-4CBB-96B9-4B67F6537E95}" type="sibTrans" cxnId="{FA1F6C9B-E4E4-4475-8C98-2E60F9BDE434}">
      <dgm:prSet/>
      <dgm:spPr/>
      <dgm:t>
        <a:bodyPr/>
        <a:lstStyle/>
        <a:p>
          <a:endParaRPr lang="ru-RU"/>
        </a:p>
      </dgm:t>
    </dgm:pt>
    <dgm:pt modelId="{BE90E464-5F9E-4393-BF15-99180D5B3823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навчити читати та записувати математичні вирази;</a:t>
          </a:r>
          <a:endParaRPr lang="ru-RU" sz="2400" dirty="0"/>
        </a:p>
      </dgm:t>
    </dgm:pt>
    <dgm:pt modelId="{8CF14D19-9AA1-44C2-959B-7777ECA9BCD9}" type="parTrans" cxnId="{6D743678-69BC-436E-B851-BD4DCB49B890}">
      <dgm:prSet/>
      <dgm:spPr/>
      <dgm:t>
        <a:bodyPr/>
        <a:lstStyle/>
        <a:p>
          <a:endParaRPr lang="ru-RU"/>
        </a:p>
      </dgm:t>
    </dgm:pt>
    <dgm:pt modelId="{71C50CA5-48F6-48EF-A063-D8C8DCF8B36F}" type="sibTrans" cxnId="{6D743678-69BC-436E-B851-BD4DCB49B890}">
      <dgm:prSet/>
      <dgm:spPr/>
      <dgm:t>
        <a:bodyPr/>
        <a:lstStyle/>
        <a:p>
          <a:endParaRPr lang="ru-RU"/>
        </a:p>
      </dgm:t>
    </dgm:pt>
    <dgm:pt modelId="{E48475DC-5ABE-4DE5-A576-9B7B770B4E76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навчити знаходити значення математичних виразів;</a:t>
          </a:r>
          <a:endParaRPr lang="ru-RU" sz="2400" dirty="0"/>
        </a:p>
      </dgm:t>
    </dgm:pt>
    <dgm:pt modelId="{465A513F-1366-4733-B7C9-0DE236E0B5D9}" type="parTrans" cxnId="{D2DA6A23-E3D8-4C7F-A238-0AC407DFCB48}">
      <dgm:prSet/>
      <dgm:spPr/>
      <dgm:t>
        <a:bodyPr/>
        <a:lstStyle/>
        <a:p>
          <a:endParaRPr lang="ru-RU"/>
        </a:p>
      </dgm:t>
    </dgm:pt>
    <dgm:pt modelId="{20A9475E-773E-4AAF-A607-8D3D5FC48040}" type="sibTrans" cxnId="{D2DA6A23-E3D8-4C7F-A238-0AC407DFCB48}">
      <dgm:prSet/>
      <dgm:spPr/>
      <dgm:t>
        <a:bodyPr/>
        <a:lstStyle/>
        <a:p>
          <a:endParaRPr lang="ru-RU"/>
        </a:p>
      </dgm:t>
    </dgm:pt>
    <dgm:pt modelId="{AAAC832F-CCCE-4366-9650-F0FEA07EA243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навчити складати вираз за текстом будь-якої простої або складеної  задачі.</a:t>
          </a:r>
          <a:endParaRPr lang="ru-RU" sz="2400" dirty="0"/>
        </a:p>
      </dgm:t>
    </dgm:pt>
    <dgm:pt modelId="{70B2A0DF-BB7B-4A68-A46C-95E8F6C49AAB}" type="parTrans" cxnId="{3055E957-0C4E-4F63-874D-7B83B68C40BC}">
      <dgm:prSet/>
      <dgm:spPr/>
      <dgm:t>
        <a:bodyPr/>
        <a:lstStyle/>
        <a:p>
          <a:endParaRPr lang="ru-RU"/>
        </a:p>
      </dgm:t>
    </dgm:pt>
    <dgm:pt modelId="{CDE43D17-A059-4548-8FD7-9CA3D1AF34B1}" type="sibTrans" cxnId="{3055E957-0C4E-4F63-874D-7B83B68C40BC}">
      <dgm:prSet/>
      <dgm:spPr/>
      <dgm:t>
        <a:bodyPr/>
        <a:lstStyle/>
        <a:p>
          <a:endParaRPr lang="ru-RU"/>
        </a:p>
      </dgm:t>
    </dgm:pt>
    <dgm:pt modelId="{A0CC23EB-46E5-4263-99E2-CF96875B211A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навчити виконувати тотожні перетворення;</a:t>
          </a:r>
          <a:endParaRPr lang="ru-RU" sz="2400" dirty="0"/>
        </a:p>
      </dgm:t>
    </dgm:pt>
    <dgm:pt modelId="{CE1A5490-FE54-41AE-86D9-BBCAA07F9A1A}" type="parTrans" cxnId="{9E0E23EC-D819-49C1-B4D8-CA99B531CE97}">
      <dgm:prSet/>
      <dgm:spPr/>
      <dgm:t>
        <a:bodyPr/>
        <a:lstStyle/>
        <a:p>
          <a:endParaRPr lang="ru-RU"/>
        </a:p>
      </dgm:t>
    </dgm:pt>
    <dgm:pt modelId="{BA415926-A87A-4F81-B5BC-AB82E1344B97}" type="sibTrans" cxnId="{9E0E23EC-D819-49C1-B4D8-CA99B531CE97}">
      <dgm:prSet/>
      <dgm:spPr/>
      <dgm:t>
        <a:bodyPr/>
        <a:lstStyle/>
        <a:p>
          <a:endParaRPr lang="ru-RU"/>
        </a:p>
      </dgm:t>
    </dgm:pt>
    <dgm:pt modelId="{5B3F90AA-52E1-4086-8E1D-B70F82ACED41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навчити порівнювати математичні вирази;</a:t>
          </a:r>
          <a:endParaRPr lang="ru-RU" sz="2400" dirty="0"/>
        </a:p>
      </dgm:t>
    </dgm:pt>
    <dgm:pt modelId="{E7CDCB97-C71C-4E47-B88D-D8755A91D8E6}" type="parTrans" cxnId="{396F2750-CB8B-4BEF-A39D-ABDE87B01EB9}">
      <dgm:prSet/>
      <dgm:spPr/>
      <dgm:t>
        <a:bodyPr/>
        <a:lstStyle/>
        <a:p>
          <a:endParaRPr lang="ru-RU"/>
        </a:p>
      </dgm:t>
    </dgm:pt>
    <dgm:pt modelId="{12440D0F-55FF-4200-BFEC-CA0FA47F30AD}" type="sibTrans" cxnId="{396F2750-CB8B-4BEF-A39D-ABDE87B01EB9}">
      <dgm:prSet/>
      <dgm:spPr/>
      <dgm:t>
        <a:bodyPr/>
        <a:lstStyle/>
        <a:p>
          <a:endParaRPr lang="ru-RU"/>
        </a:p>
      </dgm:t>
    </dgm:pt>
    <dgm:pt modelId="{CC4A5752-A398-4622-9280-3D5FB9F2B8D4}" type="pres">
      <dgm:prSet presAssocID="{BD0779AA-6CDA-472E-8CB2-271CC42ED58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D6355F-2CC3-4555-9B1E-B34B576AB29B}" type="pres">
      <dgm:prSet presAssocID="{616EF735-5D94-44F2-916D-38745DA4D26C}" presName="root" presStyleCnt="0"/>
      <dgm:spPr/>
    </dgm:pt>
    <dgm:pt modelId="{D00A267E-1403-4C3F-BA4B-722A07C76B7D}" type="pres">
      <dgm:prSet presAssocID="{616EF735-5D94-44F2-916D-38745DA4D26C}" presName="rootComposite" presStyleCnt="0"/>
      <dgm:spPr/>
    </dgm:pt>
    <dgm:pt modelId="{08B39CB6-92DA-490B-86D6-7EF6A0BFDE55}" type="pres">
      <dgm:prSet presAssocID="{616EF735-5D94-44F2-916D-38745DA4D26C}" presName="rootText" presStyleLbl="node1" presStyleIdx="0" presStyleCnt="1" custScaleX="501426"/>
      <dgm:spPr/>
      <dgm:t>
        <a:bodyPr/>
        <a:lstStyle/>
        <a:p>
          <a:endParaRPr lang="ru-RU"/>
        </a:p>
      </dgm:t>
    </dgm:pt>
    <dgm:pt modelId="{B08AEAB3-6309-4603-A007-4D41A11E2754}" type="pres">
      <dgm:prSet presAssocID="{616EF735-5D94-44F2-916D-38745DA4D26C}" presName="rootConnector" presStyleLbl="node1" presStyleIdx="0" presStyleCnt="1"/>
      <dgm:spPr/>
      <dgm:t>
        <a:bodyPr/>
        <a:lstStyle/>
        <a:p>
          <a:endParaRPr lang="ru-RU"/>
        </a:p>
      </dgm:t>
    </dgm:pt>
    <dgm:pt modelId="{D449FA81-1C66-4065-9DF3-407CF4762177}" type="pres">
      <dgm:prSet presAssocID="{616EF735-5D94-44F2-916D-38745DA4D26C}" presName="childShape" presStyleCnt="0"/>
      <dgm:spPr/>
    </dgm:pt>
    <dgm:pt modelId="{91DF2A40-8EC7-4988-8562-09EA744CEE6C}" type="pres">
      <dgm:prSet presAssocID="{8CF14D19-9AA1-44C2-959B-7777ECA9BCD9}" presName="Name13" presStyleLbl="parChTrans1D2" presStyleIdx="0" presStyleCnt="5"/>
      <dgm:spPr/>
      <dgm:t>
        <a:bodyPr/>
        <a:lstStyle/>
        <a:p>
          <a:endParaRPr lang="ru-RU"/>
        </a:p>
      </dgm:t>
    </dgm:pt>
    <dgm:pt modelId="{FEC2B019-D97C-4E40-9573-78ECE28C5382}" type="pres">
      <dgm:prSet presAssocID="{BE90E464-5F9E-4393-BF15-99180D5B3823}" presName="childText" presStyleLbl="bgAcc1" presStyleIdx="0" presStyleCnt="5" custScaleX="501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5F854-3DE3-486D-B26A-D5A7634C67EF}" type="pres">
      <dgm:prSet presAssocID="{465A513F-1366-4733-B7C9-0DE236E0B5D9}" presName="Name13" presStyleLbl="parChTrans1D2" presStyleIdx="1" presStyleCnt="5"/>
      <dgm:spPr/>
      <dgm:t>
        <a:bodyPr/>
        <a:lstStyle/>
        <a:p>
          <a:endParaRPr lang="ru-RU"/>
        </a:p>
      </dgm:t>
    </dgm:pt>
    <dgm:pt modelId="{C274E1CD-E4A6-4DF9-80B6-666500C2E4E2}" type="pres">
      <dgm:prSet presAssocID="{E48475DC-5ABE-4DE5-A576-9B7B770B4E76}" presName="childText" presStyleLbl="bgAcc1" presStyleIdx="1" presStyleCnt="5" custScaleX="501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52AC4-0B4C-401C-AE2A-477076A37F3A}" type="pres">
      <dgm:prSet presAssocID="{CE1A5490-FE54-41AE-86D9-BBCAA07F9A1A}" presName="Name13" presStyleLbl="parChTrans1D2" presStyleIdx="2" presStyleCnt="5"/>
      <dgm:spPr/>
      <dgm:t>
        <a:bodyPr/>
        <a:lstStyle/>
        <a:p>
          <a:endParaRPr lang="ru-RU"/>
        </a:p>
      </dgm:t>
    </dgm:pt>
    <dgm:pt modelId="{5E693DCD-5E4C-4C70-83FA-5E3732E0CEE3}" type="pres">
      <dgm:prSet presAssocID="{A0CC23EB-46E5-4263-99E2-CF96875B211A}" presName="childText" presStyleLbl="bgAcc1" presStyleIdx="2" presStyleCnt="5" custScaleX="501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C7747-AA86-42C1-B484-DFD6D8B1C7EA}" type="pres">
      <dgm:prSet presAssocID="{E7CDCB97-C71C-4E47-B88D-D8755A91D8E6}" presName="Name13" presStyleLbl="parChTrans1D2" presStyleIdx="3" presStyleCnt="5"/>
      <dgm:spPr/>
      <dgm:t>
        <a:bodyPr/>
        <a:lstStyle/>
        <a:p>
          <a:endParaRPr lang="ru-RU"/>
        </a:p>
      </dgm:t>
    </dgm:pt>
    <dgm:pt modelId="{91779DE0-CFDE-40E2-85D5-5F9EB1A1807D}" type="pres">
      <dgm:prSet presAssocID="{5B3F90AA-52E1-4086-8E1D-B70F82ACED41}" presName="childText" presStyleLbl="bgAcc1" presStyleIdx="3" presStyleCnt="5" custScaleX="501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D925A9-2222-4736-8018-52E52412FEBD}" type="pres">
      <dgm:prSet presAssocID="{70B2A0DF-BB7B-4A68-A46C-95E8F6C49AAB}" presName="Name13" presStyleLbl="parChTrans1D2" presStyleIdx="4" presStyleCnt="5"/>
      <dgm:spPr/>
      <dgm:t>
        <a:bodyPr/>
        <a:lstStyle/>
        <a:p>
          <a:endParaRPr lang="ru-RU"/>
        </a:p>
      </dgm:t>
    </dgm:pt>
    <dgm:pt modelId="{A85FE405-7699-4E2B-9010-5F7F3B72721A}" type="pres">
      <dgm:prSet presAssocID="{AAAC832F-CCCE-4366-9650-F0FEA07EA243}" presName="childText" presStyleLbl="bgAcc1" presStyleIdx="4" presStyleCnt="5" custScaleX="501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5E957-0C4E-4F63-874D-7B83B68C40BC}" srcId="{616EF735-5D94-44F2-916D-38745DA4D26C}" destId="{AAAC832F-CCCE-4366-9650-F0FEA07EA243}" srcOrd="4" destOrd="0" parTransId="{70B2A0DF-BB7B-4A68-A46C-95E8F6C49AAB}" sibTransId="{CDE43D17-A059-4548-8FD7-9CA3D1AF34B1}"/>
    <dgm:cxn modelId="{9A94F278-E58F-463E-B706-4F94A66D72DE}" type="presOf" srcId="{616EF735-5D94-44F2-916D-38745DA4D26C}" destId="{08B39CB6-92DA-490B-86D6-7EF6A0BFDE55}" srcOrd="0" destOrd="0" presId="urn:microsoft.com/office/officeart/2005/8/layout/hierarchy3"/>
    <dgm:cxn modelId="{4DC28258-1106-4041-A1B3-58A94F00B004}" type="presOf" srcId="{616EF735-5D94-44F2-916D-38745DA4D26C}" destId="{B08AEAB3-6309-4603-A007-4D41A11E2754}" srcOrd="1" destOrd="0" presId="urn:microsoft.com/office/officeart/2005/8/layout/hierarchy3"/>
    <dgm:cxn modelId="{982D1524-BBB3-4AD9-BB58-E9B4F3B42A6E}" type="presOf" srcId="{8CF14D19-9AA1-44C2-959B-7777ECA9BCD9}" destId="{91DF2A40-8EC7-4988-8562-09EA744CEE6C}" srcOrd="0" destOrd="0" presId="urn:microsoft.com/office/officeart/2005/8/layout/hierarchy3"/>
    <dgm:cxn modelId="{9E0E23EC-D819-49C1-B4D8-CA99B531CE97}" srcId="{616EF735-5D94-44F2-916D-38745DA4D26C}" destId="{A0CC23EB-46E5-4263-99E2-CF96875B211A}" srcOrd="2" destOrd="0" parTransId="{CE1A5490-FE54-41AE-86D9-BBCAA07F9A1A}" sibTransId="{BA415926-A87A-4F81-B5BC-AB82E1344B97}"/>
    <dgm:cxn modelId="{FA1F6C9B-E4E4-4475-8C98-2E60F9BDE434}" srcId="{BD0779AA-6CDA-472E-8CB2-271CC42ED584}" destId="{616EF735-5D94-44F2-916D-38745DA4D26C}" srcOrd="0" destOrd="0" parTransId="{E658FBFF-5FBB-4BF1-9EDF-6FA90C962D50}" sibTransId="{52A8D3C5-04F9-4CBB-96B9-4B67F6537E95}"/>
    <dgm:cxn modelId="{3D345E1F-6B23-4E5A-B972-B44CA15894D7}" type="presOf" srcId="{A0CC23EB-46E5-4263-99E2-CF96875B211A}" destId="{5E693DCD-5E4C-4C70-83FA-5E3732E0CEE3}" srcOrd="0" destOrd="0" presId="urn:microsoft.com/office/officeart/2005/8/layout/hierarchy3"/>
    <dgm:cxn modelId="{480A0EDE-CE85-41D4-A18B-DDBEBA678E82}" type="presOf" srcId="{E7CDCB97-C71C-4E47-B88D-D8755A91D8E6}" destId="{7FCC7747-AA86-42C1-B484-DFD6D8B1C7EA}" srcOrd="0" destOrd="0" presId="urn:microsoft.com/office/officeart/2005/8/layout/hierarchy3"/>
    <dgm:cxn modelId="{C3B3A257-505A-412A-BAFA-B8642E483814}" type="presOf" srcId="{AAAC832F-CCCE-4366-9650-F0FEA07EA243}" destId="{A85FE405-7699-4E2B-9010-5F7F3B72721A}" srcOrd="0" destOrd="0" presId="urn:microsoft.com/office/officeart/2005/8/layout/hierarchy3"/>
    <dgm:cxn modelId="{D2DA6A23-E3D8-4C7F-A238-0AC407DFCB48}" srcId="{616EF735-5D94-44F2-916D-38745DA4D26C}" destId="{E48475DC-5ABE-4DE5-A576-9B7B770B4E76}" srcOrd="1" destOrd="0" parTransId="{465A513F-1366-4733-B7C9-0DE236E0B5D9}" sibTransId="{20A9475E-773E-4AAF-A607-8D3D5FC48040}"/>
    <dgm:cxn modelId="{C55BDB05-B1AC-444A-BC4C-1B884285048A}" type="presOf" srcId="{465A513F-1366-4733-B7C9-0DE236E0B5D9}" destId="{97C5F854-3DE3-486D-B26A-D5A7634C67EF}" srcOrd="0" destOrd="0" presId="urn:microsoft.com/office/officeart/2005/8/layout/hierarchy3"/>
    <dgm:cxn modelId="{EFF1D0E5-F104-4271-95EB-8E14992CC314}" type="presOf" srcId="{5B3F90AA-52E1-4086-8E1D-B70F82ACED41}" destId="{91779DE0-CFDE-40E2-85D5-5F9EB1A1807D}" srcOrd="0" destOrd="0" presId="urn:microsoft.com/office/officeart/2005/8/layout/hierarchy3"/>
    <dgm:cxn modelId="{8C464398-BA7E-4D6B-85A2-A512EFDAB826}" type="presOf" srcId="{E48475DC-5ABE-4DE5-A576-9B7B770B4E76}" destId="{C274E1CD-E4A6-4DF9-80B6-666500C2E4E2}" srcOrd="0" destOrd="0" presId="urn:microsoft.com/office/officeart/2005/8/layout/hierarchy3"/>
    <dgm:cxn modelId="{396F2750-CB8B-4BEF-A39D-ABDE87B01EB9}" srcId="{616EF735-5D94-44F2-916D-38745DA4D26C}" destId="{5B3F90AA-52E1-4086-8E1D-B70F82ACED41}" srcOrd="3" destOrd="0" parTransId="{E7CDCB97-C71C-4E47-B88D-D8755A91D8E6}" sibTransId="{12440D0F-55FF-4200-BFEC-CA0FA47F30AD}"/>
    <dgm:cxn modelId="{9EAF872C-DEF7-42F0-98A4-CD20EEEDF28F}" type="presOf" srcId="{70B2A0DF-BB7B-4A68-A46C-95E8F6C49AAB}" destId="{14D925A9-2222-4736-8018-52E52412FEBD}" srcOrd="0" destOrd="0" presId="urn:microsoft.com/office/officeart/2005/8/layout/hierarchy3"/>
    <dgm:cxn modelId="{4B196946-9459-45F5-8A9D-49DBB8C9BD6B}" type="presOf" srcId="{BE90E464-5F9E-4393-BF15-99180D5B3823}" destId="{FEC2B019-D97C-4E40-9573-78ECE28C5382}" srcOrd="0" destOrd="0" presId="urn:microsoft.com/office/officeart/2005/8/layout/hierarchy3"/>
    <dgm:cxn modelId="{6D743678-69BC-436E-B851-BD4DCB49B890}" srcId="{616EF735-5D94-44F2-916D-38745DA4D26C}" destId="{BE90E464-5F9E-4393-BF15-99180D5B3823}" srcOrd="0" destOrd="0" parTransId="{8CF14D19-9AA1-44C2-959B-7777ECA9BCD9}" sibTransId="{71C50CA5-48F6-48EF-A063-D8C8DCF8B36F}"/>
    <dgm:cxn modelId="{327739CC-F726-4ED1-8499-BE67495E88F8}" type="presOf" srcId="{CE1A5490-FE54-41AE-86D9-BBCAA07F9A1A}" destId="{15452AC4-0B4C-401C-AE2A-477076A37F3A}" srcOrd="0" destOrd="0" presId="urn:microsoft.com/office/officeart/2005/8/layout/hierarchy3"/>
    <dgm:cxn modelId="{2F948F1F-3E81-47E6-923D-6EBC89A7BC10}" type="presOf" srcId="{BD0779AA-6CDA-472E-8CB2-271CC42ED584}" destId="{CC4A5752-A398-4622-9280-3D5FB9F2B8D4}" srcOrd="0" destOrd="0" presId="urn:microsoft.com/office/officeart/2005/8/layout/hierarchy3"/>
    <dgm:cxn modelId="{0EC947D4-EDDD-4D66-AA74-E8E5D19D56BE}" type="presParOf" srcId="{CC4A5752-A398-4622-9280-3D5FB9F2B8D4}" destId="{72D6355F-2CC3-4555-9B1E-B34B576AB29B}" srcOrd="0" destOrd="0" presId="urn:microsoft.com/office/officeart/2005/8/layout/hierarchy3"/>
    <dgm:cxn modelId="{C6A53745-06A2-46B5-B38A-AD67CA134F97}" type="presParOf" srcId="{72D6355F-2CC3-4555-9B1E-B34B576AB29B}" destId="{D00A267E-1403-4C3F-BA4B-722A07C76B7D}" srcOrd="0" destOrd="0" presId="urn:microsoft.com/office/officeart/2005/8/layout/hierarchy3"/>
    <dgm:cxn modelId="{5CBB5844-F6E2-4C74-9DC4-7806CF2952FD}" type="presParOf" srcId="{D00A267E-1403-4C3F-BA4B-722A07C76B7D}" destId="{08B39CB6-92DA-490B-86D6-7EF6A0BFDE55}" srcOrd="0" destOrd="0" presId="urn:microsoft.com/office/officeart/2005/8/layout/hierarchy3"/>
    <dgm:cxn modelId="{BF535249-8D1D-4A7B-BA0F-93CF71CE356C}" type="presParOf" srcId="{D00A267E-1403-4C3F-BA4B-722A07C76B7D}" destId="{B08AEAB3-6309-4603-A007-4D41A11E2754}" srcOrd="1" destOrd="0" presId="urn:microsoft.com/office/officeart/2005/8/layout/hierarchy3"/>
    <dgm:cxn modelId="{5870B32A-91D4-4EE4-9442-65EB08E9ACB5}" type="presParOf" srcId="{72D6355F-2CC3-4555-9B1E-B34B576AB29B}" destId="{D449FA81-1C66-4065-9DF3-407CF4762177}" srcOrd="1" destOrd="0" presId="urn:microsoft.com/office/officeart/2005/8/layout/hierarchy3"/>
    <dgm:cxn modelId="{3C3A4FAE-6A02-4AC0-8096-498C3E959575}" type="presParOf" srcId="{D449FA81-1C66-4065-9DF3-407CF4762177}" destId="{91DF2A40-8EC7-4988-8562-09EA744CEE6C}" srcOrd="0" destOrd="0" presId="urn:microsoft.com/office/officeart/2005/8/layout/hierarchy3"/>
    <dgm:cxn modelId="{E2234B6B-D670-4803-8F4D-098A056153CD}" type="presParOf" srcId="{D449FA81-1C66-4065-9DF3-407CF4762177}" destId="{FEC2B019-D97C-4E40-9573-78ECE28C5382}" srcOrd="1" destOrd="0" presId="urn:microsoft.com/office/officeart/2005/8/layout/hierarchy3"/>
    <dgm:cxn modelId="{4C366AB3-442B-4BE2-BAAC-36886A5A8AF2}" type="presParOf" srcId="{D449FA81-1C66-4065-9DF3-407CF4762177}" destId="{97C5F854-3DE3-486D-B26A-D5A7634C67EF}" srcOrd="2" destOrd="0" presId="urn:microsoft.com/office/officeart/2005/8/layout/hierarchy3"/>
    <dgm:cxn modelId="{95FAA1CF-39DC-4D54-BDCE-EA515EC024B8}" type="presParOf" srcId="{D449FA81-1C66-4065-9DF3-407CF4762177}" destId="{C274E1CD-E4A6-4DF9-80B6-666500C2E4E2}" srcOrd="3" destOrd="0" presId="urn:microsoft.com/office/officeart/2005/8/layout/hierarchy3"/>
    <dgm:cxn modelId="{A1F34BD9-5197-4EF5-AC1F-FA9DA71FE9F9}" type="presParOf" srcId="{D449FA81-1C66-4065-9DF3-407CF4762177}" destId="{15452AC4-0B4C-401C-AE2A-477076A37F3A}" srcOrd="4" destOrd="0" presId="urn:microsoft.com/office/officeart/2005/8/layout/hierarchy3"/>
    <dgm:cxn modelId="{F21D1315-EB2D-4BFC-8613-C1EA446B8CE6}" type="presParOf" srcId="{D449FA81-1C66-4065-9DF3-407CF4762177}" destId="{5E693DCD-5E4C-4C70-83FA-5E3732E0CEE3}" srcOrd="5" destOrd="0" presId="urn:microsoft.com/office/officeart/2005/8/layout/hierarchy3"/>
    <dgm:cxn modelId="{1012AFB4-ECB2-4145-9FC0-E8FE1703F49C}" type="presParOf" srcId="{D449FA81-1C66-4065-9DF3-407CF4762177}" destId="{7FCC7747-AA86-42C1-B484-DFD6D8B1C7EA}" srcOrd="6" destOrd="0" presId="urn:microsoft.com/office/officeart/2005/8/layout/hierarchy3"/>
    <dgm:cxn modelId="{4DA5F51F-1845-4D6E-8ACE-1D880D474FE7}" type="presParOf" srcId="{D449FA81-1C66-4065-9DF3-407CF4762177}" destId="{91779DE0-CFDE-40E2-85D5-5F9EB1A1807D}" srcOrd="7" destOrd="0" presId="urn:microsoft.com/office/officeart/2005/8/layout/hierarchy3"/>
    <dgm:cxn modelId="{122AB8DE-588D-4100-8452-42486649B3E5}" type="presParOf" srcId="{D449FA81-1C66-4065-9DF3-407CF4762177}" destId="{14D925A9-2222-4736-8018-52E52412FEBD}" srcOrd="8" destOrd="0" presId="urn:microsoft.com/office/officeart/2005/8/layout/hierarchy3"/>
    <dgm:cxn modelId="{65BF7B97-C9D6-41E7-87D0-A2F0367DA7A5}" type="presParOf" srcId="{D449FA81-1C66-4065-9DF3-407CF4762177}" destId="{A85FE405-7699-4E2B-9010-5F7F3B72721A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E1DF1A-9F47-46E4-A52F-A043F03CC233}" type="doc">
      <dgm:prSet loTypeId="urn:microsoft.com/office/officeart/2005/8/layout/vList4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BD4BC1D-8FC9-4EA0-B176-F733037FDE90}">
      <dgm:prSet phldrT="[Текст]" custT="1"/>
      <dgm:spPr/>
      <dgm:t>
        <a:bodyPr/>
        <a:lstStyle/>
        <a:p>
          <a:pPr marL="0" indent="432000" algn="just">
            <a:spcBef>
              <a:spcPts val="600"/>
            </a:spcBef>
            <a:spcAft>
              <a:spcPts val="600"/>
            </a:spcAft>
          </a:pPr>
          <a:r>
            <a:rPr lang="uk-UA" sz="2400" b="1" i="1" dirty="0" smtClean="0"/>
            <a:t>Математичний вираз</a:t>
          </a:r>
          <a:r>
            <a:rPr lang="uk-UA" sz="2400" b="1" dirty="0" smtClean="0"/>
            <a:t> </a:t>
          </a:r>
          <a:r>
            <a:rPr lang="uk-UA" sz="2400" dirty="0" smtClean="0"/>
            <a:t>– це запис, який складається із чисел та букв, які з'єднані знаками  арифметичних дій та дужками. Наприклад:</a:t>
          </a:r>
        </a:p>
        <a:p>
          <a:pPr marL="0" indent="432000" algn="just">
            <a:spcBef>
              <a:spcPts val="600"/>
            </a:spcBef>
            <a:spcAft>
              <a:spcPts val="600"/>
            </a:spcAft>
            <a:buNone/>
          </a:pPr>
          <a:r>
            <a:rPr lang="uk-UA" sz="2400" i="1" dirty="0" smtClean="0"/>
            <a:t>       3 ∙ 2 + 24 : 6            а + 5 ∙ 12             </a:t>
          </a:r>
          <a:r>
            <a:rPr lang="en-US" sz="2400" i="1" dirty="0" smtClean="0"/>
            <a:t>b</a:t>
          </a:r>
          <a:r>
            <a:rPr lang="uk-UA" sz="2400" i="1" dirty="0" smtClean="0"/>
            <a:t> : (11 - 6)</a:t>
          </a:r>
          <a:endParaRPr lang="ru-RU" sz="2400" dirty="0"/>
        </a:p>
      </dgm:t>
    </dgm:pt>
    <dgm:pt modelId="{12323B31-CC9E-4140-BBFF-FFCE27B52367}" type="parTrans" cxnId="{60E90886-9EB2-45FC-A854-881C1F24D51A}">
      <dgm:prSet/>
      <dgm:spPr/>
      <dgm:t>
        <a:bodyPr/>
        <a:lstStyle/>
        <a:p>
          <a:endParaRPr lang="ru-RU" sz="2400"/>
        </a:p>
      </dgm:t>
    </dgm:pt>
    <dgm:pt modelId="{94963A2E-1397-46E2-85A1-69D4634880A3}" type="sibTrans" cxnId="{60E90886-9EB2-45FC-A854-881C1F24D51A}">
      <dgm:prSet/>
      <dgm:spPr/>
      <dgm:t>
        <a:bodyPr/>
        <a:lstStyle/>
        <a:p>
          <a:endParaRPr lang="ru-RU" sz="2400"/>
        </a:p>
      </dgm:t>
    </dgm:pt>
    <dgm:pt modelId="{E2AE81D5-D76D-4875-A57D-1502E9636B2F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Якщо запис складається лише тільки із чисел, які з'єднані знаками арифметичній дій та дужками – це </a:t>
          </a:r>
          <a:r>
            <a:rPr lang="uk-UA" sz="2400" b="1" i="1" dirty="0" smtClean="0"/>
            <a:t>числовий вираз</a:t>
          </a:r>
          <a:r>
            <a:rPr lang="uk-UA" sz="2400" dirty="0" smtClean="0"/>
            <a:t>.</a:t>
          </a:r>
          <a:endParaRPr lang="ru-RU" sz="2400" dirty="0"/>
        </a:p>
      </dgm:t>
    </dgm:pt>
    <dgm:pt modelId="{C107B474-BD16-40E4-95A8-110FF367A068}" type="parTrans" cxnId="{CB155C1A-EA41-4D8C-8323-9BE94BEA8584}">
      <dgm:prSet/>
      <dgm:spPr/>
      <dgm:t>
        <a:bodyPr/>
        <a:lstStyle/>
        <a:p>
          <a:endParaRPr lang="ru-RU" sz="2400"/>
        </a:p>
      </dgm:t>
    </dgm:pt>
    <dgm:pt modelId="{8FB44751-024C-49C7-8F10-31BE2DF95DD6}" type="sibTrans" cxnId="{CB155C1A-EA41-4D8C-8323-9BE94BEA8584}">
      <dgm:prSet/>
      <dgm:spPr/>
      <dgm:t>
        <a:bodyPr/>
        <a:lstStyle/>
        <a:p>
          <a:endParaRPr lang="ru-RU" sz="2400"/>
        </a:p>
      </dgm:t>
    </dgm:pt>
    <dgm:pt modelId="{CD2D2705-9157-4270-A605-F992C468BB07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Якщо вираз складається також ще й з букв – це </a:t>
          </a:r>
          <a:r>
            <a:rPr lang="uk-UA" sz="2400" b="1" i="1" dirty="0" smtClean="0"/>
            <a:t>буквений вираз – </a:t>
          </a:r>
          <a:r>
            <a:rPr lang="uk-UA" sz="2400" b="1" i="1" dirty="0" err="1" smtClean="0"/>
            <a:t>вираз</a:t>
          </a:r>
          <a:r>
            <a:rPr lang="uk-UA" sz="2400" b="1" i="1" dirty="0" smtClean="0"/>
            <a:t> зі змінною</a:t>
          </a:r>
          <a:r>
            <a:rPr lang="uk-UA" sz="2400" b="1" dirty="0" smtClean="0"/>
            <a:t>.</a:t>
          </a:r>
          <a:endParaRPr lang="ru-RU" sz="2400" b="1" dirty="0" smtClean="0"/>
        </a:p>
        <a:p>
          <a:pPr defTabSz="1155700">
            <a:lnSpc>
              <a:spcPct val="90000"/>
            </a:lnSpc>
          </a:pPr>
          <a:endParaRPr lang="ru-RU" sz="2400" dirty="0"/>
        </a:p>
      </dgm:t>
    </dgm:pt>
    <dgm:pt modelId="{61C7EEA9-7C30-4E7F-9AFE-7DED8FCDA4CE}" type="parTrans" cxnId="{18F4533C-5445-4B2C-9E7E-EBDABAF753DB}">
      <dgm:prSet/>
      <dgm:spPr/>
      <dgm:t>
        <a:bodyPr/>
        <a:lstStyle/>
        <a:p>
          <a:endParaRPr lang="ru-RU" sz="2400"/>
        </a:p>
      </dgm:t>
    </dgm:pt>
    <dgm:pt modelId="{EDDA9ABB-C5B8-454D-8F7F-3B6DB58BB8AF}" type="sibTrans" cxnId="{18F4533C-5445-4B2C-9E7E-EBDABAF753DB}">
      <dgm:prSet/>
      <dgm:spPr/>
      <dgm:t>
        <a:bodyPr/>
        <a:lstStyle/>
        <a:p>
          <a:endParaRPr lang="ru-RU" sz="2400"/>
        </a:p>
      </dgm:t>
    </dgm:pt>
    <dgm:pt modelId="{E73B0207-0732-462A-BB5D-06EF1D1F2D0F}" type="pres">
      <dgm:prSet presAssocID="{92E1DF1A-9F47-46E4-A52F-A043F03CC23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0ADD64-839F-43D6-984F-FF6885E35B9B}" type="pres">
      <dgm:prSet presAssocID="{4BD4BC1D-8FC9-4EA0-B176-F733037FDE90}" presName="comp" presStyleCnt="0"/>
      <dgm:spPr/>
    </dgm:pt>
    <dgm:pt modelId="{B115995C-A301-45CB-9D28-FCAD6C0D28CC}" type="pres">
      <dgm:prSet presAssocID="{4BD4BC1D-8FC9-4EA0-B176-F733037FDE90}" presName="box" presStyleLbl="node1" presStyleIdx="0" presStyleCnt="3"/>
      <dgm:spPr/>
      <dgm:t>
        <a:bodyPr/>
        <a:lstStyle/>
        <a:p>
          <a:endParaRPr lang="ru-RU"/>
        </a:p>
      </dgm:t>
    </dgm:pt>
    <dgm:pt modelId="{CE94133A-9F8D-43ED-803E-BB1D72A3930C}" type="pres">
      <dgm:prSet presAssocID="{4BD4BC1D-8FC9-4EA0-B176-F733037FDE90}" presName="img" presStyleLbl="fgImgPlace1" presStyleIdx="0" presStyleCnt="3" custScaleX="6802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0469F3B-8FA5-4344-AFF7-46E5E13448DF}" type="pres">
      <dgm:prSet presAssocID="{4BD4BC1D-8FC9-4EA0-B176-F733037FDE90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F7AB0-C3B3-406B-B859-2F45EBDB8B7D}" type="pres">
      <dgm:prSet presAssocID="{94963A2E-1397-46E2-85A1-69D4634880A3}" presName="spacer" presStyleCnt="0"/>
      <dgm:spPr/>
    </dgm:pt>
    <dgm:pt modelId="{9B4F4C1D-7AB8-4D3C-9B33-7571B57EDD9D}" type="pres">
      <dgm:prSet presAssocID="{E2AE81D5-D76D-4875-A57D-1502E9636B2F}" presName="comp" presStyleCnt="0"/>
      <dgm:spPr/>
    </dgm:pt>
    <dgm:pt modelId="{FDB3D9EE-6B8B-4347-A83C-004C520C7DB7}" type="pres">
      <dgm:prSet presAssocID="{E2AE81D5-D76D-4875-A57D-1502E9636B2F}" presName="box" presStyleLbl="node1" presStyleIdx="1" presStyleCnt="3"/>
      <dgm:spPr/>
      <dgm:t>
        <a:bodyPr/>
        <a:lstStyle/>
        <a:p>
          <a:endParaRPr lang="ru-RU"/>
        </a:p>
      </dgm:t>
    </dgm:pt>
    <dgm:pt modelId="{C0026DD4-0B5C-440F-A043-F548CF98CC5C}" type="pres">
      <dgm:prSet presAssocID="{E2AE81D5-D76D-4875-A57D-1502E9636B2F}" presName="img" presStyleLbl="fgImgPlace1" presStyleIdx="1" presStyleCnt="3" custScaleX="6802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6ACF3CA-A31C-4B65-B3D4-50F9CDBB82FC}" type="pres">
      <dgm:prSet presAssocID="{E2AE81D5-D76D-4875-A57D-1502E9636B2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885F2-3BC8-4E07-8AC3-91AFB9DC8344}" type="pres">
      <dgm:prSet presAssocID="{8FB44751-024C-49C7-8F10-31BE2DF95DD6}" presName="spacer" presStyleCnt="0"/>
      <dgm:spPr/>
    </dgm:pt>
    <dgm:pt modelId="{C3DF3575-6815-484B-A170-E47F61523CA4}" type="pres">
      <dgm:prSet presAssocID="{CD2D2705-9157-4270-A605-F992C468BB07}" presName="comp" presStyleCnt="0"/>
      <dgm:spPr/>
    </dgm:pt>
    <dgm:pt modelId="{DD3DF34E-ECD6-421D-A68A-E07E03F076BF}" type="pres">
      <dgm:prSet presAssocID="{CD2D2705-9157-4270-A605-F992C468BB07}" presName="box" presStyleLbl="node1" presStyleIdx="2" presStyleCnt="3"/>
      <dgm:spPr/>
      <dgm:t>
        <a:bodyPr/>
        <a:lstStyle/>
        <a:p>
          <a:endParaRPr lang="ru-RU"/>
        </a:p>
      </dgm:t>
    </dgm:pt>
    <dgm:pt modelId="{B7E65B62-3177-40BF-BBF1-A8A1F325CAC2}" type="pres">
      <dgm:prSet presAssocID="{CD2D2705-9157-4270-A605-F992C468BB07}" presName="img" presStyleLbl="fgImgPlace1" presStyleIdx="2" presStyleCnt="3" custScaleX="6802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893BB0-31DD-4336-BDCE-9536B92C2F4A}" type="pres">
      <dgm:prSet presAssocID="{CD2D2705-9157-4270-A605-F992C468BB0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4FD615-B24E-40D0-A879-E409E13B600D}" type="presOf" srcId="{92E1DF1A-9F47-46E4-A52F-A043F03CC233}" destId="{E73B0207-0732-462A-BB5D-06EF1D1F2D0F}" srcOrd="0" destOrd="0" presId="urn:microsoft.com/office/officeart/2005/8/layout/vList4"/>
    <dgm:cxn modelId="{18F4533C-5445-4B2C-9E7E-EBDABAF753DB}" srcId="{92E1DF1A-9F47-46E4-A52F-A043F03CC233}" destId="{CD2D2705-9157-4270-A605-F992C468BB07}" srcOrd="2" destOrd="0" parTransId="{61C7EEA9-7C30-4E7F-9AFE-7DED8FCDA4CE}" sibTransId="{EDDA9ABB-C5B8-454D-8F7F-3B6DB58BB8AF}"/>
    <dgm:cxn modelId="{6D252FCE-3ABE-4608-915A-C52482529A08}" type="presOf" srcId="{E2AE81D5-D76D-4875-A57D-1502E9636B2F}" destId="{FDB3D9EE-6B8B-4347-A83C-004C520C7DB7}" srcOrd="0" destOrd="0" presId="urn:microsoft.com/office/officeart/2005/8/layout/vList4"/>
    <dgm:cxn modelId="{96C16F02-46C1-45EC-AF63-01A9C5840BCA}" type="presOf" srcId="{E2AE81D5-D76D-4875-A57D-1502E9636B2F}" destId="{06ACF3CA-A31C-4B65-B3D4-50F9CDBB82FC}" srcOrd="1" destOrd="0" presId="urn:microsoft.com/office/officeart/2005/8/layout/vList4"/>
    <dgm:cxn modelId="{CB155C1A-EA41-4D8C-8323-9BE94BEA8584}" srcId="{92E1DF1A-9F47-46E4-A52F-A043F03CC233}" destId="{E2AE81D5-D76D-4875-A57D-1502E9636B2F}" srcOrd="1" destOrd="0" parTransId="{C107B474-BD16-40E4-95A8-110FF367A068}" sibTransId="{8FB44751-024C-49C7-8F10-31BE2DF95DD6}"/>
    <dgm:cxn modelId="{19E4CB82-6AC9-4645-8FD8-D937AE8C3225}" type="presOf" srcId="{CD2D2705-9157-4270-A605-F992C468BB07}" destId="{6D893BB0-31DD-4336-BDCE-9536B92C2F4A}" srcOrd="1" destOrd="0" presId="urn:microsoft.com/office/officeart/2005/8/layout/vList4"/>
    <dgm:cxn modelId="{3B091C1F-A4C4-4970-BCD3-58F10F1D19E7}" type="presOf" srcId="{4BD4BC1D-8FC9-4EA0-B176-F733037FDE90}" destId="{00469F3B-8FA5-4344-AFF7-46E5E13448DF}" srcOrd="1" destOrd="0" presId="urn:microsoft.com/office/officeart/2005/8/layout/vList4"/>
    <dgm:cxn modelId="{FD0D0790-37AE-4530-9254-CE0CF50E1E9C}" type="presOf" srcId="{CD2D2705-9157-4270-A605-F992C468BB07}" destId="{DD3DF34E-ECD6-421D-A68A-E07E03F076BF}" srcOrd="0" destOrd="0" presId="urn:microsoft.com/office/officeart/2005/8/layout/vList4"/>
    <dgm:cxn modelId="{2B80CB83-949B-4DD2-808E-83C006EF472D}" type="presOf" srcId="{4BD4BC1D-8FC9-4EA0-B176-F733037FDE90}" destId="{B115995C-A301-45CB-9D28-FCAD6C0D28CC}" srcOrd="0" destOrd="0" presId="urn:microsoft.com/office/officeart/2005/8/layout/vList4"/>
    <dgm:cxn modelId="{60E90886-9EB2-45FC-A854-881C1F24D51A}" srcId="{92E1DF1A-9F47-46E4-A52F-A043F03CC233}" destId="{4BD4BC1D-8FC9-4EA0-B176-F733037FDE90}" srcOrd="0" destOrd="0" parTransId="{12323B31-CC9E-4140-BBFF-FFCE27B52367}" sibTransId="{94963A2E-1397-46E2-85A1-69D4634880A3}"/>
    <dgm:cxn modelId="{6F8E4A77-3B4D-497F-BAB7-7BA970D01D6F}" type="presParOf" srcId="{E73B0207-0732-462A-BB5D-06EF1D1F2D0F}" destId="{7F0ADD64-839F-43D6-984F-FF6885E35B9B}" srcOrd="0" destOrd="0" presId="urn:microsoft.com/office/officeart/2005/8/layout/vList4"/>
    <dgm:cxn modelId="{6425FC00-4B5C-4E22-9A0E-4F4F7A0B4EFA}" type="presParOf" srcId="{7F0ADD64-839F-43D6-984F-FF6885E35B9B}" destId="{B115995C-A301-45CB-9D28-FCAD6C0D28CC}" srcOrd="0" destOrd="0" presId="urn:microsoft.com/office/officeart/2005/8/layout/vList4"/>
    <dgm:cxn modelId="{AF1C1B04-1B2C-40F8-AF29-43F013AF4242}" type="presParOf" srcId="{7F0ADD64-839F-43D6-984F-FF6885E35B9B}" destId="{CE94133A-9F8D-43ED-803E-BB1D72A3930C}" srcOrd="1" destOrd="0" presId="urn:microsoft.com/office/officeart/2005/8/layout/vList4"/>
    <dgm:cxn modelId="{6075E4AD-7F08-445E-BF89-C37254296A39}" type="presParOf" srcId="{7F0ADD64-839F-43D6-984F-FF6885E35B9B}" destId="{00469F3B-8FA5-4344-AFF7-46E5E13448DF}" srcOrd="2" destOrd="0" presId="urn:microsoft.com/office/officeart/2005/8/layout/vList4"/>
    <dgm:cxn modelId="{6D0C66F5-C41B-48AA-B3B6-93BE35D9457B}" type="presParOf" srcId="{E73B0207-0732-462A-BB5D-06EF1D1F2D0F}" destId="{D64F7AB0-C3B3-406B-B859-2F45EBDB8B7D}" srcOrd="1" destOrd="0" presId="urn:microsoft.com/office/officeart/2005/8/layout/vList4"/>
    <dgm:cxn modelId="{5FA9265E-D3B7-4840-967D-F3816C711356}" type="presParOf" srcId="{E73B0207-0732-462A-BB5D-06EF1D1F2D0F}" destId="{9B4F4C1D-7AB8-4D3C-9B33-7571B57EDD9D}" srcOrd="2" destOrd="0" presId="urn:microsoft.com/office/officeart/2005/8/layout/vList4"/>
    <dgm:cxn modelId="{4E3BF82F-9EEF-472E-A03B-B6377DDBBE87}" type="presParOf" srcId="{9B4F4C1D-7AB8-4D3C-9B33-7571B57EDD9D}" destId="{FDB3D9EE-6B8B-4347-A83C-004C520C7DB7}" srcOrd="0" destOrd="0" presId="urn:microsoft.com/office/officeart/2005/8/layout/vList4"/>
    <dgm:cxn modelId="{F792962F-1E2F-4EE8-8556-2FBFCAA1529B}" type="presParOf" srcId="{9B4F4C1D-7AB8-4D3C-9B33-7571B57EDD9D}" destId="{C0026DD4-0B5C-440F-A043-F548CF98CC5C}" srcOrd="1" destOrd="0" presId="urn:microsoft.com/office/officeart/2005/8/layout/vList4"/>
    <dgm:cxn modelId="{75315501-74B2-4857-9078-08EA97DD27E8}" type="presParOf" srcId="{9B4F4C1D-7AB8-4D3C-9B33-7571B57EDD9D}" destId="{06ACF3CA-A31C-4B65-B3D4-50F9CDBB82FC}" srcOrd="2" destOrd="0" presId="urn:microsoft.com/office/officeart/2005/8/layout/vList4"/>
    <dgm:cxn modelId="{8B1766CF-5878-40AC-9762-972A665FCE14}" type="presParOf" srcId="{E73B0207-0732-462A-BB5D-06EF1D1F2D0F}" destId="{4A7885F2-3BC8-4E07-8AC3-91AFB9DC8344}" srcOrd="3" destOrd="0" presId="urn:microsoft.com/office/officeart/2005/8/layout/vList4"/>
    <dgm:cxn modelId="{5556E704-6103-4482-952E-4ABD66DBFD7F}" type="presParOf" srcId="{E73B0207-0732-462A-BB5D-06EF1D1F2D0F}" destId="{C3DF3575-6815-484B-A170-E47F61523CA4}" srcOrd="4" destOrd="0" presId="urn:microsoft.com/office/officeart/2005/8/layout/vList4"/>
    <dgm:cxn modelId="{83D275A7-598D-424B-B905-0DFB1E232B9B}" type="presParOf" srcId="{C3DF3575-6815-484B-A170-E47F61523CA4}" destId="{DD3DF34E-ECD6-421D-A68A-E07E03F076BF}" srcOrd="0" destOrd="0" presId="urn:microsoft.com/office/officeart/2005/8/layout/vList4"/>
    <dgm:cxn modelId="{EE11BABC-B786-4FB4-8B49-6D4AA5BE4696}" type="presParOf" srcId="{C3DF3575-6815-484B-A170-E47F61523CA4}" destId="{B7E65B62-3177-40BF-BBF1-A8A1F325CAC2}" srcOrd="1" destOrd="0" presId="urn:microsoft.com/office/officeart/2005/8/layout/vList4"/>
    <dgm:cxn modelId="{C3D67464-E043-4DEB-8B46-D4C6DA07BA7A}" type="presParOf" srcId="{C3DF3575-6815-484B-A170-E47F61523CA4}" destId="{6D893BB0-31DD-4336-BDCE-9536B92C2F4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E7A140-30F4-46FA-96AB-EB5C727C666A}" type="doc">
      <dgm:prSet loTypeId="urn:microsoft.com/office/officeart/2005/8/layout/hierarchy2" loCatId="hierarchy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8085732-F208-49EC-89F3-A84FF57BFD5F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Типи вправ на засвоєння терміна </a:t>
          </a:r>
          <a:r>
            <a:rPr lang="uk-UA" sz="2400" b="1" i="1" dirty="0" err="1" smtClean="0"/>
            <a:t>“сума”</a:t>
          </a:r>
          <a:r>
            <a:rPr lang="uk-UA" sz="2400" b="1" i="1" dirty="0" smtClean="0"/>
            <a:t> (</a:t>
          </a:r>
          <a:r>
            <a:rPr lang="uk-UA" sz="2400" b="1" i="1" dirty="0" err="1" smtClean="0"/>
            <a:t>“різниця”</a:t>
          </a:r>
          <a:r>
            <a:rPr lang="uk-UA" sz="2400" b="1" i="1" dirty="0" smtClean="0"/>
            <a:t>), </a:t>
          </a:r>
          <a:r>
            <a:rPr lang="uk-UA" sz="2400" b="1" dirty="0" smtClean="0"/>
            <a:t>як</a:t>
          </a:r>
          <a:r>
            <a:rPr lang="uk-UA" sz="2400" b="1" i="1" dirty="0" smtClean="0"/>
            <a:t> назви виразу</a:t>
          </a:r>
          <a:r>
            <a:rPr lang="uk-UA" sz="2400" b="1" dirty="0" smtClean="0"/>
            <a:t>:</a:t>
          </a:r>
          <a:endParaRPr lang="ru-RU" sz="2400" b="1" dirty="0"/>
        </a:p>
      </dgm:t>
    </dgm:pt>
    <dgm:pt modelId="{B136A947-460A-4CA1-B467-AFE2945CC8D2}" type="parTrans" cxnId="{9D860EB6-C614-4C25-95D8-5D90006F9DA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5602B7C-EE32-450D-A359-A33A46A62CD7}" type="sibTrans" cxnId="{9D860EB6-C614-4C25-95D8-5D90006F9DA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DAEA83D-F74A-4E2D-909F-32FD7D6F7439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Записати суму (різницю) чисел 7 і 3.</a:t>
          </a:r>
          <a:endParaRPr lang="ru-RU" sz="2400" dirty="0"/>
        </a:p>
      </dgm:t>
    </dgm:pt>
    <dgm:pt modelId="{EAA70EB8-B15F-4B26-857F-82D6CA4CF3C6}" type="parTrans" cxnId="{0FCA772C-D766-4482-9F1A-A3779A57EE87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35CA6276-7CA3-4C1E-A4E1-72B606CA3D8A}" type="sibTrans" cxnId="{0FCA772C-D766-4482-9F1A-A3779A57EE8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F64407DE-2B35-4831-A3B1-9A2E5F115BE2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Обчислити значення суми (різниці) чисел 8 і 2.</a:t>
          </a:r>
          <a:endParaRPr lang="ru-RU" sz="2400" dirty="0"/>
        </a:p>
      </dgm:t>
    </dgm:pt>
    <dgm:pt modelId="{108B7F6C-8A9B-4633-B8A9-D518007D49B6}" type="parTrans" cxnId="{60AB4DF3-489E-4645-9D08-E7F0935AEAB7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587A355-E55C-4B4A-9A70-3E51DE4580BC}" type="sibTrans" cxnId="{60AB4DF3-489E-4645-9D08-E7F0935AEAB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172C21E-8F4A-43ED-A3CA-B7119644ACF6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Порівняти суми (різниці) чисел.</a:t>
          </a:r>
          <a:endParaRPr lang="ru-RU" sz="2400" dirty="0"/>
        </a:p>
      </dgm:t>
    </dgm:pt>
    <dgm:pt modelId="{D68E0A69-852B-4FF5-A4D8-221E5C7ECF54}" type="parTrans" cxnId="{7B5DC4EB-456C-45C1-965A-F4F5BA06C09F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C6E9D4F2-611B-4473-9F4C-0B5D47D104AB}" type="sibTrans" cxnId="{7B5DC4EB-456C-45C1-965A-F4F5BA06C09F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2B7A3CA-BEB9-408B-92BE-17406A37418E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Прочитати запис: 4 + 2; 7 - 4.</a:t>
          </a:r>
          <a:endParaRPr lang="ru-RU" sz="2400" dirty="0"/>
        </a:p>
      </dgm:t>
    </dgm:pt>
    <dgm:pt modelId="{AD3FC7E9-6CC7-49B6-90DB-9AEE1463E622}" type="parTrans" cxnId="{0566A91C-01C2-46BF-BCE4-BA9E3EA64881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F836D9B-F423-4AC3-9C66-4BD566541272}" type="sibTrans" cxnId="{0566A91C-01C2-46BF-BCE4-BA9E3EA6488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E54FAB8-FE97-4DDC-8B48-9EDE37A08960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Замінити число сумою двох чисел: 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9 = 7 + …</a:t>
          </a:r>
          <a:endParaRPr lang="ru-RU" sz="2400" dirty="0"/>
        </a:p>
      </dgm:t>
    </dgm:pt>
    <dgm:pt modelId="{C564126B-FCE1-4047-B427-3D105DFF3F03}" type="parTrans" cxnId="{755ACEB1-A902-4467-AAA5-C0D70A9C890F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92A05B2D-BE37-48E1-84ED-D9323623D1B4}" type="sibTrans" cxnId="{755ACEB1-A902-4467-AAA5-C0D70A9C890F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EA1F5E3-543D-4A1E-84AC-1798A72FD5A2}" type="pres">
      <dgm:prSet presAssocID="{F1E7A140-30F4-46FA-96AB-EB5C727C666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6024D5-5775-4882-A481-D27183ED42D8}" type="pres">
      <dgm:prSet presAssocID="{F8085732-F208-49EC-89F3-A84FF57BFD5F}" presName="root1" presStyleCnt="0"/>
      <dgm:spPr/>
    </dgm:pt>
    <dgm:pt modelId="{C6AC83A2-4193-4A4F-ADBB-06C5B2666FDE}" type="pres">
      <dgm:prSet presAssocID="{F8085732-F208-49EC-89F3-A84FF57BFD5F}" presName="LevelOneTextNode" presStyleLbl="node0" presStyleIdx="0" presStyleCnt="1" custScaleX="161156" custScaleY="2913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57FC57-DE4A-4E34-8E2B-EA04B9F4D83D}" type="pres">
      <dgm:prSet presAssocID="{F8085732-F208-49EC-89F3-A84FF57BFD5F}" presName="level2hierChild" presStyleCnt="0"/>
      <dgm:spPr/>
    </dgm:pt>
    <dgm:pt modelId="{5E3BF7BB-1F13-4077-9568-6A6B0D856B08}" type="pres">
      <dgm:prSet presAssocID="{EAA70EB8-B15F-4B26-857F-82D6CA4CF3C6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16C106F5-DB36-49CF-9AA7-1762EC9E7129}" type="pres">
      <dgm:prSet presAssocID="{EAA70EB8-B15F-4B26-857F-82D6CA4CF3C6}" presName="connTx" presStyleLbl="parChTrans1D2" presStyleIdx="0" presStyleCnt="5"/>
      <dgm:spPr/>
      <dgm:t>
        <a:bodyPr/>
        <a:lstStyle/>
        <a:p>
          <a:endParaRPr lang="ru-RU"/>
        </a:p>
      </dgm:t>
    </dgm:pt>
    <dgm:pt modelId="{FD30EE27-73A9-4F7C-B564-6605E6353AB2}" type="pres">
      <dgm:prSet presAssocID="{ADAEA83D-F74A-4E2D-909F-32FD7D6F7439}" presName="root2" presStyleCnt="0"/>
      <dgm:spPr/>
    </dgm:pt>
    <dgm:pt modelId="{127D3D2E-C6A6-4739-83DE-8892DAD89CB8}" type="pres">
      <dgm:prSet presAssocID="{ADAEA83D-F74A-4E2D-909F-32FD7D6F7439}" presName="LevelTwoTextNode" presStyleLbl="node2" presStyleIdx="0" presStyleCnt="5" custScaleX="268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AA4A10-282E-480D-8B12-9DB00D9FDEA0}" type="pres">
      <dgm:prSet presAssocID="{ADAEA83D-F74A-4E2D-909F-32FD7D6F7439}" presName="level3hierChild" presStyleCnt="0"/>
      <dgm:spPr/>
    </dgm:pt>
    <dgm:pt modelId="{3E86A265-B89A-45B9-836B-A05D04BD54D4}" type="pres">
      <dgm:prSet presAssocID="{108B7F6C-8A9B-4633-B8A9-D518007D49B6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5ED098BB-1565-4408-AFB1-4CB52CC6708E}" type="pres">
      <dgm:prSet presAssocID="{108B7F6C-8A9B-4633-B8A9-D518007D49B6}" presName="connTx" presStyleLbl="parChTrans1D2" presStyleIdx="1" presStyleCnt="5"/>
      <dgm:spPr/>
      <dgm:t>
        <a:bodyPr/>
        <a:lstStyle/>
        <a:p>
          <a:endParaRPr lang="ru-RU"/>
        </a:p>
      </dgm:t>
    </dgm:pt>
    <dgm:pt modelId="{EB3B5508-C148-448F-8D6B-0DDF239976C4}" type="pres">
      <dgm:prSet presAssocID="{F64407DE-2B35-4831-A3B1-9A2E5F115BE2}" presName="root2" presStyleCnt="0"/>
      <dgm:spPr/>
    </dgm:pt>
    <dgm:pt modelId="{E1E6BB4D-EE66-48C9-916E-DE5F0E007F42}" type="pres">
      <dgm:prSet presAssocID="{F64407DE-2B35-4831-A3B1-9A2E5F115BE2}" presName="LevelTwoTextNode" presStyleLbl="node2" presStyleIdx="1" presStyleCnt="5" custScaleX="268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7D5EB6-DC5A-4585-A7F1-59F141F11178}" type="pres">
      <dgm:prSet presAssocID="{F64407DE-2B35-4831-A3B1-9A2E5F115BE2}" presName="level3hierChild" presStyleCnt="0"/>
      <dgm:spPr/>
    </dgm:pt>
    <dgm:pt modelId="{EA72D69B-07DB-4523-86BF-5D859465D17D}" type="pres">
      <dgm:prSet presAssocID="{AD3FC7E9-6CC7-49B6-90DB-9AEE1463E622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F488E6C0-F821-474B-ADA0-CFA1531B0A38}" type="pres">
      <dgm:prSet presAssocID="{AD3FC7E9-6CC7-49B6-90DB-9AEE1463E622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7DBC540-E189-4B49-9BC0-518E14379B63}" type="pres">
      <dgm:prSet presAssocID="{B2B7A3CA-BEB9-408B-92BE-17406A37418E}" presName="root2" presStyleCnt="0"/>
      <dgm:spPr/>
    </dgm:pt>
    <dgm:pt modelId="{7B26326F-2188-40B6-B773-EF8D2D0709F3}" type="pres">
      <dgm:prSet presAssocID="{B2B7A3CA-BEB9-408B-92BE-17406A37418E}" presName="LevelTwoTextNode" presStyleLbl="node2" presStyleIdx="2" presStyleCnt="5" custScaleX="268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23366D-FC7D-4789-A97F-EEDCE79AF40F}" type="pres">
      <dgm:prSet presAssocID="{B2B7A3CA-BEB9-408B-92BE-17406A37418E}" presName="level3hierChild" presStyleCnt="0"/>
      <dgm:spPr/>
    </dgm:pt>
    <dgm:pt modelId="{A126B92B-DDD0-44D8-B672-3CBB3270029F}" type="pres">
      <dgm:prSet presAssocID="{C564126B-FCE1-4047-B427-3D105DFF3F03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AFA94B4C-93AB-4989-8B5F-7DDE60D38203}" type="pres">
      <dgm:prSet presAssocID="{C564126B-FCE1-4047-B427-3D105DFF3F0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BF7DCB0C-251E-4A97-9CA1-7CE8D9BE9B29}" type="pres">
      <dgm:prSet presAssocID="{0E54FAB8-FE97-4DDC-8B48-9EDE37A08960}" presName="root2" presStyleCnt="0"/>
      <dgm:spPr/>
    </dgm:pt>
    <dgm:pt modelId="{49A23B8A-2ACC-4FF3-8926-101797C22897}" type="pres">
      <dgm:prSet presAssocID="{0E54FAB8-FE97-4DDC-8B48-9EDE37A08960}" presName="LevelTwoTextNode" presStyleLbl="node2" presStyleIdx="3" presStyleCnt="5" custScaleX="268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62A38E-FC5F-42E5-83FE-6BBA4355A20E}" type="pres">
      <dgm:prSet presAssocID="{0E54FAB8-FE97-4DDC-8B48-9EDE37A08960}" presName="level3hierChild" presStyleCnt="0"/>
      <dgm:spPr/>
    </dgm:pt>
    <dgm:pt modelId="{D91E5571-8894-4B92-A2EC-2610F104A3F9}" type="pres">
      <dgm:prSet presAssocID="{D68E0A69-852B-4FF5-A4D8-221E5C7ECF54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6BF3AE4F-D908-4F5F-BDF9-E57ED5AE5363}" type="pres">
      <dgm:prSet presAssocID="{D68E0A69-852B-4FF5-A4D8-221E5C7ECF54}" presName="connTx" presStyleLbl="parChTrans1D2" presStyleIdx="4" presStyleCnt="5"/>
      <dgm:spPr/>
      <dgm:t>
        <a:bodyPr/>
        <a:lstStyle/>
        <a:p>
          <a:endParaRPr lang="ru-RU"/>
        </a:p>
      </dgm:t>
    </dgm:pt>
    <dgm:pt modelId="{88E48021-5204-4E0E-97BC-73534644E5B8}" type="pres">
      <dgm:prSet presAssocID="{B172C21E-8F4A-43ED-A3CA-B7119644ACF6}" presName="root2" presStyleCnt="0"/>
      <dgm:spPr/>
    </dgm:pt>
    <dgm:pt modelId="{D3FF86E2-0726-4843-93B9-0B63EEF277F9}" type="pres">
      <dgm:prSet presAssocID="{B172C21E-8F4A-43ED-A3CA-B7119644ACF6}" presName="LevelTwoTextNode" presStyleLbl="node2" presStyleIdx="4" presStyleCnt="5" custScaleX="268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E487EE-4764-42C9-9B19-363EFBB8EA03}" type="pres">
      <dgm:prSet presAssocID="{B172C21E-8F4A-43ED-A3CA-B7119644ACF6}" presName="level3hierChild" presStyleCnt="0"/>
      <dgm:spPr/>
    </dgm:pt>
  </dgm:ptLst>
  <dgm:cxnLst>
    <dgm:cxn modelId="{C1D1AAB4-EBB0-421F-8CDF-94C5E5FD2C9B}" type="presOf" srcId="{B2B7A3CA-BEB9-408B-92BE-17406A37418E}" destId="{7B26326F-2188-40B6-B773-EF8D2D0709F3}" srcOrd="0" destOrd="0" presId="urn:microsoft.com/office/officeart/2005/8/layout/hierarchy2"/>
    <dgm:cxn modelId="{1CFD20CA-8C6A-4CFD-8225-37D04581EA63}" type="presOf" srcId="{EAA70EB8-B15F-4B26-857F-82D6CA4CF3C6}" destId="{16C106F5-DB36-49CF-9AA7-1762EC9E7129}" srcOrd="1" destOrd="0" presId="urn:microsoft.com/office/officeart/2005/8/layout/hierarchy2"/>
    <dgm:cxn modelId="{4AA488C2-A76D-4519-ABBF-C8EBC1D2EA7C}" type="presOf" srcId="{108B7F6C-8A9B-4633-B8A9-D518007D49B6}" destId="{3E86A265-B89A-45B9-836B-A05D04BD54D4}" srcOrd="0" destOrd="0" presId="urn:microsoft.com/office/officeart/2005/8/layout/hierarchy2"/>
    <dgm:cxn modelId="{0566A91C-01C2-46BF-BCE4-BA9E3EA64881}" srcId="{F8085732-F208-49EC-89F3-A84FF57BFD5F}" destId="{B2B7A3CA-BEB9-408B-92BE-17406A37418E}" srcOrd="2" destOrd="0" parTransId="{AD3FC7E9-6CC7-49B6-90DB-9AEE1463E622}" sibTransId="{AF836D9B-F423-4AC3-9C66-4BD566541272}"/>
    <dgm:cxn modelId="{6646DEE8-1921-46C2-9738-9D7428F2A680}" type="presOf" srcId="{C564126B-FCE1-4047-B427-3D105DFF3F03}" destId="{AFA94B4C-93AB-4989-8B5F-7DDE60D38203}" srcOrd="1" destOrd="0" presId="urn:microsoft.com/office/officeart/2005/8/layout/hierarchy2"/>
    <dgm:cxn modelId="{5A0032E9-D041-4BC6-9BA2-5FD00E122CC4}" type="presOf" srcId="{B172C21E-8F4A-43ED-A3CA-B7119644ACF6}" destId="{D3FF86E2-0726-4843-93B9-0B63EEF277F9}" srcOrd="0" destOrd="0" presId="urn:microsoft.com/office/officeart/2005/8/layout/hierarchy2"/>
    <dgm:cxn modelId="{13A26ADF-3930-434A-9BAB-D37AFCD30879}" type="presOf" srcId="{EAA70EB8-B15F-4B26-857F-82D6CA4CF3C6}" destId="{5E3BF7BB-1F13-4077-9568-6A6B0D856B08}" srcOrd="0" destOrd="0" presId="urn:microsoft.com/office/officeart/2005/8/layout/hierarchy2"/>
    <dgm:cxn modelId="{0F57E35F-4A7D-49FE-9980-2AC175987C24}" type="presOf" srcId="{D68E0A69-852B-4FF5-A4D8-221E5C7ECF54}" destId="{6BF3AE4F-D908-4F5F-BDF9-E57ED5AE5363}" srcOrd="1" destOrd="0" presId="urn:microsoft.com/office/officeart/2005/8/layout/hierarchy2"/>
    <dgm:cxn modelId="{AA2C579F-D732-461C-9423-9CAFEA73DD76}" type="presOf" srcId="{AD3FC7E9-6CC7-49B6-90DB-9AEE1463E622}" destId="{F488E6C0-F821-474B-ADA0-CFA1531B0A38}" srcOrd="1" destOrd="0" presId="urn:microsoft.com/office/officeart/2005/8/layout/hierarchy2"/>
    <dgm:cxn modelId="{1339E065-9DF3-42A5-9AE0-BDA471938EB7}" type="presOf" srcId="{108B7F6C-8A9B-4633-B8A9-D518007D49B6}" destId="{5ED098BB-1565-4408-AFB1-4CB52CC6708E}" srcOrd="1" destOrd="0" presId="urn:microsoft.com/office/officeart/2005/8/layout/hierarchy2"/>
    <dgm:cxn modelId="{755ACEB1-A902-4467-AAA5-C0D70A9C890F}" srcId="{F8085732-F208-49EC-89F3-A84FF57BFD5F}" destId="{0E54FAB8-FE97-4DDC-8B48-9EDE37A08960}" srcOrd="3" destOrd="0" parTransId="{C564126B-FCE1-4047-B427-3D105DFF3F03}" sibTransId="{92A05B2D-BE37-48E1-84ED-D9323623D1B4}"/>
    <dgm:cxn modelId="{9D860EB6-C614-4C25-95D8-5D90006F9DA9}" srcId="{F1E7A140-30F4-46FA-96AB-EB5C727C666A}" destId="{F8085732-F208-49EC-89F3-A84FF57BFD5F}" srcOrd="0" destOrd="0" parTransId="{B136A947-460A-4CA1-B467-AFE2945CC8D2}" sibTransId="{55602B7C-EE32-450D-A359-A33A46A62CD7}"/>
    <dgm:cxn modelId="{255545E3-8ED1-435F-BF90-EBFE67E45A7A}" type="presOf" srcId="{F8085732-F208-49EC-89F3-A84FF57BFD5F}" destId="{C6AC83A2-4193-4A4F-ADBB-06C5B2666FDE}" srcOrd="0" destOrd="0" presId="urn:microsoft.com/office/officeart/2005/8/layout/hierarchy2"/>
    <dgm:cxn modelId="{0FCA772C-D766-4482-9F1A-A3779A57EE87}" srcId="{F8085732-F208-49EC-89F3-A84FF57BFD5F}" destId="{ADAEA83D-F74A-4E2D-909F-32FD7D6F7439}" srcOrd="0" destOrd="0" parTransId="{EAA70EB8-B15F-4B26-857F-82D6CA4CF3C6}" sibTransId="{35CA6276-7CA3-4C1E-A4E1-72B606CA3D8A}"/>
    <dgm:cxn modelId="{60AB4DF3-489E-4645-9D08-E7F0935AEAB7}" srcId="{F8085732-F208-49EC-89F3-A84FF57BFD5F}" destId="{F64407DE-2B35-4831-A3B1-9A2E5F115BE2}" srcOrd="1" destOrd="0" parTransId="{108B7F6C-8A9B-4633-B8A9-D518007D49B6}" sibTransId="{6587A355-E55C-4B4A-9A70-3E51DE4580BC}"/>
    <dgm:cxn modelId="{BD1586D5-97E5-49D6-92FD-BCCD9199D35A}" type="presOf" srcId="{F64407DE-2B35-4831-A3B1-9A2E5F115BE2}" destId="{E1E6BB4D-EE66-48C9-916E-DE5F0E007F42}" srcOrd="0" destOrd="0" presId="urn:microsoft.com/office/officeart/2005/8/layout/hierarchy2"/>
    <dgm:cxn modelId="{3FFFD8F4-1457-4491-98BA-AD867544D1F7}" type="presOf" srcId="{F1E7A140-30F4-46FA-96AB-EB5C727C666A}" destId="{BEA1F5E3-543D-4A1E-84AC-1798A72FD5A2}" srcOrd="0" destOrd="0" presId="urn:microsoft.com/office/officeart/2005/8/layout/hierarchy2"/>
    <dgm:cxn modelId="{0AD3BF8F-21AE-4083-B74C-D688D20DC1F1}" type="presOf" srcId="{C564126B-FCE1-4047-B427-3D105DFF3F03}" destId="{A126B92B-DDD0-44D8-B672-3CBB3270029F}" srcOrd="0" destOrd="0" presId="urn:microsoft.com/office/officeart/2005/8/layout/hierarchy2"/>
    <dgm:cxn modelId="{F9F0E6A9-ACFF-46C2-ABE5-24709D255B0F}" type="presOf" srcId="{AD3FC7E9-6CC7-49B6-90DB-9AEE1463E622}" destId="{EA72D69B-07DB-4523-86BF-5D859465D17D}" srcOrd="0" destOrd="0" presId="urn:microsoft.com/office/officeart/2005/8/layout/hierarchy2"/>
    <dgm:cxn modelId="{0DB99935-30C2-467B-BF58-BFDF72264670}" type="presOf" srcId="{0E54FAB8-FE97-4DDC-8B48-9EDE37A08960}" destId="{49A23B8A-2ACC-4FF3-8926-101797C22897}" srcOrd="0" destOrd="0" presId="urn:microsoft.com/office/officeart/2005/8/layout/hierarchy2"/>
    <dgm:cxn modelId="{0192CFBC-9960-4CC2-8DCD-D7E0D9D13C7D}" type="presOf" srcId="{ADAEA83D-F74A-4E2D-909F-32FD7D6F7439}" destId="{127D3D2E-C6A6-4739-83DE-8892DAD89CB8}" srcOrd="0" destOrd="0" presId="urn:microsoft.com/office/officeart/2005/8/layout/hierarchy2"/>
    <dgm:cxn modelId="{7F34F1F9-2316-4EB9-9253-E048D46FA053}" type="presOf" srcId="{D68E0A69-852B-4FF5-A4D8-221E5C7ECF54}" destId="{D91E5571-8894-4B92-A2EC-2610F104A3F9}" srcOrd="0" destOrd="0" presId="urn:microsoft.com/office/officeart/2005/8/layout/hierarchy2"/>
    <dgm:cxn modelId="{7B5DC4EB-456C-45C1-965A-F4F5BA06C09F}" srcId="{F8085732-F208-49EC-89F3-A84FF57BFD5F}" destId="{B172C21E-8F4A-43ED-A3CA-B7119644ACF6}" srcOrd="4" destOrd="0" parTransId="{D68E0A69-852B-4FF5-A4D8-221E5C7ECF54}" sibTransId="{C6E9D4F2-611B-4473-9F4C-0B5D47D104AB}"/>
    <dgm:cxn modelId="{8AB09806-A46B-4EC7-9965-4B69982E36C9}" type="presParOf" srcId="{BEA1F5E3-543D-4A1E-84AC-1798A72FD5A2}" destId="{4F6024D5-5775-4882-A481-D27183ED42D8}" srcOrd="0" destOrd="0" presId="urn:microsoft.com/office/officeart/2005/8/layout/hierarchy2"/>
    <dgm:cxn modelId="{85C5ECF9-14C3-42E9-8AFC-FE42814165BC}" type="presParOf" srcId="{4F6024D5-5775-4882-A481-D27183ED42D8}" destId="{C6AC83A2-4193-4A4F-ADBB-06C5B2666FDE}" srcOrd="0" destOrd="0" presId="urn:microsoft.com/office/officeart/2005/8/layout/hierarchy2"/>
    <dgm:cxn modelId="{1AAA5773-2ADF-4F34-9A1D-A424FC899C09}" type="presParOf" srcId="{4F6024D5-5775-4882-A481-D27183ED42D8}" destId="{E057FC57-DE4A-4E34-8E2B-EA04B9F4D83D}" srcOrd="1" destOrd="0" presId="urn:microsoft.com/office/officeart/2005/8/layout/hierarchy2"/>
    <dgm:cxn modelId="{C8CBCE8E-D14B-4C27-9295-2808FD0234B5}" type="presParOf" srcId="{E057FC57-DE4A-4E34-8E2B-EA04B9F4D83D}" destId="{5E3BF7BB-1F13-4077-9568-6A6B0D856B08}" srcOrd="0" destOrd="0" presId="urn:microsoft.com/office/officeart/2005/8/layout/hierarchy2"/>
    <dgm:cxn modelId="{B3D0D94C-A53E-4731-9D86-297D4830A83C}" type="presParOf" srcId="{5E3BF7BB-1F13-4077-9568-6A6B0D856B08}" destId="{16C106F5-DB36-49CF-9AA7-1762EC9E7129}" srcOrd="0" destOrd="0" presId="urn:microsoft.com/office/officeart/2005/8/layout/hierarchy2"/>
    <dgm:cxn modelId="{D780FC17-D020-4E62-8A5F-749F8DAF0D2D}" type="presParOf" srcId="{E057FC57-DE4A-4E34-8E2B-EA04B9F4D83D}" destId="{FD30EE27-73A9-4F7C-B564-6605E6353AB2}" srcOrd="1" destOrd="0" presId="urn:microsoft.com/office/officeart/2005/8/layout/hierarchy2"/>
    <dgm:cxn modelId="{50D28AB5-D5C4-4FF3-B06C-0253EC0EFA41}" type="presParOf" srcId="{FD30EE27-73A9-4F7C-B564-6605E6353AB2}" destId="{127D3D2E-C6A6-4739-83DE-8892DAD89CB8}" srcOrd="0" destOrd="0" presId="urn:microsoft.com/office/officeart/2005/8/layout/hierarchy2"/>
    <dgm:cxn modelId="{28BF3621-0B01-4ACD-8006-6721471598F0}" type="presParOf" srcId="{FD30EE27-73A9-4F7C-B564-6605E6353AB2}" destId="{4AAA4A10-282E-480D-8B12-9DB00D9FDEA0}" srcOrd="1" destOrd="0" presId="urn:microsoft.com/office/officeart/2005/8/layout/hierarchy2"/>
    <dgm:cxn modelId="{7E34EBB6-3C21-43DA-B89A-BF84D6F2493B}" type="presParOf" srcId="{E057FC57-DE4A-4E34-8E2B-EA04B9F4D83D}" destId="{3E86A265-B89A-45B9-836B-A05D04BD54D4}" srcOrd="2" destOrd="0" presId="urn:microsoft.com/office/officeart/2005/8/layout/hierarchy2"/>
    <dgm:cxn modelId="{8287C779-3F0E-412B-AF18-C87358DB6224}" type="presParOf" srcId="{3E86A265-B89A-45B9-836B-A05D04BD54D4}" destId="{5ED098BB-1565-4408-AFB1-4CB52CC6708E}" srcOrd="0" destOrd="0" presId="urn:microsoft.com/office/officeart/2005/8/layout/hierarchy2"/>
    <dgm:cxn modelId="{D8DBC36D-DDB7-465F-8A49-00C37855FD3E}" type="presParOf" srcId="{E057FC57-DE4A-4E34-8E2B-EA04B9F4D83D}" destId="{EB3B5508-C148-448F-8D6B-0DDF239976C4}" srcOrd="3" destOrd="0" presId="urn:microsoft.com/office/officeart/2005/8/layout/hierarchy2"/>
    <dgm:cxn modelId="{5C4808CB-3F22-4C36-AD0B-E938CE0AB274}" type="presParOf" srcId="{EB3B5508-C148-448F-8D6B-0DDF239976C4}" destId="{E1E6BB4D-EE66-48C9-916E-DE5F0E007F42}" srcOrd="0" destOrd="0" presId="urn:microsoft.com/office/officeart/2005/8/layout/hierarchy2"/>
    <dgm:cxn modelId="{2B73BC85-5CDC-442F-97E5-B594CCB6A196}" type="presParOf" srcId="{EB3B5508-C148-448F-8D6B-0DDF239976C4}" destId="{727D5EB6-DC5A-4585-A7F1-59F141F11178}" srcOrd="1" destOrd="0" presId="urn:microsoft.com/office/officeart/2005/8/layout/hierarchy2"/>
    <dgm:cxn modelId="{123E126E-949B-491B-B0AF-BB76CC5B63F9}" type="presParOf" srcId="{E057FC57-DE4A-4E34-8E2B-EA04B9F4D83D}" destId="{EA72D69B-07DB-4523-86BF-5D859465D17D}" srcOrd="4" destOrd="0" presId="urn:microsoft.com/office/officeart/2005/8/layout/hierarchy2"/>
    <dgm:cxn modelId="{843B1FA4-42C8-4B59-B85D-0232265DEDD2}" type="presParOf" srcId="{EA72D69B-07DB-4523-86BF-5D859465D17D}" destId="{F488E6C0-F821-474B-ADA0-CFA1531B0A38}" srcOrd="0" destOrd="0" presId="urn:microsoft.com/office/officeart/2005/8/layout/hierarchy2"/>
    <dgm:cxn modelId="{7CFF986B-E4C5-4BB0-B4E9-766C5D735750}" type="presParOf" srcId="{E057FC57-DE4A-4E34-8E2B-EA04B9F4D83D}" destId="{27DBC540-E189-4B49-9BC0-518E14379B63}" srcOrd="5" destOrd="0" presId="urn:microsoft.com/office/officeart/2005/8/layout/hierarchy2"/>
    <dgm:cxn modelId="{586BE1EA-4AAC-40FA-BFF8-8C1FC9D733D5}" type="presParOf" srcId="{27DBC540-E189-4B49-9BC0-518E14379B63}" destId="{7B26326F-2188-40B6-B773-EF8D2D0709F3}" srcOrd="0" destOrd="0" presId="urn:microsoft.com/office/officeart/2005/8/layout/hierarchy2"/>
    <dgm:cxn modelId="{0453A326-8FE5-44B6-9DC9-11F233EDB59B}" type="presParOf" srcId="{27DBC540-E189-4B49-9BC0-518E14379B63}" destId="{6523366D-FC7D-4789-A97F-EEDCE79AF40F}" srcOrd="1" destOrd="0" presId="urn:microsoft.com/office/officeart/2005/8/layout/hierarchy2"/>
    <dgm:cxn modelId="{1D458900-CCB6-44CE-ABF7-F6C77EFB1074}" type="presParOf" srcId="{E057FC57-DE4A-4E34-8E2B-EA04B9F4D83D}" destId="{A126B92B-DDD0-44D8-B672-3CBB3270029F}" srcOrd="6" destOrd="0" presId="urn:microsoft.com/office/officeart/2005/8/layout/hierarchy2"/>
    <dgm:cxn modelId="{0AA32926-98AE-452A-B697-8F1816225A99}" type="presParOf" srcId="{A126B92B-DDD0-44D8-B672-3CBB3270029F}" destId="{AFA94B4C-93AB-4989-8B5F-7DDE60D38203}" srcOrd="0" destOrd="0" presId="urn:microsoft.com/office/officeart/2005/8/layout/hierarchy2"/>
    <dgm:cxn modelId="{EA150528-EA30-463C-9A23-226D1FBFE03C}" type="presParOf" srcId="{E057FC57-DE4A-4E34-8E2B-EA04B9F4D83D}" destId="{BF7DCB0C-251E-4A97-9CA1-7CE8D9BE9B29}" srcOrd="7" destOrd="0" presId="urn:microsoft.com/office/officeart/2005/8/layout/hierarchy2"/>
    <dgm:cxn modelId="{D45F4AF4-2950-4D2E-9608-ED1740A5830B}" type="presParOf" srcId="{BF7DCB0C-251E-4A97-9CA1-7CE8D9BE9B29}" destId="{49A23B8A-2ACC-4FF3-8926-101797C22897}" srcOrd="0" destOrd="0" presId="urn:microsoft.com/office/officeart/2005/8/layout/hierarchy2"/>
    <dgm:cxn modelId="{FABA3ADF-641E-4BCD-A0F8-10CF859BF132}" type="presParOf" srcId="{BF7DCB0C-251E-4A97-9CA1-7CE8D9BE9B29}" destId="{2862A38E-FC5F-42E5-83FE-6BBA4355A20E}" srcOrd="1" destOrd="0" presId="urn:microsoft.com/office/officeart/2005/8/layout/hierarchy2"/>
    <dgm:cxn modelId="{C13A13E4-2020-4FBA-A98C-D5C185FE45A5}" type="presParOf" srcId="{E057FC57-DE4A-4E34-8E2B-EA04B9F4D83D}" destId="{D91E5571-8894-4B92-A2EC-2610F104A3F9}" srcOrd="8" destOrd="0" presId="urn:microsoft.com/office/officeart/2005/8/layout/hierarchy2"/>
    <dgm:cxn modelId="{1FD8C1D8-B392-487F-9E86-AC992C684511}" type="presParOf" srcId="{D91E5571-8894-4B92-A2EC-2610F104A3F9}" destId="{6BF3AE4F-D908-4F5F-BDF9-E57ED5AE5363}" srcOrd="0" destOrd="0" presId="urn:microsoft.com/office/officeart/2005/8/layout/hierarchy2"/>
    <dgm:cxn modelId="{0ACC0D0A-BDF1-401F-9D31-B1AEC755C20A}" type="presParOf" srcId="{E057FC57-DE4A-4E34-8E2B-EA04B9F4D83D}" destId="{88E48021-5204-4E0E-97BC-73534644E5B8}" srcOrd="9" destOrd="0" presId="urn:microsoft.com/office/officeart/2005/8/layout/hierarchy2"/>
    <dgm:cxn modelId="{E7E59E74-46F6-410B-9968-B5F4B9D7446C}" type="presParOf" srcId="{88E48021-5204-4E0E-97BC-73534644E5B8}" destId="{D3FF86E2-0726-4843-93B9-0B63EEF277F9}" srcOrd="0" destOrd="0" presId="urn:microsoft.com/office/officeart/2005/8/layout/hierarchy2"/>
    <dgm:cxn modelId="{604E5831-9DD3-4B47-A2D7-7E422A5594E1}" type="presParOf" srcId="{88E48021-5204-4E0E-97BC-73534644E5B8}" destId="{08E487EE-4764-42C9-9B19-363EFBB8EA0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8B4285-9F0A-4376-9207-6EAA6FDFAB04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BD91E3B-45A5-4914-AA48-D90BAC127E32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dirty="0" smtClean="0"/>
            <a:t>Подвійний зміст знака дії, що стоїть між числами</a:t>
          </a:r>
        </a:p>
        <a:p>
          <a:pPr defTabSz="2889250">
            <a:lnSpc>
              <a:spcPct val="90000"/>
            </a:lnSpc>
          </a:pPr>
          <a:endParaRPr lang="ru-RU" sz="2400" i="0" dirty="0"/>
        </a:p>
      </dgm:t>
    </dgm:pt>
    <dgm:pt modelId="{3540296C-4DDA-4317-81E1-271477A33062}" type="parTrans" cxnId="{C956DC23-DED7-423D-9D4C-36BFF68EC445}">
      <dgm:prSet/>
      <dgm:spPr/>
      <dgm:t>
        <a:bodyPr/>
        <a:lstStyle/>
        <a:p>
          <a:endParaRPr lang="ru-RU" sz="2400"/>
        </a:p>
      </dgm:t>
    </dgm:pt>
    <dgm:pt modelId="{21FC6495-05FE-4835-879F-D4FDEFF1E8AB}" type="sibTrans" cxnId="{C956DC23-DED7-423D-9D4C-36BFF68EC445}">
      <dgm:prSet/>
      <dgm:spPr/>
      <dgm:t>
        <a:bodyPr/>
        <a:lstStyle/>
        <a:p>
          <a:endParaRPr lang="ru-RU" sz="2400"/>
        </a:p>
      </dgm:t>
    </dgm:pt>
    <dgm:pt modelId="{0478FEC3-4666-449B-BABD-4AC35EC209DD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 – це дія, яку слід виконати         між числами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 (до 6 додати 4)</a:t>
          </a:r>
          <a:endParaRPr lang="ru-RU" sz="2400" dirty="0" smtClean="0"/>
        </a:p>
        <a:p>
          <a:pPr algn="ctr" defTabSz="2889250">
            <a:lnSpc>
              <a:spcPct val="90000"/>
            </a:lnSpc>
          </a:pPr>
          <a:endParaRPr lang="ru-RU" sz="2400" dirty="0"/>
        </a:p>
      </dgm:t>
    </dgm:pt>
    <dgm:pt modelId="{160087F1-8CBD-4729-AFF4-2DA54BA0737E}" type="parTrans" cxnId="{CB63C7E8-6E4A-4CA2-893F-F14067A9D06D}">
      <dgm:prSet/>
      <dgm:spPr/>
      <dgm:t>
        <a:bodyPr/>
        <a:lstStyle/>
        <a:p>
          <a:endParaRPr lang="ru-RU" sz="2400"/>
        </a:p>
      </dgm:t>
    </dgm:pt>
    <dgm:pt modelId="{1DA32983-8801-483D-AEF0-17155180405E}" type="sibTrans" cxnId="{CB63C7E8-6E4A-4CA2-893F-F14067A9D06D}">
      <dgm:prSet/>
      <dgm:spPr/>
      <dgm:t>
        <a:bodyPr/>
        <a:lstStyle/>
        <a:p>
          <a:endParaRPr lang="ru-RU" sz="2400"/>
        </a:p>
      </dgm:t>
    </dgm:pt>
    <dgm:pt modelId="{58EF4C02-5CF6-4AA2-9799-33B0610D7C0B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 – це позначення виразу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 (сума чисел 6 і 4)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 smtClean="0"/>
        </a:p>
        <a:p>
          <a:pPr algn="ctr" defTabSz="2889250">
            <a:lnSpc>
              <a:spcPct val="90000"/>
            </a:lnSpc>
          </a:pPr>
          <a:endParaRPr lang="ru-RU" sz="2400" dirty="0"/>
        </a:p>
      </dgm:t>
    </dgm:pt>
    <dgm:pt modelId="{46F89550-B198-4416-AAC2-46631A5D848F}" type="parTrans" cxnId="{8FB1F783-8044-4341-BFB5-A12F1CFBC935}">
      <dgm:prSet/>
      <dgm:spPr/>
      <dgm:t>
        <a:bodyPr/>
        <a:lstStyle/>
        <a:p>
          <a:endParaRPr lang="ru-RU" sz="2400"/>
        </a:p>
      </dgm:t>
    </dgm:pt>
    <dgm:pt modelId="{A646DEBC-515E-49E0-9CE3-77D547291E9E}" type="sibTrans" cxnId="{8FB1F783-8044-4341-BFB5-A12F1CFBC935}">
      <dgm:prSet/>
      <dgm:spPr/>
      <dgm:t>
        <a:bodyPr/>
        <a:lstStyle/>
        <a:p>
          <a:endParaRPr lang="ru-RU" sz="2400"/>
        </a:p>
      </dgm:t>
    </dgm:pt>
    <dgm:pt modelId="{D30E20AA-7A91-4AA9-A480-E0087749BE60}" type="pres">
      <dgm:prSet presAssocID="{1F8B4285-9F0A-4376-9207-6EAA6FDFAB0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3EA380-3186-4B29-8380-6B4642C7DBD5}" type="pres">
      <dgm:prSet presAssocID="{4BD91E3B-45A5-4914-AA48-D90BAC127E32}" presName="hierRoot1" presStyleCnt="0">
        <dgm:presLayoutVars>
          <dgm:hierBranch val="init"/>
        </dgm:presLayoutVars>
      </dgm:prSet>
      <dgm:spPr/>
    </dgm:pt>
    <dgm:pt modelId="{24C7F637-158D-41AE-B877-FC5AECE5A0A3}" type="pres">
      <dgm:prSet presAssocID="{4BD91E3B-45A5-4914-AA48-D90BAC127E32}" presName="rootComposite1" presStyleCnt="0"/>
      <dgm:spPr/>
    </dgm:pt>
    <dgm:pt modelId="{417D785D-14B0-43D5-B864-65D30AED7A16}" type="pres">
      <dgm:prSet presAssocID="{4BD91E3B-45A5-4914-AA48-D90BAC127E32}" presName="rootText1" presStyleLbl="node0" presStyleIdx="0" presStyleCnt="1" custScaleX="1083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EC974D-FD41-45A2-927F-C0FAFF3141B7}" type="pres">
      <dgm:prSet presAssocID="{4BD91E3B-45A5-4914-AA48-D90BAC127E3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10C1F7F-9872-4322-B20F-9ADE05AA3A26}" type="pres">
      <dgm:prSet presAssocID="{4BD91E3B-45A5-4914-AA48-D90BAC127E32}" presName="hierChild2" presStyleCnt="0"/>
      <dgm:spPr/>
    </dgm:pt>
    <dgm:pt modelId="{8AEF08D9-1FA5-45BD-8E1D-0F2A307153E3}" type="pres">
      <dgm:prSet presAssocID="{160087F1-8CBD-4729-AFF4-2DA54BA0737E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4B29664-F6AA-494E-9217-D8D224247BB2}" type="pres">
      <dgm:prSet presAssocID="{0478FEC3-4666-449B-BABD-4AC35EC209DD}" presName="hierRoot2" presStyleCnt="0">
        <dgm:presLayoutVars>
          <dgm:hierBranch val="init"/>
        </dgm:presLayoutVars>
      </dgm:prSet>
      <dgm:spPr/>
    </dgm:pt>
    <dgm:pt modelId="{1D6FE9AA-705A-4165-803B-530A8A992C66}" type="pres">
      <dgm:prSet presAssocID="{0478FEC3-4666-449B-BABD-4AC35EC209DD}" presName="rootComposite" presStyleCnt="0"/>
      <dgm:spPr/>
    </dgm:pt>
    <dgm:pt modelId="{0D983A85-45BE-4F2D-8853-55B0C78E53A2}" type="pres">
      <dgm:prSet presAssocID="{0478FEC3-4666-449B-BABD-4AC35EC209DD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F82C2C-D05A-4796-A2EC-DF290F9197EB}" type="pres">
      <dgm:prSet presAssocID="{0478FEC3-4666-449B-BABD-4AC35EC209DD}" presName="rootConnector" presStyleLbl="node2" presStyleIdx="0" presStyleCnt="2"/>
      <dgm:spPr/>
      <dgm:t>
        <a:bodyPr/>
        <a:lstStyle/>
        <a:p>
          <a:endParaRPr lang="ru-RU"/>
        </a:p>
      </dgm:t>
    </dgm:pt>
    <dgm:pt modelId="{A9ED62F7-2B34-4752-B410-2F53BCE5D6D8}" type="pres">
      <dgm:prSet presAssocID="{0478FEC3-4666-449B-BABD-4AC35EC209DD}" presName="hierChild4" presStyleCnt="0"/>
      <dgm:spPr/>
    </dgm:pt>
    <dgm:pt modelId="{D7F02214-1830-4AB5-946B-0D50341DA196}" type="pres">
      <dgm:prSet presAssocID="{0478FEC3-4666-449B-BABD-4AC35EC209DD}" presName="hierChild5" presStyleCnt="0"/>
      <dgm:spPr/>
    </dgm:pt>
    <dgm:pt modelId="{ABBBB799-A7BE-482C-8AE7-EFF1E6F5D1F2}" type="pres">
      <dgm:prSet presAssocID="{46F89550-B198-4416-AAC2-46631A5D848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9A8A3FE-CF57-437D-BBC0-75942D438F53}" type="pres">
      <dgm:prSet presAssocID="{58EF4C02-5CF6-4AA2-9799-33B0610D7C0B}" presName="hierRoot2" presStyleCnt="0">
        <dgm:presLayoutVars>
          <dgm:hierBranch val="init"/>
        </dgm:presLayoutVars>
      </dgm:prSet>
      <dgm:spPr/>
    </dgm:pt>
    <dgm:pt modelId="{42B4F1A5-866B-45FC-9335-FD2BF5E32DF5}" type="pres">
      <dgm:prSet presAssocID="{58EF4C02-5CF6-4AA2-9799-33B0610D7C0B}" presName="rootComposite" presStyleCnt="0"/>
      <dgm:spPr/>
    </dgm:pt>
    <dgm:pt modelId="{9EDA1408-E2F6-4DF3-80F6-E8F06B80776C}" type="pres">
      <dgm:prSet presAssocID="{58EF4C02-5CF6-4AA2-9799-33B0610D7C0B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AF924F-6746-45AE-950C-F3BAEB6F2F27}" type="pres">
      <dgm:prSet presAssocID="{58EF4C02-5CF6-4AA2-9799-33B0610D7C0B}" presName="rootConnector" presStyleLbl="node2" presStyleIdx="1" presStyleCnt="2"/>
      <dgm:spPr/>
      <dgm:t>
        <a:bodyPr/>
        <a:lstStyle/>
        <a:p>
          <a:endParaRPr lang="ru-RU"/>
        </a:p>
      </dgm:t>
    </dgm:pt>
    <dgm:pt modelId="{DAA5EE24-DDE9-4B74-8B31-06E9B4DC56B5}" type="pres">
      <dgm:prSet presAssocID="{58EF4C02-5CF6-4AA2-9799-33B0610D7C0B}" presName="hierChild4" presStyleCnt="0"/>
      <dgm:spPr/>
    </dgm:pt>
    <dgm:pt modelId="{8F5A472A-56C6-4E7C-941B-7F202E3A9659}" type="pres">
      <dgm:prSet presAssocID="{58EF4C02-5CF6-4AA2-9799-33B0610D7C0B}" presName="hierChild5" presStyleCnt="0"/>
      <dgm:spPr/>
    </dgm:pt>
    <dgm:pt modelId="{C0E3B3E0-672B-430C-B9D0-169D698FD1C1}" type="pres">
      <dgm:prSet presAssocID="{4BD91E3B-45A5-4914-AA48-D90BAC127E32}" presName="hierChild3" presStyleCnt="0"/>
      <dgm:spPr/>
    </dgm:pt>
  </dgm:ptLst>
  <dgm:cxnLst>
    <dgm:cxn modelId="{2628C517-223D-4FCE-AD3A-E599E1295D16}" type="presOf" srcId="{1F8B4285-9F0A-4376-9207-6EAA6FDFAB04}" destId="{D30E20AA-7A91-4AA9-A480-E0087749BE60}" srcOrd="0" destOrd="0" presId="urn:microsoft.com/office/officeart/2005/8/layout/orgChart1"/>
    <dgm:cxn modelId="{BFC6BF84-7507-4F4D-AD06-4C294641EE18}" type="presOf" srcId="{46F89550-B198-4416-AAC2-46631A5D848F}" destId="{ABBBB799-A7BE-482C-8AE7-EFF1E6F5D1F2}" srcOrd="0" destOrd="0" presId="urn:microsoft.com/office/officeart/2005/8/layout/orgChart1"/>
    <dgm:cxn modelId="{759F2B8B-9677-4269-9AB3-960AD1518082}" type="presOf" srcId="{0478FEC3-4666-449B-BABD-4AC35EC209DD}" destId="{06F82C2C-D05A-4796-A2EC-DF290F9197EB}" srcOrd="1" destOrd="0" presId="urn:microsoft.com/office/officeart/2005/8/layout/orgChart1"/>
    <dgm:cxn modelId="{458C55AE-23A1-4C96-8BED-B764A42674C4}" type="presOf" srcId="{4BD91E3B-45A5-4914-AA48-D90BAC127E32}" destId="{417D785D-14B0-43D5-B864-65D30AED7A16}" srcOrd="0" destOrd="0" presId="urn:microsoft.com/office/officeart/2005/8/layout/orgChart1"/>
    <dgm:cxn modelId="{71D4F8C2-49BA-49F6-9CD8-78C91AA5C924}" type="presOf" srcId="{160087F1-8CBD-4729-AFF4-2DA54BA0737E}" destId="{8AEF08D9-1FA5-45BD-8E1D-0F2A307153E3}" srcOrd="0" destOrd="0" presId="urn:microsoft.com/office/officeart/2005/8/layout/orgChart1"/>
    <dgm:cxn modelId="{9235BF6C-82A9-4DF2-B265-6DF5F185CB52}" type="presOf" srcId="{58EF4C02-5CF6-4AA2-9799-33B0610D7C0B}" destId="{1CAF924F-6746-45AE-950C-F3BAEB6F2F27}" srcOrd="1" destOrd="0" presId="urn:microsoft.com/office/officeart/2005/8/layout/orgChart1"/>
    <dgm:cxn modelId="{C956DC23-DED7-423D-9D4C-36BFF68EC445}" srcId="{1F8B4285-9F0A-4376-9207-6EAA6FDFAB04}" destId="{4BD91E3B-45A5-4914-AA48-D90BAC127E32}" srcOrd="0" destOrd="0" parTransId="{3540296C-4DDA-4317-81E1-271477A33062}" sibTransId="{21FC6495-05FE-4835-879F-D4FDEFF1E8AB}"/>
    <dgm:cxn modelId="{6FFB64C8-F8FE-4C07-87D0-CB53A332F386}" type="presOf" srcId="{58EF4C02-5CF6-4AA2-9799-33B0610D7C0B}" destId="{9EDA1408-E2F6-4DF3-80F6-E8F06B80776C}" srcOrd="0" destOrd="0" presId="urn:microsoft.com/office/officeart/2005/8/layout/orgChart1"/>
    <dgm:cxn modelId="{F038D4F0-A63B-4365-A014-4EBDCD9E840A}" type="presOf" srcId="{4BD91E3B-45A5-4914-AA48-D90BAC127E32}" destId="{B7EC974D-FD41-45A2-927F-C0FAFF3141B7}" srcOrd="1" destOrd="0" presId="urn:microsoft.com/office/officeart/2005/8/layout/orgChart1"/>
    <dgm:cxn modelId="{09A034B5-A97C-49AE-8259-C94E10AEA6B5}" type="presOf" srcId="{0478FEC3-4666-449B-BABD-4AC35EC209DD}" destId="{0D983A85-45BE-4F2D-8853-55B0C78E53A2}" srcOrd="0" destOrd="0" presId="urn:microsoft.com/office/officeart/2005/8/layout/orgChart1"/>
    <dgm:cxn modelId="{CB63C7E8-6E4A-4CA2-893F-F14067A9D06D}" srcId="{4BD91E3B-45A5-4914-AA48-D90BAC127E32}" destId="{0478FEC3-4666-449B-BABD-4AC35EC209DD}" srcOrd="0" destOrd="0" parTransId="{160087F1-8CBD-4729-AFF4-2DA54BA0737E}" sibTransId="{1DA32983-8801-483D-AEF0-17155180405E}"/>
    <dgm:cxn modelId="{8FB1F783-8044-4341-BFB5-A12F1CFBC935}" srcId="{4BD91E3B-45A5-4914-AA48-D90BAC127E32}" destId="{58EF4C02-5CF6-4AA2-9799-33B0610D7C0B}" srcOrd="1" destOrd="0" parTransId="{46F89550-B198-4416-AAC2-46631A5D848F}" sibTransId="{A646DEBC-515E-49E0-9CE3-77D547291E9E}"/>
    <dgm:cxn modelId="{97438CE8-4BF7-4188-B4F8-F988930BD6DE}" type="presParOf" srcId="{D30E20AA-7A91-4AA9-A480-E0087749BE60}" destId="{EF3EA380-3186-4B29-8380-6B4642C7DBD5}" srcOrd="0" destOrd="0" presId="urn:microsoft.com/office/officeart/2005/8/layout/orgChart1"/>
    <dgm:cxn modelId="{7D7C9559-7140-4F2B-8BE5-3581EBC070CA}" type="presParOf" srcId="{EF3EA380-3186-4B29-8380-6B4642C7DBD5}" destId="{24C7F637-158D-41AE-B877-FC5AECE5A0A3}" srcOrd="0" destOrd="0" presId="urn:microsoft.com/office/officeart/2005/8/layout/orgChart1"/>
    <dgm:cxn modelId="{3AA07B1D-91F5-4A71-BA07-2C2B055660AF}" type="presParOf" srcId="{24C7F637-158D-41AE-B877-FC5AECE5A0A3}" destId="{417D785D-14B0-43D5-B864-65D30AED7A16}" srcOrd="0" destOrd="0" presId="urn:microsoft.com/office/officeart/2005/8/layout/orgChart1"/>
    <dgm:cxn modelId="{DA09D91D-EFBD-4F47-9C63-446642792144}" type="presParOf" srcId="{24C7F637-158D-41AE-B877-FC5AECE5A0A3}" destId="{B7EC974D-FD41-45A2-927F-C0FAFF3141B7}" srcOrd="1" destOrd="0" presId="urn:microsoft.com/office/officeart/2005/8/layout/orgChart1"/>
    <dgm:cxn modelId="{B4673BB0-94BD-4E91-AA7E-98FD80E116E3}" type="presParOf" srcId="{EF3EA380-3186-4B29-8380-6B4642C7DBD5}" destId="{910C1F7F-9872-4322-B20F-9ADE05AA3A26}" srcOrd="1" destOrd="0" presId="urn:microsoft.com/office/officeart/2005/8/layout/orgChart1"/>
    <dgm:cxn modelId="{E80C95BE-3CAC-4400-A421-CB69987D13F5}" type="presParOf" srcId="{910C1F7F-9872-4322-B20F-9ADE05AA3A26}" destId="{8AEF08D9-1FA5-45BD-8E1D-0F2A307153E3}" srcOrd="0" destOrd="0" presId="urn:microsoft.com/office/officeart/2005/8/layout/orgChart1"/>
    <dgm:cxn modelId="{56AF3A52-228E-4F81-83E3-C0C46CF8B77E}" type="presParOf" srcId="{910C1F7F-9872-4322-B20F-9ADE05AA3A26}" destId="{A4B29664-F6AA-494E-9217-D8D224247BB2}" srcOrd="1" destOrd="0" presId="urn:microsoft.com/office/officeart/2005/8/layout/orgChart1"/>
    <dgm:cxn modelId="{83BB5925-4040-4E9C-889E-1D48BA5299C2}" type="presParOf" srcId="{A4B29664-F6AA-494E-9217-D8D224247BB2}" destId="{1D6FE9AA-705A-4165-803B-530A8A992C66}" srcOrd="0" destOrd="0" presId="urn:microsoft.com/office/officeart/2005/8/layout/orgChart1"/>
    <dgm:cxn modelId="{7228EA1C-DA8A-496A-9F85-DCDBD59E09A9}" type="presParOf" srcId="{1D6FE9AA-705A-4165-803B-530A8A992C66}" destId="{0D983A85-45BE-4F2D-8853-55B0C78E53A2}" srcOrd="0" destOrd="0" presId="urn:microsoft.com/office/officeart/2005/8/layout/orgChart1"/>
    <dgm:cxn modelId="{52676E5F-9E38-4250-A4B3-B2FE7A37FFC2}" type="presParOf" srcId="{1D6FE9AA-705A-4165-803B-530A8A992C66}" destId="{06F82C2C-D05A-4796-A2EC-DF290F9197EB}" srcOrd="1" destOrd="0" presId="urn:microsoft.com/office/officeart/2005/8/layout/orgChart1"/>
    <dgm:cxn modelId="{4EC1F3FD-71B9-4B95-A9D5-E8520C574AB4}" type="presParOf" srcId="{A4B29664-F6AA-494E-9217-D8D224247BB2}" destId="{A9ED62F7-2B34-4752-B410-2F53BCE5D6D8}" srcOrd="1" destOrd="0" presId="urn:microsoft.com/office/officeart/2005/8/layout/orgChart1"/>
    <dgm:cxn modelId="{09FFA99D-DCE2-44FE-B8ED-BB6FAFAD09DA}" type="presParOf" srcId="{A4B29664-F6AA-494E-9217-D8D224247BB2}" destId="{D7F02214-1830-4AB5-946B-0D50341DA196}" srcOrd="2" destOrd="0" presId="urn:microsoft.com/office/officeart/2005/8/layout/orgChart1"/>
    <dgm:cxn modelId="{FE5C8324-8D13-42DB-87AF-F207FF58AB5F}" type="presParOf" srcId="{910C1F7F-9872-4322-B20F-9ADE05AA3A26}" destId="{ABBBB799-A7BE-482C-8AE7-EFF1E6F5D1F2}" srcOrd="2" destOrd="0" presId="urn:microsoft.com/office/officeart/2005/8/layout/orgChart1"/>
    <dgm:cxn modelId="{E5AE7E21-5493-4B8F-9791-628AE5B7B678}" type="presParOf" srcId="{910C1F7F-9872-4322-B20F-9ADE05AA3A26}" destId="{99A8A3FE-CF57-437D-BBC0-75942D438F53}" srcOrd="3" destOrd="0" presId="urn:microsoft.com/office/officeart/2005/8/layout/orgChart1"/>
    <dgm:cxn modelId="{56213FDD-8AD6-47FC-B2C2-F464F390C88C}" type="presParOf" srcId="{99A8A3FE-CF57-437D-BBC0-75942D438F53}" destId="{42B4F1A5-866B-45FC-9335-FD2BF5E32DF5}" srcOrd="0" destOrd="0" presId="urn:microsoft.com/office/officeart/2005/8/layout/orgChart1"/>
    <dgm:cxn modelId="{F3AF6457-14A5-4F0D-9B72-67257657A0F9}" type="presParOf" srcId="{42B4F1A5-866B-45FC-9335-FD2BF5E32DF5}" destId="{9EDA1408-E2F6-4DF3-80F6-E8F06B80776C}" srcOrd="0" destOrd="0" presId="urn:microsoft.com/office/officeart/2005/8/layout/orgChart1"/>
    <dgm:cxn modelId="{1DD7010A-7222-42EF-BAEB-9B8DD2626314}" type="presParOf" srcId="{42B4F1A5-866B-45FC-9335-FD2BF5E32DF5}" destId="{1CAF924F-6746-45AE-950C-F3BAEB6F2F27}" srcOrd="1" destOrd="0" presId="urn:microsoft.com/office/officeart/2005/8/layout/orgChart1"/>
    <dgm:cxn modelId="{41E75544-AEBB-4D11-9725-2C2AF902DBE0}" type="presParOf" srcId="{99A8A3FE-CF57-437D-BBC0-75942D438F53}" destId="{DAA5EE24-DDE9-4B74-8B31-06E9B4DC56B5}" srcOrd="1" destOrd="0" presId="urn:microsoft.com/office/officeart/2005/8/layout/orgChart1"/>
    <dgm:cxn modelId="{AEF75830-B376-42C2-8BFA-EA25B5036A29}" type="presParOf" srcId="{99A8A3FE-CF57-437D-BBC0-75942D438F53}" destId="{8F5A472A-56C6-4E7C-941B-7F202E3A9659}" srcOrd="2" destOrd="0" presId="urn:microsoft.com/office/officeart/2005/8/layout/orgChart1"/>
    <dgm:cxn modelId="{7693556B-5BC8-426F-B6CE-27C01184743B}" type="presParOf" srcId="{EF3EA380-3186-4B29-8380-6B4642C7DBD5}" destId="{C0E3B3E0-672B-430C-B9D0-169D698FD1C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FB9FECB-5FB0-4FAD-B5D5-7F956E963691}" type="doc">
      <dgm:prSet loTypeId="urn:microsoft.com/office/officeart/2005/8/layout/process4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11C1E66-BA98-43FE-817B-C1FA91E00E6C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Ще в межах 10 учні знайомляться з </a:t>
          </a:r>
          <a:r>
            <a:rPr lang="uk-UA" sz="2400" b="1" i="1" dirty="0" smtClean="0"/>
            <a:t>виразами, які складаються із трьох та більше чисел, які з'єднані однаковими або різними знаками</a:t>
          </a:r>
          <a:r>
            <a:rPr lang="uk-UA" sz="2400" dirty="0" smtClean="0"/>
            <a:t>:</a:t>
          </a:r>
          <a:endParaRPr lang="ru-RU" sz="2400" dirty="0"/>
        </a:p>
      </dgm:t>
    </dgm:pt>
    <dgm:pt modelId="{6492078D-E908-47C2-8D5E-97668257D574}" type="parTrans" cxnId="{3ACD0FB7-C974-4E8D-8872-B537E69E992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7D45A51-7058-4500-9118-74A5C3402ED0}" type="sibTrans" cxnId="{3ACD0FB7-C974-4E8D-8872-B537E69E992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3B8D1AE-9732-4502-9FB9-453DC27288ED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4 + 1 + 1     </a:t>
          </a:r>
          <a:endParaRPr lang="ru-RU" sz="2400" dirty="0"/>
        </a:p>
      </dgm:t>
    </dgm:pt>
    <dgm:pt modelId="{7D77846C-F631-4706-AC39-37D6E32B7D99}" type="parTrans" cxnId="{A233F8F9-79D1-4C16-99B8-BB11DB7A2C8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718FA2F-02D8-47FB-A8FC-D185D72D803A}" type="sibTrans" cxnId="{A233F8F9-79D1-4C16-99B8-BB11DB7A2C8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3BB41A51-93B2-4F2B-B71E-8D652BF9E49C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1" smtClean="0"/>
            <a:t>Читаємо</a:t>
          </a:r>
          <a:r>
            <a:rPr lang="uk-UA" sz="2400" smtClean="0"/>
            <a:t> ці вирази так:</a:t>
          </a:r>
          <a:endParaRPr lang="ru-RU" sz="2400" dirty="0"/>
        </a:p>
      </dgm:t>
    </dgm:pt>
    <dgm:pt modelId="{E0307EAE-6229-4D85-AA97-8A6E78DE3D73}" type="parTrans" cxnId="{3B339183-22F5-4E38-8BEE-8E1A1ED5C90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C0A0468D-A89C-4E34-8EF4-FAE9AFDDB5B8}" type="sibTrans" cxnId="{3B339183-22F5-4E38-8BEE-8E1A1ED5C90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E2A5666-14B1-4DC3-A2DE-1652BD935EC6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- до числа 4 додати 1 й до отриманого числа додати ще 1;</a:t>
          </a:r>
          <a:endParaRPr lang="ru-RU" sz="2400" dirty="0"/>
        </a:p>
      </dgm:t>
    </dgm:pt>
    <dgm:pt modelId="{4BBDCFFA-8AEA-49B3-B95E-B5D360ECC192}" type="parTrans" cxnId="{78DBD5E5-D627-4FD3-92A3-056AC265148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1E251248-9E81-484F-B54F-E8FDDA6DB3B5}" type="sibTrans" cxnId="{78DBD5E5-D627-4FD3-92A3-056AC265148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FA519E26-C144-4FD9-9A73-4D8EE09F2A96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- від 8 відняти 4 й до отриманого числа додати 2.</a:t>
          </a:r>
          <a:endParaRPr lang="ru-RU" sz="2400" dirty="0"/>
        </a:p>
      </dgm:t>
    </dgm:pt>
    <dgm:pt modelId="{4A67C8DD-7EEC-43AB-B314-E92A3646C260}" type="parTrans" cxnId="{07C5E0CA-683A-459E-AF56-8159A8111E4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A182B0A-B886-4F07-8A24-EABA4A1BFB67}" type="sibTrans" cxnId="{07C5E0CA-683A-459E-AF56-8159A8111E4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E3094A2C-344C-4A2C-86C0-546980CA1556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1" smtClean="0"/>
            <a:t>Знаходячи значення цих виразів</a:t>
          </a:r>
          <a:r>
            <a:rPr lang="uk-UA" sz="2400" b="1" smtClean="0"/>
            <a:t> </a:t>
          </a:r>
          <a:r>
            <a:rPr lang="uk-UA" sz="2400" smtClean="0"/>
            <a:t>учні практично використовують правило про порядок дій у виразах без дужок, але ще не формулюють його.</a:t>
          </a:r>
          <a:endParaRPr lang="ru-RU" sz="2400" dirty="0"/>
        </a:p>
      </dgm:t>
    </dgm:pt>
    <dgm:pt modelId="{8D9321F9-F40C-4C97-B5E6-BDD0B254EF7C}" type="parTrans" cxnId="{C050B7A5-C37C-4E65-BFA0-16C5214F267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F59215A-36B5-4B29-86D9-F96E3687C4B6}" type="sibTrans" cxnId="{C050B7A5-C37C-4E65-BFA0-16C5214F267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F8E1199F-CA01-4852-8D70-F9E2D77CCB9F}">
      <dgm:prSet phldrT="[Текст]" custT="1"/>
      <dgm:spPr/>
      <dgm:t>
        <a:bodyPr/>
        <a:lstStyle/>
        <a:p>
          <a:pPr algn="ctr">
            <a:lnSpc>
              <a:spcPct val="80000"/>
            </a:lnSpc>
          </a:pPr>
          <a:r>
            <a:rPr lang="uk-UA" sz="2400" dirty="0" smtClean="0"/>
            <a:t>8 – 4 + 2</a:t>
          </a:r>
          <a:endParaRPr lang="ru-RU" sz="2400" dirty="0"/>
        </a:p>
      </dgm:t>
    </dgm:pt>
    <dgm:pt modelId="{7AF6322C-A172-44CE-ACF3-DF6232C229FE}" type="sibTrans" cxnId="{EA5999B7-9A12-4537-9469-CF7D4FF9DAE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FE8BB8FF-5332-42D4-BFA0-66CAB86F182E}" type="parTrans" cxnId="{EA5999B7-9A12-4537-9469-CF7D4FF9DAE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ED64E0A0-D4F6-46C2-8593-5A602B5B87AB}" type="pres">
      <dgm:prSet presAssocID="{1FB9FECB-5FB0-4FAD-B5D5-7F956E9636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DEB252-ED90-4312-884F-B0F7F25172EC}" type="pres">
      <dgm:prSet presAssocID="{E3094A2C-344C-4A2C-86C0-546980CA1556}" presName="boxAndChildren" presStyleCnt="0"/>
      <dgm:spPr/>
      <dgm:t>
        <a:bodyPr/>
        <a:lstStyle/>
        <a:p>
          <a:endParaRPr lang="ru-RU"/>
        </a:p>
      </dgm:t>
    </dgm:pt>
    <dgm:pt modelId="{2C924E85-C068-41D6-AF45-33C5D915B115}" type="pres">
      <dgm:prSet presAssocID="{E3094A2C-344C-4A2C-86C0-546980CA1556}" presName="parentTextBox" presStyleLbl="node1" presStyleIdx="0" presStyleCnt="3"/>
      <dgm:spPr/>
      <dgm:t>
        <a:bodyPr/>
        <a:lstStyle/>
        <a:p>
          <a:endParaRPr lang="ru-RU"/>
        </a:p>
      </dgm:t>
    </dgm:pt>
    <dgm:pt modelId="{EAC19477-5039-4E11-A894-696FC50F50D3}" type="pres">
      <dgm:prSet presAssocID="{C0A0468D-A89C-4E34-8EF4-FAE9AFDDB5B8}" presName="sp" presStyleCnt="0"/>
      <dgm:spPr/>
      <dgm:t>
        <a:bodyPr/>
        <a:lstStyle/>
        <a:p>
          <a:endParaRPr lang="ru-RU"/>
        </a:p>
      </dgm:t>
    </dgm:pt>
    <dgm:pt modelId="{ED50B098-5FEB-42EE-A5F2-0FE050DC6841}" type="pres">
      <dgm:prSet presAssocID="{3BB41A51-93B2-4F2B-B71E-8D652BF9E49C}" presName="arrowAndChildren" presStyleCnt="0"/>
      <dgm:spPr/>
      <dgm:t>
        <a:bodyPr/>
        <a:lstStyle/>
        <a:p>
          <a:endParaRPr lang="ru-RU"/>
        </a:p>
      </dgm:t>
    </dgm:pt>
    <dgm:pt modelId="{D83462DF-3D50-4FEA-89BD-7977468B6C58}" type="pres">
      <dgm:prSet presAssocID="{3BB41A51-93B2-4F2B-B71E-8D652BF9E49C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14797F65-4C92-46E6-A7BB-380D551E441C}" type="pres">
      <dgm:prSet presAssocID="{3BB41A51-93B2-4F2B-B71E-8D652BF9E49C}" presName="arrow" presStyleLbl="node1" presStyleIdx="1" presStyleCnt="3"/>
      <dgm:spPr/>
      <dgm:t>
        <a:bodyPr/>
        <a:lstStyle/>
        <a:p>
          <a:endParaRPr lang="ru-RU"/>
        </a:p>
      </dgm:t>
    </dgm:pt>
    <dgm:pt modelId="{230BA95E-44C4-4247-AF2F-14F27C141372}" type="pres">
      <dgm:prSet presAssocID="{3BB41A51-93B2-4F2B-B71E-8D652BF9E49C}" presName="descendantArrow" presStyleCnt="0"/>
      <dgm:spPr/>
      <dgm:t>
        <a:bodyPr/>
        <a:lstStyle/>
        <a:p>
          <a:endParaRPr lang="ru-RU"/>
        </a:p>
      </dgm:t>
    </dgm:pt>
    <dgm:pt modelId="{869394F9-37BC-4B64-897C-67197D6DD794}" type="pres">
      <dgm:prSet presAssocID="{BE2A5666-14B1-4DC3-A2DE-1652BD935EC6}" presName="childTextArrow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67BB8-7D5F-4FE0-9481-D0E361968F24}" type="pres">
      <dgm:prSet presAssocID="{FA519E26-C144-4FD9-9A73-4D8EE09F2A96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1322C-2A57-44BF-A47D-5681255023F6}" type="pres">
      <dgm:prSet presAssocID="{47D45A51-7058-4500-9118-74A5C3402ED0}" presName="sp" presStyleCnt="0"/>
      <dgm:spPr/>
      <dgm:t>
        <a:bodyPr/>
        <a:lstStyle/>
        <a:p>
          <a:endParaRPr lang="ru-RU"/>
        </a:p>
      </dgm:t>
    </dgm:pt>
    <dgm:pt modelId="{21D12952-EB44-4CBE-897F-9E287ED2F7E9}" type="pres">
      <dgm:prSet presAssocID="{611C1E66-BA98-43FE-817B-C1FA91E00E6C}" presName="arrowAndChildren" presStyleCnt="0"/>
      <dgm:spPr/>
      <dgm:t>
        <a:bodyPr/>
        <a:lstStyle/>
        <a:p>
          <a:endParaRPr lang="ru-RU"/>
        </a:p>
      </dgm:t>
    </dgm:pt>
    <dgm:pt modelId="{AF403254-5C61-4A8B-AD20-7A039E8F0302}" type="pres">
      <dgm:prSet presAssocID="{611C1E66-BA98-43FE-817B-C1FA91E00E6C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F3BE1A70-07EA-425D-9B1C-E1F88242154F}" type="pres">
      <dgm:prSet presAssocID="{611C1E66-BA98-43FE-817B-C1FA91E00E6C}" presName="arrow" presStyleLbl="node1" presStyleIdx="2" presStyleCnt="3" custScaleY="135094"/>
      <dgm:spPr/>
      <dgm:t>
        <a:bodyPr/>
        <a:lstStyle/>
        <a:p>
          <a:endParaRPr lang="ru-RU"/>
        </a:p>
      </dgm:t>
    </dgm:pt>
    <dgm:pt modelId="{D5AE27FA-0A15-4EA3-9AD0-48379BDD0DDB}" type="pres">
      <dgm:prSet presAssocID="{611C1E66-BA98-43FE-817B-C1FA91E00E6C}" presName="descendantArrow" presStyleCnt="0"/>
      <dgm:spPr/>
      <dgm:t>
        <a:bodyPr/>
        <a:lstStyle/>
        <a:p>
          <a:endParaRPr lang="ru-RU"/>
        </a:p>
      </dgm:t>
    </dgm:pt>
    <dgm:pt modelId="{6F06453A-80B5-4928-AD45-8576700CA303}" type="pres">
      <dgm:prSet presAssocID="{73B8D1AE-9732-4502-9FB9-453DC27288ED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D97F6-EAC4-4F5E-B0FF-FACD6969C28C}" type="pres">
      <dgm:prSet presAssocID="{F8E1199F-CA01-4852-8D70-F9E2D77CCB9F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7BCE30-EC0F-4F38-981D-A10168B62401}" type="presOf" srcId="{611C1E66-BA98-43FE-817B-C1FA91E00E6C}" destId="{AF403254-5C61-4A8B-AD20-7A039E8F0302}" srcOrd="0" destOrd="0" presId="urn:microsoft.com/office/officeart/2005/8/layout/process4"/>
    <dgm:cxn modelId="{D386F1D0-8A41-4F37-9AE2-EFA40FE6FCF7}" type="presOf" srcId="{3BB41A51-93B2-4F2B-B71E-8D652BF9E49C}" destId="{D83462DF-3D50-4FEA-89BD-7977468B6C58}" srcOrd="0" destOrd="0" presId="urn:microsoft.com/office/officeart/2005/8/layout/process4"/>
    <dgm:cxn modelId="{EA5999B7-9A12-4537-9469-CF7D4FF9DAE1}" srcId="{611C1E66-BA98-43FE-817B-C1FA91E00E6C}" destId="{F8E1199F-CA01-4852-8D70-F9E2D77CCB9F}" srcOrd="1" destOrd="0" parTransId="{FE8BB8FF-5332-42D4-BFA0-66CAB86F182E}" sibTransId="{7AF6322C-A172-44CE-ACF3-DF6232C229FE}"/>
    <dgm:cxn modelId="{A233F8F9-79D1-4C16-99B8-BB11DB7A2C86}" srcId="{611C1E66-BA98-43FE-817B-C1FA91E00E6C}" destId="{73B8D1AE-9732-4502-9FB9-453DC27288ED}" srcOrd="0" destOrd="0" parTransId="{7D77846C-F631-4706-AC39-37D6E32B7D99}" sibTransId="{7718FA2F-02D8-47FB-A8FC-D185D72D803A}"/>
    <dgm:cxn modelId="{38ED929C-7B73-4290-B971-163076B8D9B6}" type="presOf" srcId="{611C1E66-BA98-43FE-817B-C1FA91E00E6C}" destId="{F3BE1A70-07EA-425D-9B1C-E1F88242154F}" srcOrd="1" destOrd="0" presId="urn:microsoft.com/office/officeart/2005/8/layout/process4"/>
    <dgm:cxn modelId="{4663CF59-AFEC-411A-BA81-E3A7F7B96BC6}" type="presOf" srcId="{1FB9FECB-5FB0-4FAD-B5D5-7F956E963691}" destId="{ED64E0A0-D4F6-46C2-8593-5A602B5B87AB}" srcOrd="0" destOrd="0" presId="urn:microsoft.com/office/officeart/2005/8/layout/process4"/>
    <dgm:cxn modelId="{BD40F360-0D2E-4A8D-8376-BC776D41686B}" type="presOf" srcId="{FA519E26-C144-4FD9-9A73-4D8EE09F2A96}" destId="{86967BB8-7D5F-4FE0-9481-D0E361968F24}" srcOrd="0" destOrd="0" presId="urn:microsoft.com/office/officeart/2005/8/layout/process4"/>
    <dgm:cxn modelId="{8DAC7681-74EA-401B-AC19-BC6BE46ED08C}" type="presOf" srcId="{73B8D1AE-9732-4502-9FB9-453DC27288ED}" destId="{6F06453A-80B5-4928-AD45-8576700CA303}" srcOrd="0" destOrd="0" presId="urn:microsoft.com/office/officeart/2005/8/layout/process4"/>
    <dgm:cxn modelId="{8D903492-691D-49DA-8708-5B086D321F8A}" type="presOf" srcId="{E3094A2C-344C-4A2C-86C0-546980CA1556}" destId="{2C924E85-C068-41D6-AF45-33C5D915B115}" srcOrd="0" destOrd="0" presId="urn:microsoft.com/office/officeart/2005/8/layout/process4"/>
    <dgm:cxn modelId="{78DBD5E5-D627-4FD3-92A3-056AC2651481}" srcId="{3BB41A51-93B2-4F2B-B71E-8D652BF9E49C}" destId="{BE2A5666-14B1-4DC3-A2DE-1652BD935EC6}" srcOrd="0" destOrd="0" parTransId="{4BBDCFFA-8AEA-49B3-B95E-B5D360ECC192}" sibTransId="{1E251248-9E81-484F-B54F-E8FDDA6DB3B5}"/>
    <dgm:cxn modelId="{B1ED8A4E-E8F7-4AF4-9F15-B935E0C1E053}" type="presOf" srcId="{3BB41A51-93B2-4F2B-B71E-8D652BF9E49C}" destId="{14797F65-4C92-46E6-A7BB-380D551E441C}" srcOrd="1" destOrd="0" presId="urn:microsoft.com/office/officeart/2005/8/layout/process4"/>
    <dgm:cxn modelId="{C050B7A5-C37C-4E65-BFA0-16C5214F267C}" srcId="{1FB9FECB-5FB0-4FAD-B5D5-7F956E963691}" destId="{E3094A2C-344C-4A2C-86C0-546980CA1556}" srcOrd="2" destOrd="0" parTransId="{8D9321F9-F40C-4C97-B5E6-BDD0B254EF7C}" sibTransId="{8F59215A-36B5-4B29-86D9-F96E3687C4B6}"/>
    <dgm:cxn modelId="{3ACD0FB7-C974-4E8D-8872-B537E69E992A}" srcId="{1FB9FECB-5FB0-4FAD-B5D5-7F956E963691}" destId="{611C1E66-BA98-43FE-817B-C1FA91E00E6C}" srcOrd="0" destOrd="0" parTransId="{6492078D-E908-47C2-8D5E-97668257D574}" sibTransId="{47D45A51-7058-4500-9118-74A5C3402ED0}"/>
    <dgm:cxn modelId="{07C5E0CA-683A-459E-AF56-8159A8111E4B}" srcId="{3BB41A51-93B2-4F2B-B71E-8D652BF9E49C}" destId="{FA519E26-C144-4FD9-9A73-4D8EE09F2A96}" srcOrd="1" destOrd="0" parTransId="{4A67C8DD-7EEC-43AB-B314-E92A3646C260}" sibTransId="{BA182B0A-B886-4F07-8A24-EABA4A1BFB67}"/>
    <dgm:cxn modelId="{25CAB0EE-0BB6-4B05-AE6A-E4488A45F076}" type="presOf" srcId="{F8E1199F-CA01-4852-8D70-F9E2D77CCB9F}" destId="{576D97F6-EAC4-4F5E-B0FF-FACD6969C28C}" srcOrd="0" destOrd="0" presId="urn:microsoft.com/office/officeart/2005/8/layout/process4"/>
    <dgm:cxn modelId="{BB87A914-8189-4825-9015-3C98C9F72808}" type="presOf" srcId="{BE2A5666-14B1-4DC3-A2DE-1652BD935EC6}" destId="{869394F9-37BC-4B64-897C-67197D6DD794}" srcOrd="0" destOrd="0" presId="urn:microsoft.com/office/officeart/2005/8/layout/process4"/>
    <dgm:cxn modelId="{3B339183-22F5-4E38-8BEE-8E1A1ED5C90B}" srcId="{1FB9FECB-5FB0-4FAD-B5D5-7F956E963691}" destId="{3BB41A51-93B2-4F2B-B71E-8D652BF9E49C}" srcOrd="1" destOrd="0" parTransId="{E0307EAE-6229-4D85-AA97-8A6E78DE3D73}" sibTransId="{C0A0468D-A89C-4E34-8EF4-FAE9AFDDB5B8}"/>
    <dgm:cxn modelId="{4D6130EF-3510-4A4A-A1D9-45CD47989036}" type="presParOf" srcId="{ED64E0A0-D4F6-46C2-8593-5A602B5B87AB}" destId="{5CDEB252-ED90-4312-884F-B0F7F25172EC}" srcOrd="0" destOrd="0" presId="urn:microsoft.com/office/officeart/2005/8/layout/process4"/>
    <dgm:cxn modelId="{E8B79E3F-AE03-42BA-B577-0BC4F4F182FE}" type="presParOf" srcId="{5CDEB252-ED90-4312-884F-B0F7F25172EC}" destId="{2C924E85-C068-41D6-AF45-33C5D915B115}" srcOrd="0" destOrd="0" presId="urn:microsoft.com/office/officeart/2005/8/layout/process4"/>
    <dgm:cxn modelId="{68E1576C-9012-4B2D-A68F-1B3DB0EADA2F}" type="presParOf" srcId="{ED64E0A0-D4F6-46C2-8593-5A602B5B87AB}" destId="{EAC19477-5039-4E11-A894-696FC50F50D3}" srcOrd="1" destOrd="0" presId="urn:microsoft.com/office/officeart/2005/8/layout/process4"/>
    <dgm:cxn modelId="{316A26A3-5F51-4288-8FC7-F541592CF9A7}" type="presParOf" srcId="{ED64E0A0-D4F6-46C2-8593-5A602B5B87AB}" destId="{ED50B098-5FEB-42EE-A5F2-0FE050DC6841}" srcOrd="2" destOrd="0" presId="urn:microsoft.com/office/officeart/2005/8/layout/process4"/>
    <dgm:cxn modelId="{76A24E85-9435-497F-922C-0A0E832059D0}" type="presParOf" srcId="{ED50B098-5FEB-42EE-A5F2-0FE050DC6841}" destId="{D83462DF-3D50-4FEA-89BD-7977468B6C58}" srcOrd="0" destOrd="0" presId="urn:microsoft.com/office/officeart/2005/8/layout/process4"/>
    <dgm:cxn modelId="{0DB38DAC-9C13-467E-9614-95200E466F9C}" type="presParOf" srcId="{ED50B098-5FEB-42EE-A5F2-0FE050DC6841}" destId="{14797F65-4C92-46E6-A7BB-380D551E441C}" srcOrd="1" destOrd="0" presId="urn:microsoft.com/office/officeart/2005/8/layout/process4"/>
    <dgm:cxn modelId="{95F46121-195C-4AB5-BAC9-65B1043DB289}" type="presParOf" srcId="{ED50B098-5FEB-42EE-A5F2-0FE050DC6841}" destId="{230BA95E-44C4-4247-AF2F-14F27C141372}" srcOrd="2" destOrd="0" presId="urn:microsoft.com/office/officeart/2005/8/layout/process4"/>
    <dgm:cxn modelId="{A31AE7C0-9626-4831-BB93-C74F56CBA3DD}" type="presParOf" srcId="{230BA95E-44C4-4247-AF2F-14F27C141372}" destId="{869394F9-37BC-4B64-897C-67197D6DD794}" srcOrd="0" destOrd="0" presId="urn:microsoft.com/office/officeart/2005/8/layout/process4"/>
    <dgm:cxn modelId="{6419DA6B-774D-4865-B6D4-8742D2CBA512}" type="presParOf" srcId="{230BA95E-44C4-4247-AF2F-14F27C141372}" destId="{86967BB8-7D5F-4FE0-9481-D0E361968F24}" srcOrd="1" destOrd="0" presId="urn:microsoft.com/office/officeart/2005/8/layout/process4"/>
    <dgm:cxn modelId="{68EB3A4E-5346-4ECE-9796-627B103FDBF0}" type="presParOf" srcId="{ED64E0A0-D4F6-46C2-8593-5A602B5B87AB}" destId="{A3F1322C-2A57-44BF-A47D-5681255023F6}" srcOrd="3" destOrd="0" presId="urn:microsoft.com/office/officeart/2005/8/layout/process4"/>
    <dgm:cxn modelId="{2533795E-5BAE-4CD0-9579-F2147B314E9C}" type="presParOf" srcId="{ED64E0A0-D4F6-46C2-8593-5A602B5B87AB}" destId="{21D12952-EB44-4CBE-897F-9E287ED2F7E9}" srcOrd="4" destOrd="0" presId="urn:microsoft.com/office/officeart/2005/8/layout/process4"/>
    <dgm:cxn modelId="{BEAED265-DE80-4466-B757-DD643369D5B8}" type="presParOf" srcId="{21D12952-EB44-4CBE-897F-9E287ED2F7E9}" destId="{AF403254-5C61-4A8B-AD20-7A039E8F0302}" srcOrd="0" destOrd="0" presId="urn:microsoft.com/office/officeart/2005/8/layout/process4"/>
    <dgm:cxn modelId="{BD38BC98-3546-4A07-8DB7-588F2D7D4453}" type="presParOf" srcId="{21D12952-EB44-4CBE-897F-9E287ED2F7E9}" destId="{F3BE1A70-07EA-425D-9B1C-E1F88242154F}" srcOrd="1" destOrd="0" presId="urn:microsoft.com/office/officeart/2005/8/layout/process4"/>
    <dgm:cxn modelId="{8288273C-F596-47A8-A995-44700FCA1B92}" type="presParOf" srcId="{21D12952-EB44-4CBE-897F-9E287ED2F7E9}" destId="{D5AE27FA-0A15-4EA3-9AD0-48379BDD0DDB}" srcOrd="2" destOrd="0" presId="urn:microsoft.com/office/officeart/2005/8/layout/process4"/>
    <dgm:cxn modelId="{BBB91246-9538-4690-9A74-6F362AF84922}" type="presParOf" srcId="{D5AE27FA-0A15-4EA3-9AD0-48379BDD0DDB}" destId="{6F06453A-80B5-4928-AD45-8576700CA303}" srcOrd="0" destOrd="0" presId="urn:microsoft.com/office/officeart/2005/8/layout/process4"/>
    <dgm:cxn modelId="{1B22F345-2ACC-46A9-9927-04D62A255AE3}" type="presParOf" srcId="{D5AE27FA-0A15-4EA3-9AD0-48379BDD0DDB}" destId="{576D97F6-EAC4-4F5E-B0FF-FACD6969C28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F2D34F8-A957-4624-A10A-42857D384CEE}" type="doc">
      <dgm:prSet loTypeId="urn:microsoft.com/office/officeart/2005/8/layout/chevron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30A3131-276E-4835-91DC-2ABB116EAAB5}">
      <dgm:prSet phldrT="[Текст]"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.</a:t>
          </a:r>
          <a:endParaRPr lang="ru-RU" sz="2400" dirty="0"/>
        </a:p>
      </dgm:t>
    </dgm:pt>
    <dgm:pt modelId="{049DA717-A733-4C52-8F8B-5BCE6456A525}" type="parTrans" cxnId="{D3575B0D-20BD-41C7-97B8-A53A2C849B3B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34CD2FDB-E36E-4041-BA97-62331E2740F7}" type="sibTrans" cxnId="{D3575B0D-20BD-41C7-97B8-A53A2C849B3B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BF619C3F-0D9C-4EC3-9AE7-2E890433DC0D}">
      <dgm:prSet phldrT="[Текст]"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.</a:t>
          </a:r>
          <a:endParaRPr lang="ru-RU" sz="2400" dirty="0"/>
        </a:p>
      </dgm:t>
    </dgm:pt>
    <dgm:pt modelId="{84F1D3F7-A708-4E3D-9889-8CE5D1D6D002}" type="parTrans" cxnId="{161A1E6A-D13A-4015-94D9-DDCA144512B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7158D5C3-3F6B-4B2D-A209-4D7F573FE31E}" type="sibTrans" cxnId="{161A1E6A-D13A-4015-94D9-DDCA144512B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1092A55-D20B-4F99-B572-9F5F364A6558}">
      <dgm:prSet phldrT="[Текст]"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.</a:t>
          </a:r>
          <a:endParaRPr lang="ru-RU" sz="2400" dirty="0"/>
        </a:p>
      </dgm:t>
    </dgm:pt>
    <dgm:pt modelId="{A94B9705-43AC-4A2F-8099-048785193E2F}" type="parTrans" cxnId="{0F6A5760-B682-4FF7-93AA-DFF80A6404E7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3A62DA6-77C6-4D4A-905D-E22E2C6CADCB}" type="sibTrans" cxnId="{0F6A5760-B682-4FF7-93AA-DFF80A6404E7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B611A20A-F6C4-4079-9A5E-EACF8139209C}">
      <dgm:prSet phldrT="[Текст]"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.</a:t>
          </a:r>
          <a:endParaRPr lang="ru-RU" sz="2400" dirty="0"/>
        </a:p>
      </dgm:t>
    </dgm:pt>
    <dgm:pt modelId="{36F6EC2B-43C0-4565-8B24-3D9F8FEEBE52}" type="parTrans" cxnId="{D038D638-D51C-4A95-A17F-7231877A9135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11373184-0236-4F9E-B185-0C088A5842E6}" type="sibTrans" cxnId="{D038D638-D51C-4A95-A17F-7231877A9135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1FFC6CA7-62F6-4790-90A7-9318DF67F840}">
      <dgm:prSet custT="1"/>
      <dgm:spPr/>
      <dgm:t>
        <a:bodyPr/>
        <a:lstStyle/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>
              <a:srgbClr val="FF0000"/>
            </a:buClr>
            <a:buSzPct val="100000"/>
            <a:buNone/>
          </a:pPr>
          <a:r>
            <a:rPr lang="uk-UA" sz="2400" dirty="0" smtClean="0"/>
            <a:t>Якщо у виразі без дужок є тільки арифметичні дії додавання та віднімання, тоді їх виконують в тому порядку, в якому вони записані:</a:t>
          </a:r>
        </a:p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i="1" dirty="0" smtClean="0"/>
            <a:t>40 – 12 + 8 = 36;       57 – 9 – 20 = 28.</a:t>
          </a:r>
          <a:endParaRPr lang="ru-RU" sz="2400" dirty="0"/>
        </a:p>
      </dgm:t>
    </dgm:pt>
    <dgm:pt modelId="{1097A5D8-CF25-48EE-9548-EA49DA8A47F5}" type="parTrans" cxnId="{3596DF33-4A78-461E-9188-1704F89BADEB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1ECB5632-484B-40C8-B3A9-71096186B35C}" type="sibTrans" cxnId="{3596DF33-4A78-461E-9188-1704F89BADEB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AF0E8AD-9EB0-4DD7-9A47-D9AB0961A789}">
      <dgm:prSet custT="1"/>
      <dgm:spPr/>
      <dgm:t>
        <a:bodyPr/>
        <a:lstStyle/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>
              <a:srgbClr val="FF0000"/>
            </a:buClr>
            <a:buSzPct val="100000"/>
            <a:buNone/>
          </a:pPr>
          <a:r>
            <a:rPr lang="uk-UA" sz="2400" dirty="0" smtClean="0"/>
            <a:t>Якщо у виразі без дужок є тільки арифметичні дії множення та ділення, тоді їх виконують в тому порядку, в якому вони записані:</a:t>
          </a:r>
        </a:p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i="1" dirty="0" smtClean="0"/>
            <a:t>24 : 4 : 3 = 2;       12 : 3 ∙ 2 = 8;       2 ∙ 2 ∙ 7 = 28.</a:t>
          </a:r>
          <a:endParaRPr lang="ru-RU" sz="2400" dirty="0"/>
        </a:p>
      </dgm:t>
    </dgm:pt>
    <dgm:pt modelId="{B408FBDA-AB92-450C-BAB7-13A72B96DB82}" type="parTrans" cxnId="{A47BAB80-FE95-4047-B757-BE03BB39C055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81F5A25-5E4E-48B1-9607-2590052135E6}" type="sibTrans" cxnId="{A47BAB80-FE95-4047-B757-BE03BB39C055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E37D7E31-7619-4E46-868F-78FAE3B0B858}">
      <dgm:prSet custT="1"/>
      <dgm:spPr/>
      <dgm:t>
        <a:bodyPr/>
        <a:lstStyle/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>
              <a:srgbClr val="FF0000"/>
            </a:buClr>
            <a:buSzPct val="100000"/>
            <a:buNone/>
          </a:pPr>
          <a:r>
            <a:rPr lang="uk-UA" sz="2400" dirty="0" smtClean="0"/>
            <a:t>Якщо у виразі немає дужок, тоді спочатку виконують по порядку арифметичні дії множення та ділення, а потім додавання та віднімання:</a:t>
          </a:r>
        </a:p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i="1" dirty="0" smtClean="0"/>
            <a:t> 24 – 8 : 4 = 22;     4 ∙ 3 + 2 ∙ 6 = 24;    20 + 4 ∙ 7 = 48.</a:t>
          </a:r>
          <a:endParaRPr lang="ru-RU" sz="2400" dirty="0"/>
        </a:p>
      </dgm:t>
    </dgm:pt>
    <dgm:pt modelId="{52C62010-E69D-4FA5-BF55-02C773D6462E}" type="parTrans" cxnId="{BE9AEDA9-D369-40CA-A9BC-81E6829F5C44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8DFB16C5-BF3E-424F-A06D-85F9F6D8E209}" type="sibTrans" cxnId="{BE9AEDA9-D369-40CA-A9BC-81E6829F5C44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74E59305-6F58-4F7E-8374-7CB7E306043E}">
      <dgm:prSet custT="1"/>
      <dgm:spPr/>
      <dgm:t>
        <a:bodyPr/>
        <a:lstStyle/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>
              <a:srgbClr val="FF0000"/>
            </a:buClr>
            <a:buSzPct val="100000"/>
            <a:buNone/>
          </a:pPr>
          <a:r>
            <a:rPr lang="uk-UA" sz="2400" dirty="0" smtClean="0"/>
            <a:t>Якщо у виразі є дужки, тоді спочатку виконують дії в дужках: </a:t>
          </a:r>
        </a:p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i="1" dirty="0" smtClean="0"/>
            <a:t>35 – (41 – 24) = 18;       36 </a:t>
          </a:r>
          <a:r>
            <a:rPr lang="uk-UA" sz="2400" i="1" dirty="0" smtClean="0">
              <a:sym typeface="Wingdings" pitchFamily="2" charset="2"/>
            </a:rPr>
            <a:t>: (</a:t>
          </a:r>
          <a:r>
            <a:rPr lang="uk-UA" sz="2400" i="1" dirty="0" smtClean="0"/>
            <a:t>13 – 9) = 9.</a:t>
          </a:r>
          <a:endParaRPr lang="ru-RU" sz="2400" dirty="0"/>
        </a:p>
      </dgm:t>
    </dgm:pt>
    <dgm:pt modelId="{11EE2B85-C61E-4A24-93B6-8099B3541D34}" type="parTrans" cxnId="{EC91B605-59A2-4126-AFFB-F84BAB93D516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ABA441EB-7914-4BC7-86E7-0DD050ADE993}" type="sibTrans" cxnId="{EC91B605-59A2-4126-AFFB-F84BAB93D516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86DCDF4C-07FC-475A-8A04-D60372055894}" type="pres">
      <dgm:prSet presAssocID="{3F2D34F8-A957-4624-A10A-42857D384CE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BA55FE-C5B5-4650-BF8D-ABA91CC64B42}" type="pres">
      <dgm:prSet presAssocID="{930A3131-276E-4835-91DC-2ABB116EAAB5}" presName="composite" presStyleCnt="0"/>
      <dgm:spPr/>
    </dgm:pt>
    <dgm:pt modelId="{2B7AAFD8-2574-4409-808C-7DCF66DB91D4}" type="pres">
      <dgm:prSet presAssocID="{930A3131-276E-4835-91DC-2ABB116EAAB5}" presName="parentText" presStyleLbl="alignNode1" presStyleIdx="0" presStyleCnt="4" custScaleY="136509" custLinFactNeighborY="-97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982EA-0131-4131-A49F-345C8C993AA6}" type="pres">
      <dgm:prSet presAssocID="{930A3131-276E-4835-91DC-2ABB116EAAB5}" presName="descendantText" presStyleLbl="alignAcc1" presStyleIdx="0" presStyleCnt="4" custScaleY="161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B3209-7D2E-495F-A98E-C3CD24800973}" type="pres">
      <dgm:prSet presAssocID="{34CD2FDB-E36E-4041-BA97-62331E2740F7}" presName="sp" presStyleCnt="0"/>
      <dgm:spPr/>
    </dgm:pt>
    <dgm:pt modelId="{EBECF7AF-AF2F-4E64-98C4-7C762E3E49F5}" type="pres">
      <dgm:prSet presAssocID="{BF619C3F-0D9C-4EC3-9AE7-2E890433DC0D}" presName="composite" presStyleCnt="0"/>
      <dgm:spPr/>
    </dgm:pt>
    <dgm:pt modelId="{37845F64-A0BB-4195-8602-6D44A1FC0E77}" type="pres">
      <dgm:prSet presAssocID="{BF619C3F-0D9C-4EC3-9AE7-2E890433DC0D}" presName="parentText" presStyleLbl="alignNode1" presStyleIdx="1" presStyleCnt="4" custScaleY="132723" custLinFactNeighborY="-73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32CB9-5280-4CCA-AB9B-6A4F6A18272B}" type="pres">
      <dgm:prSet presAssocID="{BF619C3F-0D9C-4EC3-9AE7-2E890433DC0D}" presName="descendantText" presStyleLbl="alignAcc1" presStyleIdx="1" presStyleCnt="4" custScaleY="159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49B05-DAA9-424B-A4B9-3AAD2C64F383}" type="pres">
      <dgm:prSet presAssocID="{7158D5C3-3F6B-4B2D-A209-4D7F573FE31E}" presName="sp" presStyleCnt="0"/>
      <dgm:spPr/>
    </dgm:pt>
    <dgm:pt modelId="{6B52BBBC-BB2F-48CB-9BB9-630E8DB19364}" type="pres">
      <dgm:prSet presAssocID="{41092A55-D20B-4F99-B572-9F5F364A6558}" presName="composite" presStyleCnt="0"/>
      <dgm:spPr/>
    </dgm:pt>
    <dgm:pt modelId="{E9E11ED0-BD42-4C74-B673-4F37D21D5D27}" type="pres">
      <dgm:prSet presAssocID="{41092A55-D20B-4F99-B572-9F5F364A6558}" presName="parentText" presStyleLbl="alignNode1" presStyleIdx="2" presStyleCnt="4" custScaleY="130799" custLinFactNeighborX="0" custLinFactNeighborY="25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97574-CF9B-4773-84FC-97533D9B2E92}" type="pres">
      <dgm:prSet presAssocID="{41092A55-D20B-4F99-B572-9F5F364A6558}" presName="descendantText" presStyleLbl="alignAcc1" presStyleIdx="2" presStyleCnt="4" custScaleY="159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13602-40F0-492B-BEC8-F36019F8DE20}" type="pres">
      <dgm:prSet presAssocID="{23A62DA6-77C6-4D4A-905D-E22E2C6CADCB}" presName="sp" presStyleCnt="0"/>
      <dgm:spPr/>
    </dgm:pt>
    <dgm:pt modelId="{505FDD8A-6C9D-4FBC-8345-A2AF1BC4E28B}" type="pres">
      <dgm:prSet presAssocID="{B611A20A-F6C4-4079-9A5E-EACF8139209C}" presName="composite" presStyleCnt="0"/>
      <dgm:spPr/>
    </dgm:pt>
    <dgm:pt modelId="{9455A73B-7E9E-40FC-AD19-22A96E1001F1}" type="pres">
      <dgm:prSet presAssocID="{B611A20A-F6C4-4079-9A5E-EACF8139209C}" presName="parentText" presStyleLbl="alignNode1" presStyleIdx="3" presStyleCnt="4" custLinFactNeighborX="0" custLinFactNeighborY="-125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7B496-3459-4E05-AAEE-83F45043C3CE}" type="pres">
      <dgm:prSet presAssocID="{B611A20A-F6C4-4079-9A5E-EACF8139209C}" presName="descendantText" presStyleLbl="alignAcc1" presStyleIdx="3" presStyleCnt="4" custScaleY="118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257576-EC1F-4151-BDCC-0B7ED89DEA75}" type="presOf" srcId="{41092A55-D20B-4F99-B572-9F5F364A6558}" destId="{E9E11ED0-BD42-4C74-B673-4F37D21D5D27}" srcOrd="0" destOrd="0" presId="urn:microsoft.com/office/officeart/2005/8/layout/chevron2"/>
    <dgm:cxn modelId="{D3575B0D-20BD-41C7-97B8-A53A2C849B3B}" srcId="{3F2D34F8-A957-4624-A10A-42857D384CEE}" destId="{930A3131-276E-4835-91DC-2ABB116EAAB5}" srcOrd="0" destOrd="0" parTransId="{049DA717-A733-4C52-8F8B-5BCE6456A525}" sibTransId="{34CD2FDB-E36E-4041-BA97-62331E2740F7}"/>
    <dgm:cxn modelId="{BA291322-D405-4135-AC8D-E1ACEBDA6AB7}" type="presOf" srcId="{B611A20A-F6C4-4079-9A5E-EACF8139209C}" destId="{9455A73B-7E9E-40FC-AD19-22A96E1001F1}" srcOrd="0" destOrd="0" presId="urn:microsoft.com/office/officeart/2005/8/layout/chevron2"/>
    <dgm:cxn modelId="{3596DF33-4A78-461E-9188-1704F89BADEB}" srcId="{930A3131-276E-4835-91DC-2ABB116EAAB5}" destId="{1FFC6CA7-62F6-4790-90A7-9318DF67F840}" srcOrd="0" destOrd="0" parTransId="{1097A5D8-CF25-48EE-9548-EA49DA8A47F5}" sibTransId="{1ECB5632-484B-40C8-B3A9-71096186B35C}"/>
    <dgm:cxn modelId="{EC91B605-59A2-4126-AFFB-F84BAB93D516}" srcId="{B611A20A-F6C4-4079-9A5E-EACF8139209C}" destId="{74E59305-6F58-4F7E-8374-7CB7E306043E}" srcOrd="0" destOrd="0" parTransId="{11EE2B85-C61E-4A24-93B6-8099B3541D34}" sibTransId="{ABA441EB-7914-4BC7-86E7-0DD050ADE993}"/>
    <dgm:cxn modelId="{D038D638-D51C-4A95-A17F-7231877A9135}" srcId="{3F2D34F8-A957-4624-A10A-42857D384CEE}" destId="{B611A20A-F6C4-4079-9A5E-EACF8139209C}" srcOrd="3" destOrd="0" parTransId="{36F6EC2B-43C0-4565-8B24-3D9F8FEEBE52}" sibTransId="{11373184-0236-4F9E-B185-0C088A5842E6}"/>
    <dgm:cxn modelId="{3247FEEA-FD23-4F13-97C6-80DF0601FC9F}" type="presOf" srcId="{BF619C3F-0D9C-4EC3-9AE7-2E890433DC0D}" destId="{37845F64-A0BB-4195-8602-6D44A1FC0E77}" srcOrd="0" destOrd="0" presId="urn:microsoft.com/office/officeart/2005/8/layout/chevron2"/>
    <dgm:cxn modelId="{041E17A5-5BF0-4118-8F4A-24AD9CF9E7EF}" type="presOf" srcId="{E37D7E31-7619-4E46-868F-78FAE3B0B858}" destId="{25897574-CF9B-4773-84FC-97533D9B2E92}" srcOrd="0" destOrd="0" presId="urn:microsoft.com/office/officeart/2005/8/layout/chevron2"/>
    <dgm:cxn modelId="{E677945E-D040-4A42-83AD-83202A9AE609}" type="presOf" srcId="{3F2D34F8-A957-4624-A10A-42857D384CEE}" destId="{86DCDF4C-07FC-475A-8A04-D60372055894}" srcOrd="0" destOrd="0" presId="urn:microsoft.com/office/officeart/2005/8/layout/chevron2"/>
    <dgm:cxn modelId="{8DB2BA2D-AD9C-4D43-AA02-F828F837B210}" type="presOf" srcId="{1FFC6CA7-62F6-4790-90A7-9318DF67F840}" destId="{776982EA-0131-4131-A49F-345C8C993AA6}" srcOrd="0" destOrd="0" presId="urn:microsoft.com/office/officeart/2005/8/layout/chevron2"/>
    <dgm:cxn modelId="{BE9AEDA9-D369-40CA-A9BC-81E6829F5C44}" srcId="{41092A55-D20B-4F99-B572-9F5F364A6558}" destId="{E37D7E31-7619-4E46-868F-78FAE3B0B858}" srcOrd="0" destOrd="0" parTransId="{52C62010-E69D-4FA5-BF55-02C773D6462E}" sibTransId="{8DFB16C5-BF3E-424F-A06D-85F9F6D8E209}"/>
    <dgm:cxn modelId="{7DECEDE3-CC18-4ECC-8DCB-13D3E4057D98}" type="presOf" srcId="{6AF0E8AD-9EB0-4DD7-9A47-D9AB0961A789}" destId="{69632CB9-5280-4CCA-AB9B-6A4F6A18272B}" srcOrd="0" destOrd="0" presId="urn:microsoft.com/office/officeart/2005/8/layout/chevron2"/>
    <dgm:cxn modelId="{7F7313D1-3439-4F09-AE2E-51E969FD08BE}" type="presOf" srcId="{74E59305-6F58-4F7E-8374-7CB7E306043E}" destId="{7FC7B496-3459-4E05-AAEE-83F45043C3CE}" srcOrd="0" destOrd="0" presId="urn:microsoft.com/office/officeart/2005/8/layout/chevron2"/>
    <dgm:cxn modelId="{A47BAB80-FE95-4047-B757-BE03BB39C055}" srcId="{BF619C3F-0D9C-4EC3-9AE7-2E890433DC0D}" destId="{6AF0E8AD-9EB0-4DD7-9A47-D9AB0961A789}" srcOrd="0" destOrd="0" parTransId="{B408FBDA-AB92-450C-BAB7-13A72B96DB82}" sibTransId="{481F5A25-5E4E-48B1-9607-2590052135E6}"/>
    <dgm:cxn modelId="{161A1E6A-D13A-4015-94D9-DDCA144512BA}" srcId="{3F2D34F8-A957-4624-A10A-42857D384CEE}" destId="{BF619C3F-0D9C-4EC3-9AE7-2E890433DC0D}" srcOrd="1" destOrd="0" parTransId="{84F1D3F7-A708-4E3D-9889-8CE5D1D6D002}" sibTransId="{7158D5C3-3F6B-4B2D-A209-4D7F573FE31E}"/>
    <dgm:cxn modelId="{66B928D4-A673-4FCB-B5F2-8BA77FAB89D9}" type="presOf" srcId="{930A3131-276E-4835-91DC-2ABB116EAAB5}" destId="{2B7AAFD8-2574-4409-808C-7DCF66DB91D4}" srcOrd="0" destOrd="0" presId="urn:microsoft.com/office/officeart/2005/8/layout/chevron2"/>
    <dgm:cxn modelId="{0F6A5760-B682-4FF7-93AA-DFF80A6404E7}" srcId="{3F2D34F8-A957-4624-A10A-42857D384CEE}" destId="{41092A55-D20B-4F99-B572-9F5F364A6558}" srcOrd="2" destOrd="0" parTransId="{A94B9705-43AC-4A2F-8099-048785193E2F}" sibTransId="{23A62DA6-77C6-4D4A-905D-E22E2C6CADCB}"/>
    <dgm:cxn modelId="{19210794-DE9F-4959-B386-498E914B60DA}" type="presParOf" srcId="{86DCDF4C-07FC-475A-8A04-D60372055894}" destId="{E7BA55FE-C5B5-4650-BF8D-ABA91CC64B42}" srcOrd="0" destOrd="0" presId="urn:microsoft.com/office/officeart/2005/8/layout/chevron2"/>
    <dgm:cxn modelId="{3B7B783F-27FF-4385-9F1F-6610B8C50E1C}" type="presParOf" srcId="{E7BA55FE-C5B5-4650-BF8D-ABA91CC64B42}" destId="{2B7AAFD8-2574-4409-808C-7DCF66DB91D4}" srcOrd="0" destOrd="0" presId="urn:microsoft.com/office/officeart/2005/8/layout/chevron2"/>
    <dgm:cxn modelId="{C17258AF-4EC3-4426-83E2-799713B53FC7}" type="presParOf" srcId="{E7BA55FE-C5B5-4650-BF8D-ABA91CC64B42}" destId="{776982EA-0131-4131-A49F-345C8C993AA6}" srcOrd="1" destOrd="0" presId="urn:microsoft.com/office/officeart/2005/8/layout/chevron2"/>
    <dgm:cxn modelId="{9AD8D2DB-E0DA-4F41-BB37-1A739DB849D5}" type="presParOf" srcId="{86DCDF4C-07FC-475A-8A04-D60372055894}" destId="{1FFB3209-7D2E-495F-A98E-C3CD24800973}" srcOrd="1" destOrd="0" presId="urn:microsoft.com/office/officeart/2005/8/layout/chevron2"/>
    <dgm:cxn modelId="{F3325B2B-3707-49F3-B43B-4F05C5F67805}" type="presParOf" srcId="{86DCDF4C-07FC-475A-8A04-D60372055894}" destId="{EBECF7AF-AF2F-4E64-98C4-7C762E3E49F5}" srcOrd="2" destOrd="0" presId="urn:microsoft.com/office/officeart/2005/8/layout/chevron2"/>
    <dgm:cxn modelId="{01456950-A7AC-429A-9BBA-CF0C94098107}" type="presParOf" srcId="{EBECF7AF-AF2F-4E64-98C4-7C762E3E49F5}" destId="{37845F64-A0BB-4195-8602-6D44A1FC0E77}" srcOrd="0" destOrd="0" presId="urn:microsoft.com/office/officeart/2005/8/layout/chevron2"/>
    <dgm:cxn modelId="{FBCA1363-A25D-4034-BE43-33FDF6F4051B}" type="presParOf" srcId="{EBECF7AF-AF2F-4E64-98C4-7C762E3E49F5}" destId="{69632CB9-5280-4CCA-AB9B-6A4F6A18272B}" srcOrd="1" destOrd="0" presId="urn:microsoft.com/office/officeart/2005/8/layout/chevron2"/>
    <dgm:cxn modelId="{0CCA5058-73FC-4893-A7F0-05D8AC47B97B}" type="presParOf" srcId="{86DCDF4C-07FC-475A-8A04-D60372055894}" destId="{94949B05-DAA9-424B-A4B9-3AAD2C64F383}" srcOrd="3" destOrd="0" presId="urn:microsoft.com/office/officeart/2005/8/layout/chevron2"/>
    <dgm:cxn modelId="{55FD4168-F404-4BA0-AAB2-70D6DD87F39C}" type="presParOf" srcId="{86DCDF4C-07FC-475A-8A04-D60372055894}" destId="{6B52BBBC-BB2F-48CB-9BB9-630E8DB19364}" srcOrd="4" destOrd="0" presId="urn:microsoft.com/office/officeart/2005/8/layout/chevron2"/>
    <dgm:cxn modelId="{22C83944-AD09-4868-A58B-0DD4E7BFACB1}" type="presParOf" srcId="{6B52BBBC-BB2F-48CB-9BB9-630E8DB19364}" destId="{E9E11ED0-BD42-4C74-B673-4F37D21D5D27}" srcOrd="0" destOrd="0" presId="urn:microsoft.com/office/officeart/2005/8/layout/chevron2"/>
    <dgm:cxn modelId="{ADA7463A-B70C-426F-8BC1-A7444D2088A8}" type="presParOf" srcId="{6B52BBBC-BB2F-48CB-9BB9-630E8DB19364}" destId="{25897574-CF9B-4773-84FC-97533D9B2E92}" srcOrd="1" destOrd="0" presId="urn:microsoft.com/office/officeart/2005/8/layout/chevron2"/>
    <dgm:cxn modelId="{7D319FA1-78B9-429D-89E6-FDC739ED6E7C}" type="presParOf" srcId="{86DCDF4C-07FC-475A-8A04-D60372055894}" destId="{47413602-40F0-492B-BEC8-F36019F8DE20}" srcOrd="5" destOrd="0" presId="urn:microsoft.com/office/officeart/2005/8/layout/chevron2"/>
    <dgm:cxn modelId="{3158EAD4-34C7-47A3-AAD1-ADFDCA8DC1B4}" type="presParOf" srcId="{86DCDF4C-07FC-475A-8A04-D60372055894}" destId="{505FDD8A-6C9D-4FBC-8345-A2AF1BC4E28B}" srcOrd="6" destOrd="0" presId="urn:microsoft.com/office/officeart/2005/8/layout/chevron2"/>
    <dgm:cxn modelId="{1F0FEB23-DFF3-49B3-B41D-0670C669B4D8}" type="presParOf" srcId="{505FDD8A-6C9D-4FBC-8345-A2AF1BC4E28B}" destId="{9455A73B-7E9E-40FC-AD19-22A96E1001F1}" srcOrd="0" destOrd="0" presId="urn:microsoft.com/office/officeart/2005/8/layout/chevron2"/>
    <dgm:cxn modelId="{482642E2-2E26-4487-B60B-6EAEAA08B23E}" type="presParOf" srcId="{505FDD8A-6C9D-4FBC-8345-A2AF1BC4E28B}" destId="{7FC7B496-3459-4E05-AAEE-83F45043C3C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73351F-FE21-42B6-B2F3-9187DA9551DD}" type="doc">
      <dgm:prSet loTypeId="urn:microsoft.com/office/officeart/2005/8/layout/hierarchy2" loCatId="hierarchy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03572D6-AA35-4D18-9ACC-C2F6E0F0805F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1" dirty="0" smtClean="0"/>
            <a:t>Типи вправ</a:t>
          </a:r>
          <a:endParaRPr lang="ru-RU" sz="2400" b="1" i="1" dirty="0" smtClean="0"/>
        </a:p>
        <a:p>
          <a:pPr defTabSz="155575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 dirty="0"/>
        </a:p>
      </dgm:t>
    </dgm:pt>
    <dgm:pt modelId="{045803E3-7763-4D40-BEC0-850CCF4C60EA}" type="parTrans" cxnId="{FBA340E6-73AF-487F-AE7A-06BA10085409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E2CA61D3-79D3-44C8-AB44-4BBAAAECB111}" type="sibTrans" cxnId="{FBA340E6-73AF-487F-AE7A-06BA10085409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5D79920-5C01-4021-85F1-9865B9D767B0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Розв'язання завдань з поясненням порядку виконання арифметичних дій.</a:t>
          </a:r>
          <a:endParaRPr lang="ru-RU" sz="2400" dirty="0"/>
        </a:p>
      </dgm:t>
    </dgm:pt>
    <dgm:pt modelId="{7AFD3FBE-EFB4-4E31-9F29-419734BC6355}" type="parTrans" cxnId="{EB1DAAA0-3B63-4D87-8601-C191DAF845F2}">
      <dgm:prSet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E29D381D-F70B-432F-BC6E-E8ED9720503E}" type="sibTrans" cxnId="{EB1DAAA0-3B63-4D87-8601-C191DAF845F2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34BDD1B3-D241-4D94-AF39-D01174459268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Пояснення помилок у порядку виконання арифметичних дій (завдання на критику помилок).</a:t>
          </a:r>
          <a:endParaRPr lang="ru-RU" sz="2400" dirty="0"/>
        </a:p>
      </dgm:t>
    </dgm:pt>
    <dgm:pt modelId="{F180F0DD-2854-4404-AB73-695B40117389}" type="parTrans" cxnId="{7D1A340A-3B13-4511-934D-0CA00B8A0A42}">
      <dgm:prSet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A61E3912-22E0-41FD-8022-3005549B2D7E}" type="sibTrans" cxnId="{7D1A340A-3B13-4511-934D-0CA00B8A0A42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50449F71-C0B8-48EF-BE00-BC2F85E564BF}">
      <dgm:prSet phldrT="[Текст]" custT="1"/>
      <dgm:spPr/>
      <dgm:t>
        <a:bodyPr/>
        <a:lstStyle/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Постановка дужок так, щоб вираз мав задане значення: </a:t>
          </a:r>
        </a:p>
        <a:p>
          <a:pPr marL="0" lvl="0" indent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72 – 24 : 6 + 2 = 66;   (72 – (24 : 6 + 2) = 66)</a:t>
          </a:r>
          <a:endParaRPr lang="ru-RU" sz="2400" dirty="0"/>
        </a:p>
      </dgm:t>
    </dgm:pt>
    <dgm:pt modelId="{A506C597-9071-4B0A-8E7F-2502E228CFB2}" type="parTrans" cxnId="{16A2C092-3A93-4A20-B3E5-E08169D10B3E}">
      <dgm:prSet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31A9992D-A738-4CA7-A995-FD285BEEBEBD}" type="sibTrans" cxnId="{16A2C092-3A93-4A20-B3E5-E08169D10B3E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0F4445DE-BC69-4CB6-8403-5A1CA050414C}">
      <dgm:prSet phldrT="[Текст]" custT="1"/>
      <dgm:spPr/>
      <dgm:t>
        <a:bodyPr/>
        <a:lstStyle/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Зміна порядку виконання дій використовуючи дужки: </a:t>
          </a:r>
        </a:p>
        <a:p>
          <a:pPr marL="0" lv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dirty="0" smtClean="0"/>
            <a:t>5 + 4 ∙ 3;   (5 + 4) ∙ 3.</a:t>
          </a:r>
          <a:endParaRPr lang="ru-RU" sz="2400" dirty="0"/>
        </a:p>
      </dgm:t>
    </dgm:pt>
    <dgm:pt modelId="{5EB5A04C-B0AF-4DE4-AC24-04E5F83240F7}" type="parTrans" cxnId="{423A363F-D892-4332-92AA-CA251044E3AD}">
      <dgm:prSet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DB6A06A-6C7B-40AF-A8CB-254A3E36C9B3}" type="sibTrans" cxnId="{423A363F-D892-4332-92AA-CA251044E3AD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CD482D3-F41F-43A0-AA19-42124A4D032C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Застосування всіх правил порядку  виконання арифметичних дій у виразі.</a:t>
          </a:r>
          <a:endParaRPr lang="ru-RU" sz="2400" dirty="0"/>
        </a:p>
      </dgm:t>
    </dgm:pt>
    <dgm:pt modelId="{6EA048F2-2E28-4C21-A08F-8E356F576E0B}" type="parTrans" cxnId="{F23AA4C9-84A6-4213-839A-9E1D1713B0ED}">
      <dgm:prSet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A768318-D69A-4A52-A46C-A127EDE5D5DB}" type="sibTrans" cxnId="{F23AA4C9-84A6-4213-839A-9E1D1713B0ED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BBF8AE86-B193-481C-9D7A-8606145C8362}" type="pres">
      <dgm:prSet presAssocID="{4C73351F-FE21-42B6-B2F3-9187DA9551D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888F5F-F26D-49FB-9535-984172B9BBB1}" type="pres">
      <dgm:prSet presAssocID="{B03572D6-AA35-4D18-9ACC-C2F6E0F0805F}" presName="root1" presStyleCnt="0"/>
      <dgm:spPr/>
    </dgm:pt>
    <dgm:pt modelId="{D6DF36EA-DBE7-464E-A091-FDF19B1A50F9}" type="pres">
      <dgm:prSet presAssocID="{B03572D6-AA35-4D18-9ACC-C2F6E0F0805F}" presName="LevelOneTextNode" presStyleLbl="node0" presStyleIdx="0" presStyleCnt="1" custScaleX="122923" custScaleY="3364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EC774E-2471-4458-B902-3E1EF338ED31}" type="pres">
      <dgm:prSet presAssocID="{B03572D6-AA35-4D18-9ACC-C2F6E0F0805F}" presName="level2hierChild" presStyleCnt="0"/>
      <dgm:spPr/>
    </dgm:pt>
    <dgm:pt modelId="{3B4F49C3-3993-425C-AF4A-EA60B81D93D8}" type="pres">
      <dgm:prSet presAssocID="{7AFD3FBE-EFB4-4E31-9F29-419734BC6355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07131929-0F21-479C-9B5B-0DABC156E7FB}" type="pres">
      <dgm:prSet presAssocID="{7AFD3FBE-EFB4-4E31-9F29-419734BC635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600322D5-8666-4BEC-B812-BED72426993E}" type="pres">
      <dgm:prSet presAssocID="{45D79920-5C01-4021-85F1-9865B9D767B0}" presName="root2" presStyleCnt="0"/>
      <dgm:spPr/>
    </dgm:pt>
    <dgm:pt modelId="{EFA251A3-562D-4EAA-89DC-48C78175A32D}" type="pres">
      <dgm:prSet presAssocID="{45D79920-5C01-4021-85F1-9865B9D767B0}" presName="LevelTwoTextNode" presStyleLbl="node2" presStyleIdx="0" presStyleCnt="5" custScaleX="3187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D5B587-CC03-433B-A85D-93105558C311}" type="pres">
      <dgm:prSet presAssocID="{45D79920-5C01-4021-85F1-9865B9D767B0}" presName="level3hierChild" presStyleCnt="0"/>
      <dgm:spPr/>
    </dgm:pt>
    <dgm:pt modelId="{A7BAD150-6C7B-4BE6-9A34-7C0A0E13AD9B}" type="pres">
      <dgm:prSet presAssocID="{F180F0DD-2854-4404-AB73-695B40117389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69233751-A75F-415D-994F-160FB27A8E1E}" type="pres">
      <dgm:prSet presAssocID="{F180F0DD-2854-4404-AB73-695B40117389}" presName="connTx" presStyleLbl="parChTrans1D2" presStyleIdx="1" presStyleCnt="5"/>
      <dgm:spPr/>
      <dgm:t>
        <a:bodyPr/>
        <a:lstStyle/>
        <a:p>
          <a:endParaRPr lang="ru-RU"/>
        </a:p>
      </dgm:t>
    </dgm:pt>
    <dgm:pt modelId="{32306941-8206-4DCB-8DCB-07D65BE7A0D1}" type="pres">
      <dgm:prSet presAssocID="{34BDD1B3-D241-4D94-AF39-D01174459268}" presName="root2" presStyleCnt="0"/>
      <dgm:spPr/>
    </dgm:pt>
    <dgm:pt modelId="{0C755BC0-7280-4448-BABC-B692C48CC0A0}" type="pres">
      <dgm:prSet presAssocID="{34BDD1B3-D241-4D94-AF39-D01174459268}" presName="LevelTwoTextNode" presStyleLbl="node2" presStyleIdx="1" presStyleCnt="5" custScaleX="3187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43AB6A-AD28-4961-AD82-3242EE547CB3}" type="pres">
      <dgm:prSet presAssocID="{34BDD1B3-D241-4D94-AF39-D01174459268}" presName="level3hierChild" presStyleCnt="0"/>
      <dgm:spPr/>
    </dgm:pt>
    <dgm:pt modelId="{35C9863C-81D0-47E5-A599-6FAE0C5E4CAF}" type="pres">
      <dgm:prSet presAssocID="{5EB5A04C-B0AF-4DE4-AC24-04E5F83240F7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ADA1D0BB-7E8A-45F4-8D50-1DA968CB1A83}" type="pres">
      <dgm:prSet presAssocID="{5EB5A04C-B0AF-4DE4-AC24-04E5F83240F7}" presName="connTx" presStyleLbl="parChTrans1D2" presStyleIdx="2" presStyleCnt="5"/>
      <dgm:spPr/>
      <dgm:t>
        <a:bodyPr/>
        <a:lstStyle/>
        <a:p>
          <a:endParaRPr lang="ru-RU"/>
        </a:p>
      </dgm:t>
    </dgm:pt>
    <dgm:pt modelId="{92533161-6E87-41BC-AF2B-A55EC8C1D864}" type="pres">
      <dgm:prSet presAssocID="{0F4445DE-BC69-4CB6-8403-5A1CA050414C}" presName="root2" presStyleCnt="0"/>
      <dgm:spPr/>
    </dgm:pt>
    <dgm:pt modelId="{E1F0023E-D692-4326-BF0B-4A5ABEA8A1D3}" type="pres">
      <dgm:prSet presAssocID="{0F4445DE-BC69-4CB6-8403-5A1CA050414C}" presName="LevelTwoTextNode" presStyleLbl="node2" presStyleIdx="2" presStyleCnt="5" custScaleX="3187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CDB81C-88AB-46DE-8DF8-A9A8C46017DD}" type="pres">
      <dgm:prSet presAssocID="{0F4445DE-BC69-4CB6-8403-5A1CA050414C}" presName="level3hierChild" presStyleCnt="0"/>
      <dgm:spPr/>
    </dgm:pt>
    <dgm:pt modelId="{8C991A1C-E2D2-49C4-A498-0582CB49CFAF}" type="pres">
      <dgm:prSet presAssocID="{6EA048F2-2E28-4C21-A08F-8E356F576E0B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1D2223C9-100E-45ED-B13A-84A43DAC66F5}" type="pres">
      <dgm:prSet presAssocID="{6EA048F2-2E28-4C21-A08F-8E356F576E0B}" presName="connTx" presStyleLbl="parChTrans1D2" presStyleIdx="3" presStyleCnt="5"/>
      <dgm:spPr/>
      <dgm:t>
        <a:bodyPr/>
        <a:lstStyle/>
        <a:p>
          <a:endParaRPr lang="ru-RU"/>
        </a:p>
      </dgm:t>
    </dgm:pt>
    <dgm:pt modelId="{CB9E6CD4-563A-4836-B4D5-6D09112550C2}" type="pres">
      <dgm:prSet presAssocID="{2CD482D3-F41F-43A0-AA19-42124A4D032C}" presName="root2" presStyleCnt="0"/>
      <dgm:spPr/>
    </dgm:pt>
    <dgm:pt modelId="{B9E1DA6F-09CD-4F62-B38B-6739D8AFC5A0}" type="pres">
      <dgm:prSet presAssocID="{2CD482D3-F41F-43A0-AA19-42124A4D032C}" presName="LevelTwoTextNode" presStyleLbl="node2" presStyleIdx="3" presStyleCnt="5" custScaleX="3187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686A15-1E8C-48AE-99EC-5D5DEAE00C32}" type="pres">
      <dgm:prSet presAssocID="{2CD482D3-F41F-43A0-AA19-42124A4D032C}" presName="level3hierChild" presStyleCnt="0"/>
      <dgm:spPr/>
    </dgm:pt>
    <dgm:pt modelId="{7A025E8F-2BDA-4F9F-81F7-4980D8E8B603}" type="pres">
      <dgm:prSet presAssocID="{A506C597-9071-4B0A-8E7F-2502E228CFB2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A316F645-E760-4F58-BF00-F407A13E428D}" type="pres">
      <dgm:prSet presAssocID="{A506C597-9071-4B0A-8E7F-2502E228CFB2}" presName="connTx" presStyleLbl="parChTrans1D2" presStyleIdx="4" presStyleCnt="5"/>
      <dgm:spPr/>
      <dgm:t>
        <a:bodyPr/>
        <a:lstStyle/>
        <a:p>
          <a:endParaRPr lang="ru-RU"/>
        </a:p>
      </dgm:t>
    </dgm:pt>
    <dgm:pt modelId="{85EEE657-9B33-49AA-B329-5A60CE7A0AB1}" type="pres">
      <dgm:prSet presAssocID="{50449F71-C0B8-48EF-BE00-BC2F85E564BF}" presName="root2" presStyleCnt="0"/>
      <dgm:spPr/>
    </dgm:pt>
    <dgm:pt modelId="{13FD70DD-F7F3-4A10-8875-CA5A119C4005}" type="pres">
      <dgm:prSet presAssocID="{50449F71-C0B8-48EF-BE00-BC2F85E564BF}" presName="LevelTwoTextNode" presStyleLbl="node2" presStyleIdx="4" presStyleCnt="5" custScaleX="3187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7E7E5-5A85-4332-9813-573CF69783E2}" type="pres">
      <dgm:prSet presAssocID="{50449F71-C0B8-48EF-BE00-BC2F85E564BF}" presName="level3hierChild" presStyleCnt="0"/>
      <dgm:spPr/>
    </dgm:pt>
  </dgm:ptLst>
  <dgm:cxnLst>
    <dgm:cxn modelId="{62DE9887-D1F9-4B95-88F5-7DE968AD30B1}" type="presOf" srcId="{50449F71-C0B8-48EF-BE00-BC2F85E564BF}" destId="{13FD70DD-F7F3-4A10-8875-CA5A119C4005}" srcOrd="0" destOrd="0" presId="urn:microsoft.com/office/officeart/2005/8/layout/hierarchy2"/>
    <dgm:cxn modelId="{ECD7FBC8-98A5-4D56-91DE-59A8B78D5CA5}" type="presOf" srcId="{6EA048F2-2E28-4C21-A08F-8E356F576E0B}" destId="{1D2223C9-100E-45ED-B13A-84A43DAC66F5}" srcOrd="1" destOrd="0" presId="urn:microsoft.com/office/officeart/2005/8/layout/hierarchy2"/>
    <dgm:cxn modelId="{20D56695-A89B-49F4-8BE9-1E4B0437DB77}" type="presOf" srcId="{45D79920-5C01-4021-85F1-9865B9D767B0}" destId="{EFA251A3-562D-4EAA-89DC-48C78175A32D}" srcOrd="0" destOrd="0" presId="urn:microsoft.com/office/officeart/2005/8/layout/hierarchy2"/>
    <dgm:cxn modelId="{7D1A340A-3B13-4511-934D-0CA00B8A0A42}" srcId="{B03572D6-AA35-4D18-9ACC-C2F6E0F0805F}" destId="{34BDD1B3-D241-4D94-AF39-D01174459268}" srcOrd="1" destOrd="0" parTransId="{F180F0DD-2854-4404-AB73-695B40117389}" sibTransId="{A61E3912-22E0-41FD-8022-3005549B2D7E}"/>
    <dgm:cxn modelId="{9682F91E-4431-41E4-8CEA-DAE91A7CD0DE}" type="presOf" srcId="{34BDD1B3-D241-4D94-AF39-D01174459268}" destId="{0C755BC0-7280-4448-BABC-B692C48CC0A0}" srcOrd="0" destOrd="0" presId="urn:microsoft.com/office/officeart/2005/8/layout/hierarchy2"/>
    <dgm:cxn modelId="{828F9DCA-E993-4B85-8E01-03F9B90F189B}" type="presOf" srcId="{5EB5A04C-B0AF-4DE4-AC24-04E5F83240F7}" destId="{35C9863C-81D0-47E5-A599-6FAE0C5E4CAF}" srcOrd="0" destOrd="0" presId="urn:microsoft.com/office/officeart/2005/8/layout/hierarchy2"/>
    <dgm:cxn modelId="{E35B8610-AA57-400B-831D-8B6170EA3DD6}" type="presOf" srcId="{2CD482D3-F41F-43A0-AA19-42124A4D032C}" destId="{B9E1DA6F-09CD-4F62-B38B-6739D8AFC5A0}" srcOrd="0" destOrd="0" presId="urn:microsoft.com/office/officeart/2005/8/layout/hierarchy2"/>
    <dgm:cxn modelId="{EB1DAAA0-3B63-4D87-8601-C191DAF845F2}" srcId="{B03572D6-AA35-4D18-9ACC-C2F6E0F0805F}" destId="{45D79920-5C01-4021-85F1-9865B9D767B0}" srcOrd="0" destOrd="0" parTransId="{7AFD3FBE-EFB4-4E31-9F29-419734BC6355}" sibTransId="{E29D381D-F70B-432F-BC6E-E8ED9720503E}"/>
    <dgm:cxn modelId="{205AC9F0-55DE-49E7-B3CB-B393B9CF1805}" type="presOf" srcId="{F180F0DD-2854-4404-AB73-695B40117389}" destId="{A7BAD150-6C7B-4BE6-9A34-7C0A0E13AD9B}" srcOrd="0" destOrd="0" presId="urn:microsoft.com/office/officeart/2005/8/layout/hierarchy2"/>
    <dgm:cxn modelId="{B35835D8-61EF-450C-9E88-2188B79B289D}" type="presOf" srcId="{4C73351F-FE21-42B6-B2F3-9187DA9551DD}" destId="{BBF8AE86-B193-481C-9D7A-8606145C8362}" srcOrd="0" destOrd="0" presId="urn:microsoft.com/office/officeart/2005/8/layout/hierarchy2"/>
    <dgm:cxn modelId="{6A988151-8DAA-41FE-9ED7-35BD66F72B67}" type="presOf" srcId="{7AFD3FBE-EFB4-4E31-9F29-419734BC6355}" destId="{3B4F49C3-3993-425C-AF4A-EA60B81D93D8}" srcOrd="0" destOrd="0" presId="urn:microsoft.com/office/officeart/2005/8/layout/hierarchy2"/>
    <dgm:cxn modelId="{0FAA6958-EBBF-4856-9BF1-523240111DED}" type="presOf" srcId="{0F4445DE-BC69-4CB6-8403-5A1CA050414C}" destId="{E1F0023E-D692-4326-BF0B-4A5ABEA8A1D3}" srcOrd="0" destOrd="0" presId="urn:microsoft.com/office/officeart/2005/8/layout/hierarchy2"/>
    <dgm:cxn modelId="{2BA78C8B-9F35-4941-961C-B3AB16086B1E}" type="presOf" srcId="{A506C597-9071-4B0A-8E7F-2502E228CFB2}" destId="{A316F645-E760-4F58-BF00-F407A13E428D}" srcOrd="1" destOrd="0" presId="urn:microsoft.com/office/officeart/2005/8/layout/hierarchy2"/>
    <dgm:cxn modelId="{BF64C5CD-D222-48F6-922D-BA467DC012B6}" type="presOf" srcId="{A506C597-9071-4B0A-8E7F-2502E228CFB2}" destId="{7A025E8F-2BDA-4F9F-81F7-4980D8E8B603}" srcOrd="0" destOrd="0" presId="urn:microsoft.com/office/officeart/2005/8/layout/hierarchy2"/>
    <dgm:cxn modelId="{896491BB-057B-4496-AE66-16A117050009}" type="presOf" srcId="{6EA048F2-2E28-4C21-A08F-8E356F576E0B}" destId="{8C991A1C-E2D2-49C4-A498-0582CB49CFAF}" srcOrd="0" destOrd="0" presId="urn:microsoft.com/office/officeart/2005/8/layout/hierarchy2"/>
    <dgm:cxn modelId="{833FFF88-312F-4612-9878-3B961D46771B}" type="presOf" srcId="{7AFD3FBE-EFB4-4E31-9F29-419734BC6355}" destId="{07131929-0F21-479C-9B5B-0DABC156E7FB}" srcOrd="1" destOrd="0" presId="urn:microsoft.com/office/officeart/2005/8/layout/hierarchy2"/>
    <dgm:cxn modelId="{FBA340E6-73AF-487F-AE7A-06BA10085409}" srcId="{4C73351F-FE21-42B6-B2F3-9187DA9551DD}" destId="{B03572D6-AA35-4D18-9ACC-C2F6E0F0805F}" srcOrd="0" destOrd="0" parTransId="{045803E3-7763-4D40-BEC0-850CCF4C60EA}" sibTransId="{E2CA61D3-79D3-44C8-AB44-4BBAAAECB111}"/>
    <dgm:cxn modelId="{D89B08E7-9C96-4D44-A782-F5C931A901C5}" type="presOf" srcId="{5EB5A04C-B0AF-4DE4-AC24-04E5F83240F7}" destId="{ADA1D0BB-7E8A-45F4-8D50-1DA968CB1A83}" srcOrd="1" destOrd="0" presId="urn:microsoft.com/office/officeart/2005/8/layout/hierarchy2"/>
    <dgm:cxn modelId="{3AF00732-5A7E-4752-8913-C9415C9A5AB6}" type="presOf" srcId="{B03572D6-AA35-4D18-9ACC-C2F6E0F0805F}" destId="{D6DF36EA-DBE7-464E-A091-FDF19B1A50F9}" srcOrd="0" destOrd="0" presId="urn:microsoft.com/office/officeart/2005/8/layout/hierarchy2"/>
    <dgm:cxn modelId="{423A363F-D892-4332-92AA-CA251044E3AD}" srcId="{B03572D6-AA35-4D18-9ACC-C2F6E0F0805F}" destId="{0F4445DE-BC69-4CB6-8403-5A1CA050414C}" srcOrd="2" destOrd="0" parTransId="{5EB5A04C-B0AF-4DE4-AC24-04E5F83240F7}" sibTransId="{6DB6A06A-6C7B-40AF-A8CB-254A3E36C9B3}"/>
    <dgm:cxn modelId="{F23AA4C9-84A6-4213-839A-9E1D1713B0ED}" srcId="{B03572D6-AA35-4D18-9ACC-C2F6E0F0805F}" destId="{2CD482D3-F41F-43A0-AA19-42124A4D032C}" srcOrd="3" destOrd="0" parTransId="{6EA048F2-2E28-4C21-A08F-8E356F576E0B}" sibTransId="{FA768318-D69A-4A52-A46C-A127EDE5D5DB}"/>
    <dgm:cxn modelId="{16A2C092-3A93-4A20-B3E5-E08169D10B3E}" srcId="{B03572D6-AA35-4D18-9ACC-C2F6E0F0805F}" destId="{50449F71-C0B8-48EF-BE00-BC2F85E564BF}" srcOrd="4" destOrd="0" parTransId="{A506C597-9071-4B0A-8E7F-2502E228CFB2}" sibTransId="{31A9992D-A738-4CA7-A995-FD285BEEBEBD}"/>
    <dgm:cxn modelId="{440D8C3C-3E2A-4DB4-9878-2E582A34DFDB}" type="presOf" srcId="{F180F0DD-2854-4404-AB73-695B40117389}" destId="{69233751-A75F-415D-994F-160FB27A8E1E}" srcOrd="1" destOrd="0" presId="urn:microsoft.com/office/officeart/2005/8/layout/hierarchy2"/>
    <dgm:cxn modelId="{151F7209-6DF2-40CF-B7C7-E0A31C483027}" type="presParOf" srcId="{BBF8AE86-B193-481C-9D7A-8606145C8362}" destId="{0D888F5F-F26D-49FB-9535-984172B9BBB1}" srcOrd="0" destOrd="0" presId="urn:microsoft.com/office/officeart/2005/8/layout/hierarchy2"/>
    <dgm:cxn modelId="{BA988D0A-608F-46B8-9727-B06DFA9FB168}" type="presParOf" srcId="{0D888F5F-F26D-49FB-9535-984172B9BBB1}" destId="{D6DF36EA-DBE7-464E-A091-FDF19B1A50F9}" srcOrd="0" destOrd="0" presId="urn:microsoft.com/office/officeart/2005/8/layout/hierarchy2"/>
    <dgm:cxn modelId="{E9114CF4-7697-45FF-BCB9-970DC710E82D}" type="presParOf" srcId="{0D888F5F-F26D-49FB-9535-984172B9BBB1}" destId="{45EC774E-2471-4458-B902-3E1EF338ED31}" srcOrd="1" destOrd="0" presId="urn:microsoft.com/office/officeart/2005/8/layout/hierarchy2"/>
    <dgm:cxn modelId="{BC7B5FE1-1489-4B4D-8CC9-1E0D496438F8}" type="presParOf" srcId="{45EC774E-2471-4458-B902-3E1EF338ED31}" destId="{3B4F49C3-3993-425C-AF4A-EA60B81D93D8}" srcOrd="0" destOrd="0" presId="urn:microsoft.com/office/officeart/2005/8/layout/hierarchy2"/>
    <dgm:cxn modelId="{19C81F7C-5244-4054-9F79-A1FA97A45C45}" type="presParOf" srcId="{3B4F49C3-3993-425C-AF4A-EA60B81D93D8}" destId="{07131929-0F21-479C-9B5B-0DABC156E7FB}" srcOrd="0" destOrd="0" presId="urn:microsoft.com/office/officeart/2005/8/layout/hierarchy2"/>
    <dgm:cxn modelId="{CA6B0068-D2D7-4B1D-9274-EB0412A73FB7}" type="presParOf" srcId="{45EC774E-2471-4458-B902-3E1EF338ED31}" destId="{600322D5-8666-4BEC-B812-BED72426993E}" srcOrd="1" destOrd="0" presId="urn:microsoft.com/office/officeart/2005/8/layout/hierarchy2"/>
    <dgm:cxn modelId="{86CEF3C2-3064-4FF3-9C00-CBC28ED1E675}" type="presParOf" srcId="{600322D5-8666-4BEC-B812-BED72426993E}" destId="{EFA251A3-562D-4EAA-89DC-48C78175A32D}" srcOrd="0" destOrd="0" presId="urn:microsoft.com/office/officeart/2005/8/layout/hierarchy2"/>
    <dgm:cxn modelId="{64FDF2D8-70A3-4B97-9320-B3DB461B95B7}" type="presParOf" srcId="{600322D5-8666-4BEC-B812-BED72426993E}" destId="{06D5B587-CC03-433B-A85D-93105558C311}" srcOrd="1" destOrd="0" presId="urn:microsoft.com/office/officeart/2005/8/layout/hierarchy2"/>
    <dgm:cxn modelId="{4FCF332E-31A2-449A-9EAB-E2C51915DA0E}" type="presParOf" srcId="{45EC774E-2471-4458-B902-3E1EF338ED31}" destId="{A7BAD150-6C7B-4BE6-9A34-7C0A0E13AD9B}" srcOrd="2" destOrd="0" presId="urn:microsoft.com/office/officeart/2005/8/layout/hierarchy2"/>
    <dgm:cxn modelId="{959BBB82-0DDF-4265-9E63-25FD977F7250}" type="presParOf" srcId="{A7BAD150-6C7B-4BE6-9A34-7C0A0E13AD9B}" destId="{69233751-A75F-415D-994F-160FB27A8E1E}" srcOrd="0" destOrd="0" presId="urn:microsoft.com/office/officeart/2005/8/layout/hierarchy2"/>
    <dgm:cxn modelId="{FD8FB5F3-53F2-4D27-A149-23B6196BDBC2}" type="presParOf" srcId="{45EC774E-2471-4458-B902-3E1EF338ED31}" destId="{32306941-8206-4DCB-8DCB-07D65BE7A0D1}" srcOrd="3" destOrd="0" presId="urn:microsoft.com/office/officeart/2005/8/layout/hierarchy2"/>
    <dgm:cxn modelId="{47C388A0-BF72-470F-8E75-0E5122D1D08A}" type="presParOf" srcId="{32306941-8206-4DCB-8DCB-07D65BE7A0D1}" destId="{0C755BC0-7280-4448-BABC-B692C48CC0A0}" srcOrd="0" destOrd="0" presId="urn:microsoft.com/office/officeart/2005/8/layout/hierarchy2"/>
    <dgm:cxn modelId="{4CF3AD57-B9D0-4D4E-A04E-F9A9B557ED22}" type="presParOf" srcId="{32306941-8206-4DCB-8DCB-07D65BE7A0D1}" destId="{0D43AB6A-AD28-4961-AD82-3242EE547CB3}" srcOrd="1" destOrd="0" presId="urn:microsoft.com/office/officeart/2005/8/layout/hierarchy2"/>
    <dgm:cxn modelId="{A718AB55-19B3-4D44-8686-DDA56DF8A073}" type="presParOf" srcId="{45EC774E-2471-4458-B902-3E1EF338ED31}" destId="{35C9863C-81D0-47E5-A599-6FAE0C5E4CAF}" srcOrd="4" destOrd="0" presId="urn:microsoft.com/office/officeart/2005/8/layout/hierarchy2"/>
    <dgm:cxn modelId="{792A1991-BF6B-463C-8128-EA52B8FAFD20}" type="presParOf" srcId="{35C9863C-81D0-47E5-A599-6FAE0C5E4CAF}" destId="{ADA1D0BB-7E8A-45F4-8D50-1DA968CB1A83}" srcOrd="0" destOrd="0" presId="urn:microsoft.com/office/officeart/2005/8/layout/hierarchy2"/>
    <dgm:cxn modelId="{706E40C0-CE38-4E7A-B7B0-978F1116E790}" type="presParOf" srcId="{45EC774E-2471-4458-B902-3E1EF338ED31}" destId="{92533161-6E87-41BC-AF2B-A55EC8C1D864}" srcOrd="5" destOrd="0" presId="urn:microsoft.com/office/officeart/2005/8/layout/hierarchy2"/>
    <dgm:cxn modelId="{922690BA-B41D-4542-82BF-A4C9D086C5B2}" type="presParOf" srcId="{92533161-6E87-41BC-AF2B-A55EC8C1D864}" destId="{E1F0023E-D692-4326-BF0B-4A5ABEA8A1D3}" srcOrd="0" destOrd="0" presId="urn:microsoft.com/office/officeart/2005/8/layout/hierarchy2"/>
    <dgm:cxn modelId="{B79161FD-3793-4BB0-9A36-0BFF8B1BA407}" type="presParOf" srcId="{92533161-6E87-41BC-AF2B-A55EC8C1D864}" destId="{83CDB81C-88AB-46DE-8DF8-A9A8C46017DD}" srcOrd="1" destOrd="0" presId="urn:microsoft.com/office/officeart/2005/8/layout/hierarchy2"/>
    <dgm:cxn modelId="{6DEA6001-0FBF-4631-BB64-9168BC1058AC}" type="presParOf" srcId="{45EC774E-2471-4458-B902-3E1EF338ED31}" destId="{8C991A1C-E2D2-49C4-A498-0582CB49CFAF}" srcOrd="6" destOrd="0" presId="urn:microsoft.com/office/officeart/2005/8/layout/hierarchy2"/>
    <dgm:cxn modelId="{76369BE1-AAF0-4DEC-A8A4-1A12317BC593}" type="presParOf" srcId="{8C991A1C-E2D2-49C4-A498-0582CB49CFAF}" destId="{1D2223C9-100E-45ED-B13A-84A43DAC66F5}" srcOrd="0" destOrd="0" presId="urn:microsoft.com/office/officeart/2005/8/layout/hierarchy2"/>
    <dgm:cxn modelId="{E6C16A23-E5AF-43F0-A0E3-68BCDBF76E06}" type="presParOf" srcId="{45EC774E-2471-4458-B902-3E1EF338ED31}" destId="{CB9E6CD4-563A-4836-B4D5-6D09112550C2}" srcOrd="7" destOrd="0" presId="urn:microsoft.com/office/officeart/2005/8/layout/hierarchy2"/>
    <dgm:cxn modelId="{136020DC-4E99-4092-8F98-17693F172008}" type="presParOf" srcId="{CB9E6CD4-563A-4836-B4D5-6D09112550C2}" destId="{B9E1DA6F-09CD-4F62-B38B-6739D8AFC5A0}" srcOrd="0" destOrd="0" presId="urn:microsoft.com/office/officeart/2005/8/layout/hierarchy2"/>
    <dgm:cxn modelId="{F4EAF242-668F-40B5-BD6E-08093F73BA4F}" type="presParOf" srcId="{CB9E6CD4-563A-4836-B4D5-6D09112550C2}" destId="{63686A15-1E8C-48AE-99EC-5D5DEAE00C32}" srcOrd="1" destOrd="0" presId="urn:microsoft.com/office/officeart/2005/8/layout/hierarchy2"/>
    <dgm:cxn modelId="{256A4C88-577E-475C-940C-B7136F06342B}" type="presParOf" srcId="{45EC774E-2471-4458-B902-3E1EF338ED31}" destId="{7A025E8F-2BDA-4F9F-81F7-4980D8E8B603}" srcOrd="8" destOrd="0" presId="urn:microsoft.com/office/officeart/2005/8/layout/hierarchy2"/>
    <dgm:cxn modelId="{C43E8535-B162-46E7-A020-0A32972365BD}" type="presParOf" srcId="{7A025E8F-2BDA-4F9F-81F7-4980D8E8B603}" destId="{A316F645-E760-4F58-BF00-F407A13E428D}" srcOrd="0" destOrd="0" presId="urn:microsoft.com/office/officeart/2005/8/layout/hierarchy2"/>
    <dgm:cxn modelId="{839C56B1-8926-4B46-878D-585F35F64E8E}" type="presParOf" srcId="{45EC774E-2471-4458-B902-3E1EF338ED31}" destId="{85EEE657-9B33-49AA-B329-5A60CE7A0AB1}" srcOrd="9" destOrd="0" presId="urn:microsoft.com/office/officeart/2005/8/layout/hierarchy2"/>
    <dgm:cxn modelId="{DFEF2F38-D200-4002-A940-DBBF88700A7A}" type="presParOf" srcId="{85EEE657-9B33-49AA-B329-5A60CE7A0AB1}" destId="{13FD70DD-F7F3-4A10-8875-CA5A119C4005}" srcOrd="0" destOrd="0" presId="urn:microsoft.com/office/officeart/2005/8/layout/hierarchy2"/>
    <dgm:cxn modelId="{2418632A-2823-4B02-AEAC-3027C5B2458B}" type="presParOf" srcId="{85EEE657-9B33-49AA-B329-5A60CE7A0AB1}" destId="{6677E7E5-5A85-4332-9813-573CF69783E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B39CB6-92DA-490B-86D6-7EF6A0BFDE55}">
      <dsp:nvSpPr>
        <dsp:cNvPr id="0" name=""/>
        <dsp:cNvSpPr/>
      </dsp:nvSpPr>
      <dsp:spPr>
        <a:xfrm>
          <a:off x="799640" y="3317"/>
          <a:ext cx="7544718" cy="7523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Основними задачами при вивченні математичних виразів є:</a:t>
          </a:r>
          <a:endParaRPr lang="ru-RU" sz="2400" kern="1200" dirty="0"/>
        </a:p>
      </dsp:txBody>
      <dsp:txXfrm>
        <a:off x="799640" y="3317"/>
        <a:ext cx="7544718" cy="752326"/>
      </dsp:txXfrm>
    </dsp:sp>
    <dsp:sp modelId="{91DF2A40-8EC7-4988-8562-09EA744CEE6C}">
      <dsp:nvSpPr>
        <dsp:cNvPr id="0" name=""/>
        <dsp:cNvSpPr/>
      </dsp:nvSpPr>
      <dsp:spPr>
        <a:xfrm>
          <a:off x="1554112" y="755643"/>
          <a:ext cx="754471" cy="5642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4244"/>
              </a:lnTo>
              <a:lnTo>
                <a:pt x="754471" y="564244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2B019-D97C-4E40-9573-78ECE28C5382}">
      <dsp:nvSpPr>
        <dsp:cNvPr id="0" name=""/>
        <dsp:cNvSpPr/>
      </dsp:nvSpPr>
      <dsp:spPr>
        <a:xfrm>
          <a:off x="2308584" y="943725"/>
          <a:ext cx="6035774" cy="752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навчити читати та записувати математичні вирази;</a:t>
          </a:r>
          <a:endParaRPr lang="ru-RU" sz="2400" kern="1200" dirty="0"/>
        </a:p>
      </dsp:txBody>
      <dsp:txXfrm>
        <a:off x="2308584" y="943725"/>
        <a:ext cx="6035774" cy="752326"/>
      </dsp:txXfrm>
    </dsp:sp>
    <dsp:sp modelId="{97C5F854-3DE3-486D-B26A-D5A7634C67EF}">
      <dsp:nvSpPr>
        <dsp:cNvPr id="0" name=""/>
        <dsp:cNvSpPr/>
      </dsp:nvSpPr>
      <dsp:spPr>
        <a:xfrm>
          <a:off x="1554112" y="755643"/>
          <a:ext cx="754471" cy="15046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4652"/>
              </a:lnTo>
              <a:lnTo>
                <a:pt x="754471" y="1504652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4E1CD-E4A6-4DF9-80B6-666500C2E4E2}">
      <dsp:nvSpPr>
        <dsp:cNvPr id="0" name=""/>
        <dsp:cNvSpPr/>
      </dsp:nvSpPr>
      <dsp:spPr>
        <a:xfrm>
          <a:off x="2308584" y="1884133"/>
          <a:ext cx="6035774" cy="752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3450900"/>
              <a:satOff val="-9096"/>
              <a:lumOff val="-2353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навчити знаходити значення математичних виразів;</a:t>
          </a:r>
          <a:endParaRPr lang="ru-RU" sz="2400" kern="1200" dirty="0"/>
        </a:p>
      </dsp:txBody>
      <dsp:txXfrm>
        <a:off x="2308584" y="1884133"/>
        <a:ext cx="6035774" cy="752326"/>
      </dsp:txXfrm>
    </dsp:sp>
    <dsp:sp modelId="{15452AC4-0B4C-401C-AE2A-477076A37F3A}">
      <dsp:nvSpPr>
        <dsp:cNvPr id="0" name=""/>
        <dsp:cNvSpPr/>
      </dsp:nvSpPr>
      <dsp:spPr>
        <a:xfrm>
          <a:off x="1554112" y="755643"/>
          <a:ext cx="754471" cy="2445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5060"/>
              </a:lnTo>
              <a:lnTo>
                <a:pt x="754471" y="2445060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693DCD-5E4C-4C70-83FA-5E3732E0CEE3}">
      <dsp:nvSpPr>
        <dsp:cNvPr id="0" name=""/>
        <dsp:cNvSpPr/>
      </dsp:nvSpPr>
      <dsp:spPr>
        <a:xfrm>
          <a:off x="2308584" y="2824540"/>
          <a:ext cx="6035774" cy="752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6901799"/>
              <a:satOff val="-18192"/>
              <a:lumOff val="-4706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навчити виконувати тотожні перетворення;</a:t>
          </a:r>
          <a:endParaRPr lang="ru-RU" sz="2400" kern="1200" dirty="0"/>
        </a:p>
      </dsp:txBody>
      <dsp:txXfrm>
        <a:off x="2308584" y="2824540"/>
        <a:ext cx="6035774" cy="752326"/>
      </dsp:txXfrm>
    </dsp:sp>
    <dsp:sp modelId="{7FCC7747-AA86-42C1-B484-DFD6D8B1C7EA}">
      <dsp:nvSpPr>
        <dsp:cNvPr id="0" name=""/>
        <dsp:cNvSpPr/>
      </dsp:nvSpPr>
      <dsp:spPr>
        <a:xfrm>
          <a:off x="1554112" y="755643"/>
          <a:ext cx="754471" cy="3385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5467"/>
              </a:lnTo>
              <a:lnTo>
                <a:pt x="754471" y="3385467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779DE0-CFDE-40E2-85D5-5F9EB1A1807D}">
      <dsp:nvSpPr>
        <dsp:cNvPr id="0" name=""/>
        <dsp:cNvSpPr/>
      </dsp:nvSpPr>
      <dsp:spPr>
        <a:xfrm>
          <a:off x="2308584" y="3764948"/>
          <a:ext cx="6035774" cy="752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10352699"/>
              <a:satOff val="-27289"/>
              <a:lumOff val="-705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навчити порівнювати математичні вирази;</a:t>
          </a:r>
          <a:endParaRPr lang="ru-RU" sz="2400" kern="1200" dirty="0"/>
        </a:p>
      </dsp:txBody>
      <dsp:txXfrm>
        <a:off x="2308584" y="3764948"/>
        <a:ext cx="6035774" cy="752326"/>
      </dsp:txXfrm>
    </dsp:sp>
    <dsp:sp modelId="{14D925A9-2222-4736-8018-52E52412FEBD}">
      <dsp:nvSpPr>
        <dsp:cNvPr id="0" name=""/>
        <dsp:cNvSpPr/>
      </dsp:nvSpPr>
      <dsp:spPr>
        <a:xfrm>
          <a:off x="1554112" y="755643"/>
          <a:ext cx="754471" cy="4325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5875"/>
              </a:lnTo>
              <a:lnTo>
                <a:pt x="754471" y="4325875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5FE405-7699-4E2B-9010-5F7F3B72721A}">
      <dsp:nvSpPr>
        <dsp:cNvPr id="0" name=""/>
        <dsp:cNvSpPr/>
      </dsp:nvSpPr>
      <dsp:spPr>
        <a:xfrm>
          <a:off x="2308584" y="4705356"/>
          <a:ext cx="6035774" cy="752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навчити складати вираз за текстом будь-якої простої або складеної  задачі.</a:t>
          </a:r>
          <a:endParaRPr lang="ru-RU" sz="2400" kern="1200" dirty="0"/>
        </a:p>
      </dsp:txBody>
      <dsp:txXfrm>
        <a:off x="2308584" y="4705356"/>
        <a:ext cx="6035774" cy="75232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15995C-A301-45CB-9D28-FCAD6C0D28CC}">
      <dsp:nvSpPr>
        <dsp:cNvPr id="0" name=""/>
        <dsp:cNvSpPr/>
      </dsp:nvSpPr>
      <dsp:spPr>
        <a:xfrm>
          <a:off x="0" y="0"/>
          <a:ext cx="9144000" cy="1552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432000" algn="just" defTabSz="10668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uk-UA" sz="2400" b="1" i="1" kern="1200" dirty="0" smtClean="0"/>
            <a:t>Математичний вираз</a:t>
          </a:r>
          <a:r>
            <a:rPr lang="uk-UA" sz="2400" b="1" kern="1200" dirty="0" smtClean="0"/>
            <a:t> </a:t>
          </a:r>
          <a:r>
            <a:rPr lang="uk-UA" sz="2400" kern="1200" dirty="0" smtClean="0"/>
            <a:t>– це запис, який складається із чисел та букв, які з'єднані знаками  арифметичних дій та дужками. Наприклад:</a:t>
          </a:r>
        </a:p>
        <a:p>
          <a:pPr marL="0" lvl="0" indent="432000" algn="just" defTabSz="10668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uk-UA" sz="2400" i="1" kern="1200" dirty="0" smtClean="0"/>
            <a:t>       3 ∙ 2 + 24 : 6            а + 5 ∙ 12             </a:t>
          </a:r>
          <a:r>
            <a:rPr lang="en-US" sz="2400" i="1" kern="1200" dirty="0" smtClean="0"/>
            <a:t>b</a:t>
          </a:r>
          <a:r>
            <a:rPr lang="uk-UA" sz="2400" i="1" kern="1200" dirty="0" smtClean="0"/>
            <a:t> : (11 - 6)</a:t>
          </a:r>
          <a:endParaRPr lang="ru-RU" sz="2400" kern="1200" dirty="0"/>
        </a:p>
      </dsp:txBody>
      <dsp:txXfrm>
        <a:off x="1984067" y="0"/>
        <a:ext cx="7159932" cy="1552672"/>
      </dsp:txXfrm>
    </dsp:sp>
    <dsp:sp modelId="{CE94133A-9F8D-43ED-803E-BB1D72A3930C}">
      <dsp:nvSpPr>
        <dsp:cNvPr id="0" name=""/>
        <dsp:cNvSpPr/>
      </dsp:nvSpPr>
      <dsp:spPr>
        <a:xfrm>
          <a:off x="447655" y="155267"/>
          <a:ext cx="1244022" cy="124213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DB3D9EE-6B8B-4347-A83C-004C520C7DB7}">
      <dsp:nvSpPr>
        <dsp:cNvPr id="0" name=""/>
        <dsp:cNvSpPr/>
      </dsp:nvSpPr>
      <dsp:spPr>
        <a:xfrm>
          <a:off x="0" y="1707939"/>
          <a:ext cx="9144000" cy="1552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6901799"/>
                <a:satOff val="-18192"/>
                <a:lumOff val="-4706"/>
                <a:alphaOff val="0"/>
                <a:shade val="47500"/>
                <a:satMod val="137000"/>
              </a:schemeClr>
            </a:gs>
            <a:gs pos="55000">
              <a:schemeClr val="accent3">
                <a:hueOff val="-6901799"/>
                <a:satOff val="-18192"/>
                <a:lumOff val="-4706"/>
                <a:alphaOff val="0"/>
                <a:shade val="69000"/>
                <a:satMod val="137000"/>
              </a:schemeClr>
            </a:gs>
            <a:gs pos="100000">
              <a:schemeClr val="accent3">
                <a:hueOff val="-6901799"/>
                <a:satOff val="-18192"/>
                <a:lumOff val="-470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Якщо запис складається лише тільки із чисел, які з'єднані знаками арифметичній дій та дужками – це </a:t>
          </a:r>
          <a:r>
            <a:rPr lang="uk-UA" sz="2400" b="1" i="1" kern="1200" dirty="0" smtClean="0"/>
            <a:t>числовий вираз</a:t>
          </a:r>
          <a:r>
            <a:rPr lang="uk-UA" sz="2400" kern="1200" dirty="0" smtClean="0"/>
            <a:t>.</a:t>
          </a:r>
          <a:endParaRPr lang="ru-RU" sz="2400" kern="1200" dirty="0"/>
        </a:p>
      </dsp:txBody>
      <dsp:txXfrm>
        <a:off x="1984067" y="1707939"/>
        <a:ext cx="7159932" cy="1552672"/>
      </dsp:txXfrm>
    </dsp:sp>
    <dsp:sp modelId="{C0026DD4-0B5C-440F-A043-F548CF98CC5C}">
      <dsp:nvSpPr>
        <dsp:cNvPr id="0" name=""/>
        <dsp:cNvSpPr/>
      </dsp:nvSpPr>
      <dsp:spPr>
        <a:xfrm>
          <a:off x="447655" y="1863207"/>
          <a:ext cx="1244022" cy="124213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D3DF34E-ECD6-421D-A68A-E07E03F076BF}">
      <dsp:nvSpPr>
        <dsp:cNvPr id="0" name=""/>
        <dsp:cNvSpPr/>
      </dsp:nvSpPr>
      <dsp:spPr>
        <a:xfrm>
          <a:off x="0" y="3415879"/>
          <a:ext cx="9144000" cy="1552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Якщо вираз складається також ще й з букв – це </a:t>
          </a:r>
          <a:r>
            <a:rPr lang="uk-UA" sz="2400" b="1" i="1" kern="1200" dirty="0" smtClean="0"/>
            <a:t>буквений вираз – </a:t>
          </a:r>
          <a:r>
            <a:rPr lang="uk-UA" sz="2400" b="1" i="1" kern="1200" dirty="0" err="1" smtClean="0"/>
            <a:t>вираз</a:t>
          </a:r>
          <a:r>
            <a:rPr lang="uk-UA" sz="2400" b="1" i="1" kern="1200" dirty="0" smtClean="0"/>
            <a:t> зі змінною</a:t>
          </a:r>
          <a:r>
            <a:rPr lang="uk-UA" sz="2400" b="1" kern="1200" dirty="0" smtClean="0"/>
            <a:t>.</a:t>
          </a:r>
          <a:endParaRPr lang="ru-RU" sz="2400" b="1" kern="1200" dirty="0" smtClean="0"/>
        </a:p>
        <a:p>
          <a:pPr lvl="0" defTabSz="1155700">
            <a:lnSpc>
              <a:spcPct val="90000"/>
            </a:lnSpc>
            <a:spcBef>
              <a:spcPct val="0"/>
            </a:spcBef>
          </a:pPr>
          <a:endParaRPr lang="ru-RU" sz="2400" kern="1200" dirty="0"/>
        </a:p>
      </dsp:txBody>
      <dsp:txXfrm>
        <a:off x="1984067" y="3415879"/>
        <a:ext cx="7159932" cy="1552672"/>
      </dsp:txXfrm>
    </dsp:sp>
    <dsp:sp modelId="{B7E65B62-3177-40BF-BBF1-A8A1F325CAC2}">
      <dsp:nvSpPr>
        <dsp:cNvPr id="0" name=""/>
        <dsp:cNvSpPr/>
      </dsp:nvSpPr>
      <dsp:spPr>
        <a:xfrm>
          <a:off x="447655" y="3571146"/>
          <a:ext cx="1244022" cy="124213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AC83A2-4193-4A4F-ADBB-06C5B2666FDE}">
      <dsp:nvSpPr>
        <dsp:cNvPr id="0" name=""/>
        <dsp:cNvSpPr/>
      </dsp:nvSpPr>
      <dsp:spPr>
        <a:xfrm>
          <a:off x="10369" y="1315799"/>
          <a:ext cx="3129622" cy="28294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Типи вправ на засвоєння терміна </a:t>
          </a:r>
          <a:r>
            <a:rPr lang="uk-UA" sz="2400" b="1" i="1" kern="1200" dirty="0" err="1" smtClean="0"/>
            <a:t>“сума”</a:t>
          </a:r>
          <a:r>
            <a:rPr lang="uk-UA" sz="2400" b="1" i="1" kern="1200" dirty="0" smtClean="0"/>
            <a:t> (</a:t>
          </a:r>
          <a:r>
            <a:rPr lang="uk-UA" sz="2400" b="1" i="1" kern="1200" dirty="0" err="1" smtClean="0"/>
            <a:t>“різниця”</a:t>
          </a:r>
          <a:r>
            <a:rPr lang="uk-UA" sz="2400" b="1" i="1" kern="1200" dirty="0" smtClean="0"/>
            <a:t>), </a:t>
          </a:r>
          <a:r>
            <a:rPr lang="uk-UA" sz="2400" b="1" kern="1200" dirty="0" smtClean="0"/>
            <a:t>як</a:t>
          </a:r>
          <a:r>
            <a:rPr lang="uk-UA" sz="2400" b="1" i="1" kern="1200" dirty="0" smtClean="0"/>
            <a:t> назви виразу</a:t>
          </a:r>
          <a:r>
            <a:rPr lang="uk-UA" sz="2400" b="1" kern="1200" dirty="0" smtClean="0"/>
            <a:t>:</a:t>
          </a:r>
          <a:endParaRPr lang="ru-RU" sz="2400" b="1" kern="1200" dirty="0"/>
        </a:p>
      </dsp:txBody>
      <dsp:txXfrm>
        <a:off x="10369" y="1315799"/>
        <a:ext cx="3129622" cy="2829401"/>
      </dsp:txXfrm>
    </dsp:sp>
    <dsp:sp modelId="{5E3BF7BB-1F13-4077-9568-6A6B0D856B08}">
      <dsp:nvSpPr>
        <dsp:cNvPr id="0" name=""/>
        <dsp:cNvSpPr/>
      </dsp:nvSpPr>
      <dsp:spPr>
        <a:xfrm rot="17350740">
          <a:off x="2346128" y="1597857"/>
          <a:ext cx="2364518" cy="32004"/>
        </a:xfrm>
        <a:custGeom>
          <a:avLst/>
          <a:gdLst/>
          <a:ahLst/>
          <a:cxnLst/>
          <a:rect l="0" t="0" r="0" b="0"/>
          <a:pathLst>
            <a:path>
              <a:moveTo>
                <a:pt x="0" y="16002"/>
              </a:moveTo>
              <a:lnTo>
                <a:pt x="2364518" y="16002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7350740">
        <a:off x="3469275" y="1554746"/>
        <a:ext cx="118225" cy="118225"/>
      </dsp:txXfrm>
    </dsp:sp>
    <dsp:sp modelId="{127D3D2E-C6A6-4739-83DE-8892DAD89CB8}">
      <dsp:nvSpPr>
        <dsp:cNvPr id="0" name=""/>
        <dsp:cNvSpPr/>
      </dsp:nvSpPr>
      <dsp:spPr>
        <a:xfrm>
          <a:off x="3916784" y="11723"/>
          <a:ext cx="5216846" cy="9709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Записати суму (різницю) чисел 7 і 3.</a:t>
          </a:r>
          <a:endParaRPr lang="ru-RU" sz="2400" kern="1200" dirty="0"/>
        </a:p>
      </dsp:txBody>
      <dsp:txXfrm>
        <a:off x="3916784" y="11723"/>
        <a:ext cx="5216846" cy="970991"/>
      </dsp:txXfrm>
    </dsp:sp>
    <dsp:sp modelId="{3E86A265-B89A-45B9-836B-A05D04BD54D4}">
      <dsp:nvSpPr>
        <dsp:cNvPr id="0" name=""/>
        <dsp:cNvSpPr/>
      </dsp:nvSpPr>
      <dsp:spPr>
        <a:xfrm rot="18289469">
          <a:off x="2848260" y="2156177"/>
          <a:ext cx="1360254" cy="32004"/>
        </a:xfrm>
        <a:custGeom>
          <a:avLst/>
          <a:gdLst/>
          <a:ahLst/>
          <a:cxnLst/>
          <a:rect l="0" t="0" r="0" b="0"/>
          <a:pathLst>
            <a:path>
              <a:moveTo>
                <a:pt x="0" y="16002"/>
              </a:moveTo>
              <a:lnTo>
                <a:pt x="1360254" y="16002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8289469">
        <a:off x="3494381" y="2138173"/>
        <a:ext cx="68012" cy="68012"/>
      </dsp:txXfrm>
    </dsp:sp>
    <dsp:sp modelId="{E1E6BB4D-EE66-48C9-916E-DE5F0E007F42}">
      <dsp:nvSpPr>
        <dsp:cNvPr id="0" name=""/>
        <dsp:cNvSpPr/>
      </dsp:nvSpPr>
      <dsp:spPr>
        <a:xfrm>
          <a:off x="3916784" y="1128364"/>
          <a:ext cx="5216846" cy="9709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Обчислити значення суми (різниці) чисел 8 і 2.</a:t>
          </a:r>
          <a:endParaRPr lang="ru-RU" sz="2400" kern="1200" dirty="0"/>
        </a:p>
      </dsp:txBody>
      <dsp:txXfrm>
        <a:off x="3916784" y="1128364"/>
        <a:ext cx="5216846" cy="970991"/>
      </dsp:txXfrm>
    </dsp:sp>
    <dsp:sp modelId="{EA72D69B-07DB-4523-86BF-5D859465D17D}">
      <dsp:nvSpPr>
        <dsp:cNvPr id="0" name=""/>
        <dsp:cNvSpPr/>
      </dsp:nvSpPr>
      <dsp:spPr>
        <a:xfrm>
          <a:off x="3139991" y="2714497"/>
          <a:ext cx="776793" cy="32004"/>
        </a:xfrm>
        <a:custGeom>
          <a:avLst/>
          <a:gdLst/>
          <a:ahLst/>
          <a:cxnLst/>
          <a:rect l="0" t="0" r="0" b="0"/>
          <a:pathLst>
            <a:path>
              <a:moveTo>
                <a:pt x="0" y="16002"/>
              </a:moveTo>
              <a:lnTo>
                <a:pt x="776793" y="16002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3508968" y="2711080"/>
        <a:ext cx="38839" cy="38839"/>
      </dsp:txXfrm>
    </dsp:sp>
    <dsp:sp modelId="{7B26326F-2188-40B6-B773-EF8D2D0709F3}">
      <dsp:nvSpPr>
        <dsp:cNvPr id="0" name=""/>
        <dsp:cNvSpPr/>
      </dsp:nvSpPr>
      <dsp:spPr>
        <a:xfrm>
          <a:off x="3916784" y="2245004"/>
          <a:ext cx="5216846" cy="9709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Прочитати запис: 4 + 2; 7 - 4.</a:t>
          </a:r>
          <a:endParaRPr lang="ru-RU" sz="2400" kern="1200" dirty="0"/>
        </a:p>
      </dsp:txBody>
      <dsp:txXfrm>
        <a:off x="3916784" y="2245004"/>
        <a:ext cx="5216846" cy="970991"/>
      </dsp:txXfrm>
    </dsp:sp>
    <dsp:sp modelId="{A126B92B-DDD0-44D8-B672-3CBB3270029F}">
      <dsp:nvSpPr>
        <dsp:cNvPr id="0" name=""/>
        <dsp:cNvSpPr/>
      </dsp:nvSpPr>
      <dsp:spPr>
        <a:xfrm rot="3310531">
          <a:off x="2848260" y="3272817"/>
          <a:ext cx="1360254" cy="32004"/>
        </a:xfrm>
        <a:custGeom>
          <a:avLst/>
          <a:gdLst/>
          <a:ahLst/>
          <a:cxnLst/>
          <a:rect l="0" t="0" r="0" b="0"/>
          <a:pathLst>
            <a:path>
              <a:moveTo>
                <a:pt x="0" y="16002"/>
              </a:moveTo>
              <a:lnTo>
                <a:pt x="1360254" y="16002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3310531">
        <a:off x="3494381" y="3254813"/>
        <a:ext cx="68012" cy="68012"/>
      </dsp:txXfrm>
    </dsp:sp>
    <dsp:sp modelId="{49A23B8A-2ACC-4FF3-8926-101797C22897}">
      <dsp:nvSpPr>
        <dsp:cNvPr id="0" name=""/>
        <dsp:cNvSpPr/>
      </dsp:nvSpPr>
      <dsp:spPr>
        <a:xfrm>
          <a:off x="3916784" y="3361644"/>
          <a:ext cx="5216846" cy="9709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Замінити число сумою двох чисел: 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9 = 7 + …</a:t>
          </a:r>
          <a:endParaRPr lang="ru-RU" sz="2400" kern="1200" dirty="0"/>
        </a:p>
      </dsp:txBody>
      <dsp:txXfrm>
        <a:off x="3916784" y="3361644"/>
        <a:ext cx="5216846" cy="970991"/>
      </dsp:txXfrm>
    </dsp:sp>
    <dsp:sp modelId="{D91E5571-8894-4B92-A2EC-2610F104A3F9}">
      <dsp:nvSpPr>
        <dsp:cNvPr id="0" name=""/>
        <dsp:cNvSpPr/>
      </dsp:nvSpPr>
      <dsp:spPr>
        <a:xfrm rot="4249260">
          <a:off x="2346128" y="3831137"/>
          <a:ext cx="2364518" cy="32004"/>
        </a:xfrm>
        <a:custGeom>
          <a:avLst/>
          <a:gdLst/>
          <a:ahLst/>
          <a:cxnLst/>
          <a:rect l="0" t="0" r="0" b="0"/>
          <a:pathLst>
            <a:path>
              <a:moveTo>
                <a:pt x="0" y="16002"/>
              </a:moveTo>
              <a:lnTo>
                <a:pt x="2364518" y="16002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4249260">
        <a:off x="3469275" y="3788027"/>
        <a:ext cx="118225" cy="118225"/>
      </dsp:txXfrm>
    </dsp:sp>
    <dsp:sp modelId="{D3FF86E2-0726-4843-93B9-0B63EEF277F9}">
      <dsp:nvSpPr>
        <dsp:cNvPr id="0" name=""/>
        <dsp:cNvSpPr/>
      </dsp:nvSpPr>
      <dsp:spPr>
        <a:xfrm>
          <a:off x="3916784" y="4478284"/>
          <a:ext cx="5216846" cy="9709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Порівняти суми (різниці) чисел.</a:t>
          </a:r>
          <a:endParaRPr lang="ru-RU" sz="2400" kern="1200" dirty="0"/>
        </a:p>
      </dsp:txBody>
      <dsp:txXfrm>
        <a:off x="3916784" y="4478284"/>
        <a:ext cx="5216846" cy="97099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BBB799-A7BE-482C-8AE7-EFF1E6F5D1F2}">
      <dsp:nvSpPr>
        <dsp:cNvPr id="0" name=""/>
        <dsp:cNvSpPr/>
      </dsp:nvSpPr>
      <dsp:spPr>
        <a:xfrm>
          <a:off x="4446240" y="2213890"/>
          <a:ext cx="2433192" cy="84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289"/>
              </a:lnTo>
              <a:lnTo>
                <a:pt x="2433192" y="422289"/>
              </a:lnTo>
              <a:lnTo>
                <a:pt x="2433192" y="844579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EF08D9-1FA5-45BD-8E1D-0F2A307153E3}">
      <dsp:nvSpPr>
        <dsp:cNvPr id="0" name=""/>
        <dsp:cNvSpPr/>
      </dsp:nvSpPr>
      <dsp:spPr>
        <a:xfrm>
          <a:off x="2013047" y="2213890"/>
          <a:ext cx="2433192" cy="844579"/>
        </a:xfrm>
        <a:custGeom>
          <a:avLst/>
          <a:gdLst/>
          <a:ahLst/>
          <a:cxnLst/>
          <a:rect l="0" t="0" r="0" b="0"/>
          <a:pathLst>
            <a:path>
              <a:moveTo>
                <a:pt x="2433192" y="0"/>
              </a:moveTo>
              <a:lnTo>
                <a:pt x="2433192" y="422289"/>
              </a:lnTo>
              <a:lnTo>
                <a:pt x="0" y="422289"/>
              </a:lnTo>
              <a:lnTo>
                <a:pt x="0" y="844579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7D785D-14B0-43D5-B864-65D30AED7A16}">
      <dsp:nvSpPr>
        <dsp:cNvPr id="0" name=""/>
        <dsp:cNvSpPr/>
      </dsp:nvSpPr>
      <dsp:spPr>
        <a:xfrm>
          <a:off x="2267748" y="202987"/>
          <a:ext cx="4356983" cy="20109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dirty="0" smtClean="0"/>
            <a:t>Подвійний зміст знака дії, що стоїть між числами</a:t>
          </a:r>
        </a:p>
        <a:p>
          <a:pPr lvl="0" defTabSz="2889250">
            <a:lnSpc>
              <a:spcPct val="90000"/>
            </a:lnSpc>
            <a:spcBef>
              <a:spcPct val="0"/>
            </a:spcBef>
          </a:pPr>
          <a:endParaRPr lang="ru-RU" sz="2400" i="0" kern="1200" dirty="0"/>
        </a:p>
      </dsp:txBody>
      <dsp:txXfrm>
        <a:off x="2267748" y="202987"/>
        <a:ext cx="4356983" cy="2010903"/>
      </dsp:txXfrm>
    </dsp:sp>
    <dsp:sp modelId="{0D983A85-45BE-4F2D-8853-55B0C78E53A2}">
      <dsp:nvSpPr>
        <dsp:cNvPr id="0" name=""/>
        <dsp:cNvSpPr/>
      </dsp:nvSpPr>
      <dsp:spPr>
        <a:xfrm>
          <a:off x="2143" y="3058469"/>
          <a:ext cx="4021806" cy="20109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  – це дія, яку слід виконати         між числами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  (до 6 додати 4)</a:t>
          </a:r>
          <a:endParaRPr lang="ru-RU" sz="2400" kern="1200" dirty="0" smtClean="0"/>
        </a:p>
        <a:p>
          <a:pPr algn="ctr" defTabSz="2889250">
            <a:lnSpc>
              <a:spcPct val="90000"/>
            </a:lnSpc>
            <a:spcBef>
              <a:spcPct val="0"/>
            </a:spcBef>
          </a:pPr>
          <a:endParaRPr lang="ru-RU" sz="2400" kern="1200" dirty="0"/>
        </a:p>
      </dsp:txBody>
      <dsp:txXfrm>
        <a:off x="2143" y="3058469"/>
        <a:ext cx="4021806" cy="2010903"/>
      </dsp:txXfrm>
    </dsp:sp>
    <dsp:sp modelId="{9EDA1408-E2F6-4DF3-80F6-E8F06B80776C}">
      <dsp:nvSpPr>
        <dsp:cNvPr id="0" name=""/>
        <dsp:cNvSpPr/>
      </dsp:nvSpPr>
      <dsp:spPr>
        <a:xfrm>
          <a:off x="4868529" y="3058469"/>
          <a:ext cx="4021806" cy="20109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  – це позначення виразу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  (сума чисел 6 і 4)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kern="1200" dirty="0" smtClean="0"/>
        </a:p>
        <a:p>
          <a:pPr algn="ctr" defTabSz="2889250">
            <a:lnSpc>
              <a:spcPct val="90000"/>
            </a:lnSpc>
            <a:spcBef>
              <a:spcPct val="0"/>
            </a:spcBef>
          </a:pPr>
          <a:endParaRPr lang="ru-RU" sz="2400" kern="1200" dirty="0"/>
        </a:p>
      </dsp:txBody>
      <dsp:txXfrm>
        <a:off x="4868529" y="3058469"/>
        <a:ext cx="4021806" cy="201090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924E85-C068-41D6-AF45-33C5D915B115}">
      <dsp:nvSpPr>
        <dsp:cNvPr id="0" name=""/>
        <dsp:cNvSpPr/>
      </dsp:nvSpPr>
      <dsp:spPr>
        <a:xfrm>
          <a:off x="0" y="4053659"/>
          <a:ext cx="9144000" cy="113032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1" kern="1200" smtClean="0"/>
            <a:t>Знаходячи значення цих виразів</a:t>
          </a:r>
          <a:r>
            <a:rPr lang="uk-UA" sz="2400" b="1" kern="1200" smtClean="0"/>
            <a:t> </a:t>
          </a:r>
          <a:r>
            <a:rPr lang="uk-UA" sz="2400" kern="1200" smtClean="0"/>
            <a:t>учні практично використовують правило про порядок дій у виразах без дужок, але ще не формулюють його.</a:t>
          </a:r>
          <a:endParaRPr lang="ru-RU" sz="2400" kern="1200" dirty="0"/>
        </a:p>
      </dsp:txBody>
      <dsp:txXfrm>
        <a:off x="0" y="4053659"/>
        <a:ext cx="9144000" cy="1130328"/>
      </dsp:txXfrm>
    </dsp:sp>
    <dsp:sp modelId="{14797F65-4C92-46E6-A7BB-380D551E441C}">
      <dsp:nvSpPr>
        <dsp:cNvPr id="0" name=""/>
        <dsp:cNvSpPr/>
      </dsp:nvSpPr>
      <dsp:spPr>
        <a:xfrm rot="10800000">
          <a:off x="0" y="2332168"/>
          <a:ext cx="9144000" cy="1738445"/>
        </a:xfrm>
        <a:prstGeom prst="upArrowCallout">
          <a:avLst/>
        </a:prstGeom>
        <a:gradFill rotWithShape="0">
          <a:gsLst>
            <a:gs pos="0">
              <a:schemeClr val="accent3">
                <a:hueOff val="-6901799"/>
                <a:satOff val="-18192"/>
                <a:lumOff val="-4706"/>
                <a:alphaOff val="0"/>
                <a:shade val="47500"/>
                <a:satMod val="137000"/>
              </a:schemeClr>
            </a:gs>
            <a:gs pos="55000">
              <a:schemeClr val="accent3">
                <a:hueOff val="-6901799"/>
                <a:satOff val="-18192"/>
                <a:lumOff val="-4706"/>
                <a:alphaOff val="0"/>
                <a:shade val="69000"/>
                <a:satMod val="137000"/>
              </a:schemeClr>
            </a:gs>
            <a:gs pos="100000">
              <a:schemeClr val="accent3">
                <a:hueOff val="-6901799"/>
                <a:satOff val="-18192"/>
                <a:lumOff val="-470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1" kern="1200" smtClean="0"/>
            <a:t>Читаємо</a:t>
          </a:r>
          <a:r>
            <a:rPr lang="uk-UA" sz="2400" kern="1200" smtClean="0"/>
            <a:t> ці вирази так:</a:t>
          </a:r>
          <a:endParaRPr lang="ru-RU" sz="2400" kern="1200" dirty="0"/>
        </a:p>
      </dsp:txBody>
      <dsp:txXfrm>
        <a:off x="0" y="2332168"/>
        <a:ext cx="9144000" cy="610194"/>
      </dsp:txXfrm>
    </dsp:sp>
    <dsp:sp modelId="{869394F9-37BC-4B64-897C-67197D6DD794}">
      <dsp:nvSpPr>
        <dsp:cNvPr id="0" name=""/>
        <dsp:cNvSpPr/>
      </dsp:nvSpPr>
      <dsp:spPr>
        <a:xfrm>
          <a:off x="0" y="2942363"/>
          <a:ext cx="4572000" cy="51979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- до числа 4 додати 1 й до отриманого числа додати ще 1;</a:t>
          </a:r>
          <a:endParaRPr lang="ru-RU" sz="2400" kern="1200" dirty="0"/>
        </a:p>
      </dsp:txBody>
      <dsp:txXfrm>
        <a:off x="0" y="2942363"/>
        <a:ext cx="4572000" cy="519795"/>
      </dsp:txXfrm>
    </dsp:sp>
    <dsp:sp modelId="{86967BB8-7D5F-4FE0-9481-D0E361968F24}">
      <dsp:nvSpPr>
        <dsp:cNvPr id="0" name=""/>
        <dsp:cNvSpPr/>
      </dsp:nvSpPr>
      <dsp:spPr>
        <a:xfrm>
          <a:off x="4572000" y="2942363"/>
          <a:ext cx="4572000" cy="519795"/>
        </a:xfrm>
        <a:prstGeom prst="rect">
          <a:avLst/>
        </a:prstGeom>
        <a:solidFill>
          <a:schemeClr val="accent3">
            <a:tint val="40000"/>
            <a:alpha val="90000"/>
            <a:hueOff val="-4664301"/>
            <a:satOff val="-12466"/>
            <a:lumOff val="-1034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-4664301"/>
              <a:satOff val="-12466"/>
              <a:lumOff val="-1034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- від 8 відняти 4 й до отриманого числа додати 2.</a:t>
          </a:r>
          <a:endParaRPr lang="ru-RU" sz="2400" kern="1200" dirty="0"/>
        </a:p>
      </dsp:txBody>
      <dsp:txXfrm>
        <a:off x="4572000" y="2942363"/>
        <a:ext cx="4572000" cy="519795"/>
      </dsp:txXfrm>
    </dsp:sp>
    <dsp:sp modelId="{F3BE1A70-07EA-425D-9B1C-E1F88242154F}">
      <dsp:nvSpPr>
        <dsp:cNvPr id="0" name=""/>
        <dsp:cNvSpPr/>
      </dsp:nvSpPr>
      <dsp:spPr>
        <a:xfrm rot="10800000">
          <a:off x="0" y="587"/>
          <a:ext cx="9144000" cy="2348535"/>
        </a:xfrm>
        <a:prstGeom prst="upArrowCallout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Ще в межах 10 учні знайомляться з </a:t>
          </a:r>
          <a:r>
            <a:rPr lang="uk-UA" sz="2400" b="1" i="1" kern="1200" dirty="0" smtClean="0"/>
            <a:t>виразами, які складаються із трьох та більше чисел, які з'єднані однаковими або різними знаками</a:t>
          </a:r>
          <a:r>
            <a:rPr lang="uk-UA" sz="2400" kern="1200" dirty="0" smtClean="0"/>
            <a:t>:</a:t>
          </a:r>
          <a:endParaRPr lang="ru-RU" sz="2400" kern="1200" dirty="0"/>
        </a:p>
      </dsp:txBody>
      <dsp:txXfrm>
        <a:off x="0" y="587"/>
        <a:ext cx="9144000" cy="824336"/>
      </dsp:txXfrm>
    </dsp:sp>
    <dsp:sp modelId="{6F06453A-80B5-4928-AD45-8576700CA303}">
      <dsp:nvSpPr>
        <dsp:cNvPr id="0" name=""/>
        <dsp:cNvSpPr/>
      </dsp:nvSpPr>
      <dsp:spPr>
        <a:xfrm>
          <a:off x="0" y="915827"/>
          <a:ext cx="4572000" cy="519795"/>
        </a:xfrm>
        <a:prstGeom prst="rect">
          <a:avLst/>
        </a:prstGeom>
        <a:solidFill>
          <a:schemeClr val="accent3">
            <a:tint val="40000"/>
            <a:alpha val="90000"/>
            <a:hueOff val="-9328601"/>
            <a:satOff val="-24931"/>
            <a:lumOff val="-2067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-9328601"/>
              <a:satOff val="-24931"/>
              <a:lumOff val="-2067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4 + 1 + 1     </a:t>
          </a:r>
          <a:endParaRPr lang="ru-RU" sz="2400" kern="1200" dirty="0"/>
        </a:p>
      </dsp:txBody>
      <dsp:txXfrm>
        <a:off x="0" y="915827"/>
        <a:ext cx="4572000" cy="519795"/>
      </dsp:txXfrm>
    </dsp:sp>
    <dsp:sp modelId="{576D97F6-EAC4-4F5E-B0FF-FACD6969C28C}">
      <dsp:nvSpPr>
        <dsp:cNvPr id="0" name=""/>
        <dsp:cNvSpPr/>
      </dsp:nvSpPr>
      <dsp:spPr>
        <a:xfrm>
          <a:off x="4572000" y="915827"/>
          <a:ext cx="4572000" cy="519795"/>
        </a:xfrm>
        <a:prstGeom prst="rect">
          <a:avLst/>
        </a:prstGeom>
        <a:solidFill>
          <a:schemeClr val="accent3">
            <a:tint val="40000"/>
            <a:alpha val="90000"/>
            <a:hueOff val="-13992901"/>
            <a:satOff val="-37397"/>
            <a:lumOff val="-3101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-13992901"/>
              <a:satOff val="-37397"/>
              <a:lumOff val="-3101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8 – 4 + 2</a:t>
          </a:r>
          <a:endParaRPr lang="ru-RU" sz="2400" kern="1200" dirty="0"/>
        </a:p>
      </dsp:txBody>
      <dsp:txXfrm>
        <a:off x="4572000" y="915827"/>
        <a:ext cx="4572000" cy="51979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7AAFD8-2574-4409-808C-7DCF66DB91D4}">
      <dsp:nvSpPr>
        <dsp:cNvPr id="0" name=""/>
        <dsp:cNvSpPr/>
      </dsp:nvSpPr>
      <dsp:spPr>
        <a:xfrm rot="5400000">
          <a:off x="-390142" y="390142"/>
          <a:ext cx="1601526" cy="82124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.</a:t>
          </a:r>
          <a:endParaRPr lang="ru-RU" sz="2400" kern="1200" dirty="0"/>
        </a:p>
      </dsp:txBody>
      <dsp:txXfrm rot="5400000">
        <a:off x="-390142" y="390142"/>
        <a:ext cx="1601526" cy="821241"/>
      </dsp:txXfrm>
    </dsp:sp>
    <dsp:sp modelId="{776982EA-0131-4131-A49F-345C8C993AA6}">
      <dsp:nvSpPr>
        <dsp:cNvPr id="0" name=""/>
        <dsp:cNvSpPr/>
      </dsp:nvSpPr>
      <dsp:spPr>
        <a:xfrm rot="5400000">
          <a:off x="4366462" y="-3521539"/>
          <a:ext cx="1232316" cy="8322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>
              <a:srgbClr val="FF0000"/>
            </a:buClr>
            <a:buSzPct val="100000"/>
            <a:buChar char="••"/>
          </a:pPr>
          <a:r>
            <a:rPr lang="uk-UA" sz="2400" kern="1200" dirty="0" smtClean="0"/>
            <a:t>Якщо у виразі без дужок є тільки арифметичні дії додавання та віднімання, тоді їх виконують в тому порядку, в якому вони записані:</a:t>
          </a:r>
        </a:p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i="1" kern="1200" dirty="0" smtClean="0"/>
            <a:t>40 – 12 + 8 = 36;       57 – 9 – 20 = 28.</a:t>
          </a:r>
          <a:endParaRPr lang="ru-RU" sz="2400" kern="1200" dirty="0"/>
        </a:p>
      </dsp:txBody>
      <dsp:txXfrm rot="5400000">
        <a:off x="4366462" y="-3521539"/>
        <a:ext cx="1232316" cy="8322758"/>
      </dsp:txXfrm>
    </dsp:sp>
    <dsp:sp modelId="{37845F64-A0BB-4195-8602-6D44A1FC0E77}">
      <dsp:nvSpPr>
        <dsp:cNvPr id="0" name=""/>
        <dsp:cNvSpPr/>
      </dsp:nvSpPr>
      <dsp:spPr>
        <a:xfrm rot="5400000">
          <a:off x="-367933" y="1852309"/>
          <a:ext cx="1557109" cy="821241"/>
        </a:xfrm>
        <a:prstGeom prst="chevron">
          <a:avLst/>
        </a:prstGeom>
        <a:gradFill rotWithShape="0">
          <a:gsLst>
            <a:gs pos="0">
              <a:schemeClr val="accent4">
                <a:hueOff val="-2010380"/>
                <a:satOff val="14035"/>
                <a:lumOff val="1503"/>
                <a:alphaOff val="0"/>
                <a:shade val="47500"/>
                <a:satMod val="137000"/>
              </a:schemeClr>
            </a:gs>
            <a:gs pos="55000">
              <a:schemeClr val="accent4">
                <a:hueOff val="-2010380"/>
                <a:satOff val="14035"/>
                <a:lumOff val="1503"/>
                <a:alphaOff val="0"/>
                <a:shade val="69000"/>
                <a:satMod val="137000"/>
              </a:schemeClr>
            </a:gs>
            <a:gs pos="100000">
              <a:schemeClr val="accent4">
                <a:hueOff val="-2010380"/>
                <a:satOff val="14035"/>
                <a:lumOff val="1503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-2010380"/>
              <a:satOff val="14035"/>
              <a:lumOff val="1503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.</a:t>
          </a:r>
          <a:endParaRPr lang="ru-RU" sz="2400" kern="1200" dirty="0"/>
        </a:p>
      </dsp:txBody>
      <dsp:txXfrm rot="5400000">
        <a:off x="-367933" y="1852309"/>
        <a:ext cx="1557109" cy="821241"/>
      </dsp:txXfrm>
    </dsp:sp>
    <dsp:sp modelId="{69632CB9-5280-4CCA-AB9B-6A4F6A18272B}">
      <dsp:nvSpPr>
        <dsp:cNvPr id="0" name=""/>
        <dsp:cNvSpPr/>
      </dsp:nvSpPr>
      <dsp:spPr>
        <a:xfrm rot="5400000">
          <a:off x="4375388" y="-2017329"/>
          <a:ext cx="1214464" cy="8322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2010380"/>
              <a:satOff val="14035"/>
              <a:lumOff val="1503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>
              <a:srgbClr val="FF0000"/>
            </a:buClr>
            <a:buSzPct val="100000"/>
            <a:buChar char="••"/>
          </a:pPr>
          <a:r>
            <a:rPr lang="uk-UA" sz="2400" kern="1200" dirty="0" smtClean="0"/>
            <a:t>Якщо у виразі без дужок є тільки арифметичні дії множення та ділення, тоді їх виконують в тому порядку, в якому вони записані:</a:t>
          </a:r>
        </a:p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i="1" kern="1200" dirty="0" smtClean="0"/>
            <a:t>24 : 4 : 3 = 2;       12 : 3 ∙ 2 = 8;       2 ∙ 2 ∙ 7 = 28.</a:t>
          </a:r>
          <a:endParaRPr lang="ru-RU" sz="2400" kern="1200" dirty="0"/>
        </a:p>
      </dsp:txBody>
      <dsp:txXfrm rot="5400000">
        <a:off x="4375388" y="-2017329"/>
        <a:ext cx="1214464" cy="8322758"/>
      </dsp:txXfrm>
    </dsp:sp>
    <dsp:sp modelId="{E9E11ED0-BD42-4C74-B673-4F37D21D5D27}">
      <dsp:nvSpPr>
        <dsp:cNvPr id="0" name=""/>
        <dsp:cNvSpPr/>
      </dsp:nvSpPr>
      <dsp:spPr>
        <a:xfrm rot="5400000">
          <a:off x="-356647" y="3452988"/>
          <a:ext cx="1534536" cy="821241"/>
        </a:xfrm>
        <a:prstGeom prst="chevron">
          <a:avLst/>
        </a:prstGeom>
        <a:gradFill rotWithShape="0">
          <a:gsLst>
            <a:gs pos="0">
              <a:schemeClr val="accent4">
                <a:hueOff val="-4020761"/>
                <a:satOff val="28070"/>
                <a:lumOff val="3006"/>
                <a:alphaOff val="0"/>
                <a:shade val="47500"/>
                <a:satMod val="137000"/>
              </a:schemeClr>
            </a:gs>
            <a:gs pos="55000">
              <a:schemeClr val="accent4">
                <a:hueOff val="-4020761"/>
                <a:satOff val="28070"/>
                <a:lumOff val="3006"/>
                <a:alphaOff val="0"/>
                <a:shade val="69000"/>
                <a:satMod val="137000"/>
              </a:schemeClr>
            </a:gs>
            <a:gs pos="100000">
              <a:schemeClr val="accent4">
                <a:hueOff val="-4020761"/>
                <a:satOff val="28070"/>
                <a:lumOff val="3006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-4020761"/>
              <a:satOff val="28070"/>
              <a:lumOff val="3006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.</a:t>
          </a:r>
          <a:endParaRPr lang="ru-RU" sz="2400" kern="1200" dirty="0"/>
        </a:p>
      </dsp:txBody>
      <dsp:txXfrm rot="5400000">
        <a:off x="-356647" y="3452988"/>
        <a:ext cx="1534536" cy="821241"/>
      </dsp:txXfrm>
    </dsp:sp>
    <dsp:sp modelId="{25897574-CF9B-4773-84FC-97533D9B2E92}">
      <dsp:nvSpPr>
        <dsp:cNvPr id="0" name=""/>
        <dsp:cNvSpPr/>
      </dsp:nvSpPr>
      <dsp:spPr>
        <a:xfrm rot="5400000">
          <a:off x="4372940" y="-532879"/>
          <a:ext cx="1219360" cy="8322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4020761"/>
              <a:satOff val="28070"/>
              <a:lumOff val="3006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>
              <a:srgbClr val="FF0000"/>
            </a:buClr>
            <a:buSzPct val="100000"/>
            <a:buChar char="••"/>
          </a:pPr>
          <a:r>
            <a:rPr lang="uk-UA" sz="2400" kern="1200" dirty="0" smtClean="0"/>
            <a:t>Якщо у виразі немає дужок, тоді спочатку виконують по порядку арифметичні дії множення та ділення, а потім додавання та віднімання:</a:t>
          </a:r>
        </a:p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i="1" kern="1200" dirty="0" smtClean="0"/>
            <a:t> 24 – 8 : 4 = 22;     4 ∙ 3 + 2 ∙ 6 = 24;    20 + 4 ∙ 7 = 48.</a:t>
          </a:r>
          <a:endParaRPr lang="ru-RU" sz="2400" kern="1200" dirty="0"/>
        </a:p>
      </dsp:txBody>
      <dsp:txXfrm rot="5400000">
        <a:off x="4372940" y="-532879"/>
        <a:ext cx="1219360" cy="8322758"/>
      </dsp:txXfrm>
    </dsp:sp>
    <dsp:sp modelId="{9455A73B-7E9E-40FC-AD19-22A96E1001F1}">
      <dsp:nvSpPr>
        <dsp:cNvPr id="0" name=""/>
        <dsp:cNvSpPr/>
      </dsp:nvSpPr>
      <dsp:spPr>
        <a:xfrm rot="5400000">
          <a:off x="-175980" y="4592019"/>
          <a:ext cx="1173202" cy="821241"/>
        </a:xfrm>
        <a:prstGeom prst="chevron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-6031141"/>
              <a:satOff val="42105"/>
              <a:lumOff val="450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.</a:t>
          </a:r>
          <a:endParaRPr lang="ru-RU" sz="2400" kern="1200" dirty="0"/>
        </a:p>
      </dsp:txBody>
      <dsp:txXfrm rot="5400000">
        <a:off x="-175980" y="4592019"/>
        <a:ext cx="1173202" cy="821241"/>
      </dsp:txXfrm>
    </dsp:sp>
    <dsp:sp modelId="{7FC7B496-3459-4E05-AAEE-83F45043C3CE}">
      <dsp:nvSpPr>
        <dsp:cNvPr id="0" name=""/>
        <dsp:cNvSpPr/>
      </dsp:nvSpPr>
      <dsp:spPr>
        <a:xfrm rot="5400000">
          <a:off x="4529555" y="783668"/>
          <a:ext cx="906129" cy="8322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6031141"/>
              <a:satOff val="42105"/>
              <a:lumOff val="450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>
              <a:srgbClr val="FF0000"/>
            </a:buClr>
            <a:buSzPct val="100000"/>
            <a:buChar char="••"/>
          </a:pPr>
          <a:r>
            <a:rPr lang="uk-UA" sz="2400" kern="1200" dirty="0" smtClean="0"/>
            <a:t>Якщо у виразі є дужки, тоді спочатку виконують дії в дужках: </a:t>
          </a:r>
        </a:p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i="1" kern="1200" dirty="0" smtClean="0"/>
            <a:t>35 – (41 – 24) = 18;       36 </a:t>
          </a:r>
          <a:r>
            <a:rPr lang="uk-UA" sz="2400" i="1" kern="1200" dirty="0" smtClean="0">
              <a:sym typeface="Wingdings" pitchFamily="2" charset="2"/>
            </a:rPr>
            <a:t>: (</a:t>
          </a:r>
          <a:r>
            <a:rPr lang="uk-UA" sz="2400" i="1" kern="1200" dirty="0" smtClean="0"/>
            <a:t>13 – 9) = 9.</a:t>
          </a:r>
          <a:endParaRPr lang="ru-RU" sz="2400" kern="1200" dirty="0"/>
        </a:p>
      </dsp:txBody>
      <dsp:txXfrm rot="5400000">
        <a:off x="4529555" y="783668"/>
        <a:ext cx="906129" cy="8322758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DF36EA-DBE7-464E-A091-FDF19B1A50F9}">
      <dsp:nvSpPr>
        <dsp:cNvPr id="0" name=""/>
        <dsp:cNvSpPr/>
      </dsp:nvSpPr>
      <dsp:spPr>
        <a:xfrm>
          <a:off x="108517" y="1052734"/>
          <a:ext cx="2305919" cy="31552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1" kern="1200" dirty="0" smtClean="0"/>
            <a:t>Типи вправ</a:t>
          </a:r>
          <a:endParaRPr lang="ru-RU" sz="2400" b="1" i="1" kern="1200" dirty="0" smtClean="0"/>
        </a:p>
        <a:p>
          <a:pPr lvl="0" defTabSz="155575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 dirty="0"/>
        </a:p>
      </dsp:txBody>
      <dsp:txXfrm>
        <a:off x="108517" y="1052734"/>
        <a:ext cx="2305919" cy="3155282"/>
      </dsp:txXfrm>
    </dsp:sp>
    <dsp:sp modelId="{3B4F49C3-3993-425C-AF4A-EA60B81D93D8}">
      <dsp:nvSpPr>
        <dsp:cNvPr id="0" name=""/>
        <dsp:cNvSpPr/>
      </dsp:nvSpPr>
      <dsp:spPr>
        <a:xfrm rot="17350740">
          <a:off x="1647585" y="1535684"/>
          <a:ext cx="228406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2284064" y="16046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/>
        </a:p>
      </dsp:txBody>
      <dsp:txXfrm rot="17350740">
        <a:off x="2732515" y="1494628"/>
        <a:ext cx="114203" cy="114203"/>
      </dsp:txXfrm>
    </dsp:sp>
    <dsp:sp modelId="{EFA251A3-562D-4EAA-89DC-48C78175A32D}">
      <dsp:nvSpPr>
        <dsp:cNvPr id="0" name=""/>
        <dsp:cNvSpPr/>
      </dsp:nvSpPr>
      <dsp:spPr>
        <a:xfrm>
          <a:off x="3164798" y="4108"/>
          <a:ext cx="5979204" cy="9379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Розв'язання завдань з поясненням порядку виконання арифметичних дій.</a:t>
          </a:r>
          <a:endParaRPr lang="ru-RU" sz="2400" kern="1200" dirty="0"/>
        </a:p>
      </dsp:txBody>
      <dsp:txXfrm>
        <a:off x="3164798" y="4108"/>
        <a:ext cx="5979204" cy="937952"/>
      </dsp:txXfrm>
    </dsp:sp>
    <dsp:sp modelId="{A7BAD150-6C7B-4BE6-9A34-7C0A0E13AD9B}">
      <dsp:nvSpPr>
        <dsp:cNvPr id="0" name=""/>
        <dsp:cNvSpPr/>
      </dsp:nvSpPr>
      <dsp:spPr>
        <a:xfrm rot="18289469">
          <a:off x="2132631" y="2075006"/>
          <a:ext cx="1313970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313970" y="16046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/>
        </a:p>
      </dsp:txBody>
      <dsp:txXfrm rot="18289469">
        <a:off x="2756768" y="2058203"/>
        <a:ext cx="65698" cy="65698"/>
      </dsp:txXfrm>
    </dsp:sp>
    <dsp:sp modelId="{0C755BC0-7280-4448-BABC-B692C48CC0A0}">
      <dsp:nvSpPr>
        <dsp:cNvPr id="0" name=""/>
        <dsp:cNvSpPr/>
      </dsp:nvSpPr>
      <dsp:spPr>
        <a:xfrm>
          <a:off x="3164798" y="1082754"/>
          <a:ext cx="5979204" cy="9379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Пояснення помилок у порядку виконання арифметичних дій (завдання на критику помилок).</a:t>
          </a:r>
          <a:endParaRPr lang="ru-RU" sz="2400" kern="1200" dirty="0"/>
        </a:p>
      </dsp:txBody>
      <dsp:txXfrm>
        <a:off x="3164798" y="1082754"/>
        <a:ext cx="5979204" cy="937952"/>
      </dsp:txXfrm>
    </dsp:sp>
    <dsp:sp modelId="{35C9863C-81D0-47E5-A599-6FAE0C5E4CAF}">
      <dsp:nvSpPr>
        <dsp:cNvPr id="0" name=""/>
        <dsp:cNvSpPr/>
      </dsp:nvSpPr>
      <dsp:spPr>
        <a:xfrm>
          <a:off x="2414436" y="2614329"/>
          <a:ext cx="750362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50362" y="16046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/>
        </a:p>
      </dsp:txBody>
      <dsp:txXfrm>
        <a:off x="2770858" y="2611616"/>
        <a:ext cx="37518" cy="37518"/>
      </dsp:txXfrm>
    </dsp:sp>
    <dsp:sp modelId="{E1F0023E-D692-4326-BF0B-4A5ABEA8A1D3}">
      <dsp:nvSpPr>
        <dsp:cNvPr id="0" name=""/>
        <dsp:cNvSpPr/>
      </dsp:nvSpPr>
      <dsp:spPr>
        <a:xfrm>
          <a:off x="3164798" y="2161399"/>
          <a:ext cx="5979204" cy="9379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Зміна порядку виконання дій використовуючи дужки: </a:t>
          </a:r>
        </a:p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kern="1200" dirty="0" smtClean="0"/>
            <a:t>5 + 4 ∙ 3;   (5 + 4) ∙ 3.</a:t>
          </a:r>
          <a:endParaRPr lang="ru-RU" sz="2400" kern="1200" dirty="0"/>
        </a:p>
      </dsp:txBody>
      <dsp:txXfrm>
        <a:off x="3164798" y="2161399"/>
        <a:ext cx="5979204" cy="937952"/>
      </dsp:txXfrm>
    </dsp:sp>
    <dsp:sp modelId="{8C991A1C-E2D2-49C4-A498-0582CB49CFAF}">
      <dsp:nvSpPr>
        <dsp:cNvPr id="0" name=""/>
        <dsp:cNvSpPr/>
      </dsp:nvSpPr>
      <dsp:spPr>
        <a:xfrm rot="3310531">
          <a:off x="2132631" y="3153652"/>
          <a:ext cx="1313970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313970" y="16046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/>
        </a:p>
      </dsp:txBody>
      <dsp:txXfrm rot="3310531">
        <a:off x="2756768" y="3136849"/>
        <a:ext cx="65698" cy="65698"/>
      </dsp:txXfrm>
    </dsp:sp>
    <dsp:sp modelId="{B9E1DA6F-09CD-4F62-B38B-6739D8AFC5A0}">
      <dsp:nvSpPr>
        <dsp:cNvPr id="0" name=""/>
        <dsp:cNvSpPr/>
      </dsp:nvSpPr>
      <dsp:spPr>
        <a:xfrm>
          <a:off x="3164798" y="3240045"/>
          <a:ext cx="5979204" cy="9379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Застосування всіх правил порядку  виконання арифметичних дій у виразі.</a:t>
          </a:r>
          <a:endParaRPr lang="ru-RU" sz="2400" kern="1200" dirty="0"/>
        </a:p>
      </dsp:txBody>
      <dsp:txXfrm>
        <a:off x="3164798" y="3240045"/>
        <a:ext cx="5979204" cy="937952"/>
      </dsp:txXfrm>
    </dsp:sp>
    <dsp:sp modelId="{7A025E8F-2BDA-4F9F-81F7-4980D8E8B603}">
      <dsp:nvSpPr>
        <dsp:cNvPr id="0" name=""/>
        <dsp:cNvSpPr/>
      </dsp:nvSpPr>
      <dsp:spPr>
        <a:xfrm rot="4249260">
          <a:off x="1647585" y="3692975"/>
          <a:ext cx="228406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2284064" y="16046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/>
        </a:p>
      </dsp:txBody>
      <dsp:txXfrm rot="4249260">
        <a:off x="2732515" y="3651919"/>
        <a:ext cx="114203" cy="114203"/>
      </dsp:txXfrm>
    </dsp:sp>
    <dsp:sp modelId="{13FD70DD-F7F3-4A10-8875-CA5A119C4005}">
      <dsp:nvSpPr>
        <dsp:cNvPr id="0" name=""/>
        <dsp:cNvSpPr/>
      </dsp:nvSpPr>
      <dsp:spPr>
        <a:xfrm>
          <a:off x="3164798" y="4318690"/>
          <a:ext cx="5979204" cy="9379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Постановка дужок так, щоб вираз мав задане значення: </a:t>
          </a:r>
        </a:p>
        <a:p>
          <a:pPr marL="0" lvl="0" indent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72 – 24 : 6 + 2 = 66;   (72 – (24 : 6 + 2) = 66)</a:t>
          </a:r>
          <a:endParaRPr lang="ru-RU" sz="2400" kern="1200" dirty="0"/>
        </a:p>
      </dsp:txBody>
      <dsp:txXfrm>
        <a:off x="3164798" y="4318690"/>
        <a:ext cx="5979204" cy="937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9C152-5CA1-4A73-807B-F7C25BD2D4D9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7B9CC-F737-4E5A-AE0E-0C835633B1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7B9CC-F737-4E5A-AE0E-0C835633B1E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Математичні вирази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B39CB6-92DA-490B-86D6-7EF6A0BFD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8B39CB6-92DA-490B-86D6-7EF6A0BFDE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DF2A40-8EC7-4988-8562-09EA744CEE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1DF2A40-8EC7-4988-8562-09EA744CEE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C2B019-D97C-4E40-9573-78ECE28C5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FEC2B019-D97C-4E40-9573-78ECE28C53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C5F854-3DE3-486D-B26A-D5A7634C6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97C5F854-3DE3-486D-B26A-D5A7634C67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74E1CD-E4A6-4DF9-80B6-666500C2E4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C274E1CD-E4A6-4DF9-80B6-666500C2E4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452AC4-0B4C-401C-AE2A-477076A37F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5452AC4-0B4C-401C-AE2A-477076A37F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693DCD-5E4C-4C70-83FA-5E3732E0CE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5E693DCD-5E4C-4C70-83FA-5E3732E0CE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CC7747-AA86-42C1-B484-DFD6D8B1C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7FCC7747-AA86-42C1-B484-DFD6D8B1C7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779DE0-CFDE-40E2-85D5-5F9EB1A180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91779DE0-CFDE-40E2-85D5-5F9EB1A180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D925A9-2222-4736-8018-52E52412F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14D925A9-2222-4736-8018-52E52412F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5FE405-7699-4E2B-9010-5F7F3B7272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A85FE405-7699-4E2B-9010-5F7F3B7272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математичного виразу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32000" algn="just">
              <a:spcBef>
                <a:spcPts val="600"/>
              </a:spcBef>
              <a:spcAft>
                <a:spcPts val="600"/>
              </a:spcAft>
              <a:buNone/>
            </a:pPr>
            <a:endParaRPr lang="ru-RU" sz="2400" dirty="0" smtClean="0"/>
          </a:p>
          <a:p>
            <a:pPr marL="0" indent="432000" algn="just">
              <a:spcBef>
                <a:spcPts val="600"/>
              </a:spcBef>
              <a:spcAft>
                <a:spcPts val="600"/>
              </a:spcAft>
            </a:pPr>
            <a:endParaRPr lang="ru-RU" sz="24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51520" y="1397000"/>
          <a:ext cx="8892480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7D785D-14B0-43D5-B864-65D30AED7A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17D785D-14B0-43D5-B864-65D30AED7A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EF08D9-1FA5-45BD-8E1D-0F2A30715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8AEF08D9-1FA5-45BD-8E1D-0F2A30715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983A85-45BE-4F2D-8853-55B0C78E5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0D983A85-45BE-4F2D-8853-55B0C78E53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BBB799-A7BE-482C-8AE7-EFF1E6F5D1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ABBBB799-A7BE-482C-8AE7-EFF1E6F5D1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DA1408-E2F6-4DF3-80F6-E8F06B8077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9EDA1408-E2F6-4DF3-80F6-E8F06B8077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математичного виразу. 1 клас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84784"/>
          <a:ext cx="91440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BE1A70-07EA-425D-9B1C-E1F882421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3BE1A70-07EA-425D-9B1C-E1F8824215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06453A-80B5-4928-AD45-8576700CA3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6F06453A-80B5-4928-AD45-8576700CA3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76D97F6-EAC4-4F5E-B0FF-FACD6969C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76D97F6-EAC4-4F5E-B0FF-FACD6969C2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797F65-4C92-46E6-A7BB-380D551E44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14797F65-4C92-46E6-A7BB-380D551E44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9394F9-37BC-4B64-897C-67197D6DD7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869394F9-37BC-4B64-897C-67197D6DD7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967BB8-7D5F-4FE0-9481-D0E361968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86967BB8-7D5F-4FE0-9481-D0E361968F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924E85-C068-41D6-AF45-33C5D915B1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2C924E85-C068-41D6-AF45-33C5D915B1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Математичний вираз: добуток. </a:t>
            </a:r>
            <a:br>
              <a:rPr lang="uk-UA" sz="3600" dirty="0" smtClean="0"/>
            </a:br>
            <a:r>
              <a:rPr lang="uk-UA" sz="3600" dirty="0" smtClean="0"/>
              <a:t>2 клас</a:t>
            </a:r>
            <a:endParaRPr lang="ru-RU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2123166"/>
            <a:ext cx="873985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Математичний вираз: частка. </a:t>
            </a:r>
            <a:br>
              <a:rPr lang="uk-UA" sz="3600" dirty="0" smtClean="0"/>
            </a:br>
            <a:r>
              <a:rPr lang="uk-UA" sz="3600" dirty="0" smtClean="0"/>
              <a:t>2 клас</a:t>
            </a: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0860"/>
            <a:ext cx="858485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Дужки. 2 клас</a:t>
            </a:r>
            <a:br>
              <a:rPr lang="uk-UA" sz="3600" dirty="0" smtClean="0"/>
            </a:br>
            <a:r>
              <a:rPr lang="uk-UA" sz="3600" dirty="0" smtClean="0"/>
              <a:t>Ознайомлення</a:t>
            </a:r>
            <a:endParaRPr lang="ru-RU" sz="3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6500826" cy="168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56992"/>
            <a:ext cx="76581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491880" y="522920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53487" t="53927" r="24887" b="23530"/>
          <a:stretch>
            <a:fillRect/>
          </a:stretch>
        </p:blipFill>
        <p:spPr bwMode="auto">
          <a:xfrm>
            <a:off x="1691680" y="5733256"/>
            <a:ext cx="270932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131840" y="5877272"/>
            <a:ext cx="93610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6381328"/>
            <a:ext cx="1152128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40323" t="79544" r="40871" b="2018"/>
          <a:stretch>
            <a:fillRect/>
          </a:stretch>
        </p:blipFill>
        <p:spPr bwMode="auto">
          <a:xfrm>
            <a:off x="5004048" y="5661248"/>
            <a:ext cx="2616291" cy="78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право 9"/>
          <p:cNvSpPr/>
          <p:nvPr/>
        </p:nvSpPr>
        <p:spPr>
          <a:xfrm>
            <a:off x="4644008" y="6021288"/>
            <a:ext cx="432048" cy="432048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-324544" y="3312368"/>
            <a:ext cx="9468544" cy="3573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Дужки. 2 клас</a:t>
            </a:r>
            <a:br>
              <a:rPr lang="uk-UA" sz="3600" dirty="0" smtClean="0"/>
            </a:br>
            <a:r>
              <a:rPr lang="uk-UA" sz="3600" dirty="0" smtClean="0"/>
              <a:t>Ознайомлення</a:t>
            </a:r>
            <a:endParaRPr lang="ru-RU" sz="36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7247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40" y="4077072"/>
            <a:ext cx="76390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72132" y="4396095"/>
            <a:ext cx="24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 </a:t>
            </a:r>
            <a:r>
              <a:rPr lang="en-US" sz="2400" i="1" dirty="0" smtClean="0"/>
              <a:t>(2 + 6) +3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1676" y="4825109"/>
            <a:ext cx="24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9 – (5 + 2)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5286388"/>
            <a:ext cx="24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 + (7 – 6)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571501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4 + (2 + 3)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Дуга 10"/>
          <p:cNvSpPr/>
          <p:nvPr/>
        </p:nvSpPr>
        <p:spPr>
          <a:xfrm rot="21398945" flipH="1">
            <a:off x="3284790" y="1916832"/>
            <a:ext cx="4320480" cy="432048"/>
          </a:xfrm>
          <a:prstGeom prst="arc">
            <a:avLst>
              <a:gd name="adj1" fmla="val 10778918"/>
              <a:gd name="adj2" fmla="val 25053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21398945" flipH="1">
            <a:off x="3707578" y="2652771"/>
            <a:ext cx="1945143" cy="45719"/>
          </a:xfrm>
          <a:prstGeom prst="arc">
            <a:avLst>
              <a:gd name="adj1" fmla="val 10778918"/>
              <a:gd name="adj2" fmla="val 25053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-324544" y="4077072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Дужки. 2 клас</a:t>
            </a:r>
            <a:br>
              <a:rPr lang="uk-UA" sz="3600" dirty="0" smtClean="0"/>
            </a:br>
            <a:r>
              <a:rPr lang="uk-UA" sz="3600" dirty="0" smtClean="0"/>
              <a:t>Формування поняття</a:t>
            </a:r>
            <a:endParaRPr lang="ru-RU" sz="3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8303"/>
          <a:stretch>
            <a:fillRect/>
          </a:stretch>
        </p:blipFill>
        <p:spPr bwMode="auto">
          <a:xfrm>
            <a:off x="467544" y="1772816"/>
            <a:ext cx="79621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1600" t="30652" r="64834" b="58455"/>
          <a:stretch>
            <a:fillRect/>
          </a:stretch>
        </p:blipFill>
        <p:spPr bwMode="auto">
          <a:xfrm>
            <a:off x="2195736" y="2996952"/>
            <a:ext cx="108012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72245" t="32468" r="14189" b="58455"/>
          <a:stretch>
            <a:fillRect/>
          </a:stretch>
        </p:blipFill>
        <p:spPr bwMode="auto">
          <a:xfrm>
            <a:off x="6228184" y="3068960"/>
            <a:ext cx="108012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3968" y="522920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=</a:t>
            </a:r>
            <a:endParaRPr lang="ru-RU" sz="36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83512"/>
          <a:stretch>
            <a:fillRect/>
          </a:stretch>
        </p:blipFill>
        <p:spPr bwMode="auto">
          <a:xfrm>
            <a:off x="467544" y="6087408"/>
            <a:ext cx="7962108" cy="65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2139E-6 L 0.10643 0.346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17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8382E-6 L -0.16927 0.341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Сполучний закон додавання</a:t>
            </a:r>
            <a:endParaRPr lang="ru-RU" sz="36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77533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61048"/>
            <a:ext cx="77438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19872" y="443711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=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5013176"/>
            <a:ext cx="32403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36512" y="3789040"/>
            <a:ext cx="9001000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Читання виразів із дужками</a:t>
            </a:r>
            <a:endParaRPr lang="ru-RU" sz="36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681" y="1916832"/>
            <a:ext cx="8044095" cy="236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Читання математичних виразів з дужками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5719"/>
            <a:ext cx="8229600" cy="4625609"/>
          </a:xfrm>
        </p:spPr>
        <p:txBody>
          <a:bodyPr>
            <a:normAutofit lnSpcReduction="10000"/>
          </a:bodyPr>
          <a:lstStyle/>
          <a:p>
            <a:pPr marL="0" indent="43200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2400" b="1" i="1" dirty="0" smtClean="0">
                <a:solidFill>
                  <a:srgbClr val="FF0000"/>
                </a:solidFill>
              </a:rPr>
              <a:t>Пам'ятка: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lvl="0" indent="4320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01000"/>
              <a:buFont typeface="+mj-lt"/>
              <a:buAutoNum type="arabicParenR"/>
            </a:pPr>
            <a:r>
              <a:rPr lang="uk-UA" sz="2400" b="1" dirty="0" smtClean="0"/>
              <a:t>Визначити яка дія виконується останньою.</a:t>
            </a:r>
            <a:endParaRPr lang="ru-RU" sz="2400" b="1" dirty="0" smtClean="0"/>
          </a:p>
          <a:p>
            <a:pPr marL="0" lvl="0" indent="4320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01000"/>
              <a:buFont typeface="+mj-lt"/>
              <a:buAutoNum type="arabicParenR"/>
            </a:pPr>
            <a:r>
              <a:rPr lang="uk-UA" sz="2400" b="1" dirty="0" smtClean="0"/>
              <a:t>Згадати як називаються компоненти цієї дії.</a:t>
            </a:r>
            <a:endParaRPr lang="ru-RU" sz="2400" b="1" dirty="0" smtClean="0"/>
          </a:p>
          <a:p>
            <a:pPr marL="0" lvl="0" indent="432000" algn="just">
              <a:spcBef>
                <a:spcPts val="600"/>
              </a:spcBef>
              <a:spcAft>
                <a:spcPts val="2400"/>
              </a:spcAft>
              <a:buClr>
                <a:srgbClr val="FF0000"/>
              </a:buClr>
              <a:buSzPct val="101000"/>
              <a:buFont typeface="+mj-lt"/>
              <a:buAutoNum type="arabicParenR"/>
            </a:pPr>
            <a:r>
              <a:rPr lang="uk-UA" sz="2400" b="1" dirty="0" smtClean="0"/>
              <a:t>Прочитати чим виражені компоненти дії.</a:t>
            </a:r>
            <a:endParaRPr lang="ru-RU" sz="2400" b="1" dirty="0" smtClean="0"/>
          </a:p>
          <a:p>
            <a:pPr marL="0" indent="432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2400" i="1" dirty="0" smtClean="0"/>
              <a:t>Наприклад: </a:t>
            </a:r>
            <a:r>
              <a:rPr lang="uk-UA" sz="2400" dirty="0" smtClean="0"/>
              <a:t>15 - (5 + 3) </a:t>
            </a:r>
            <a:endParaRPr lang="ru-RU" sz="2400" i="1" dirty="0" smtClean="0"/>
          </a:p>
          <a:p>
            <a:pPr marL="0" indent="432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2400" dirty="0" smtClean="0"/>
              <a:t> 1) Остання дія – віднімання.</a:t>
            </a:r>
            <a:endParaRPr lang="ru-RU" sz="2400" dirty="0" smtClean="0"/>
          </a:p>
          <a:p>
            <a:pPr marL="0" indent="432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2400" dirty="0" smtClean="0"/>
              <a:t> 2) Компоненти дії віднімання: зменшуване і від'ємник.</a:t>
            </a:r>
            <a:endParaRPr lang="ru-RU" sz="2400" dirty="0" smtClean="0"/>
          </a:p>
          <a:p>
            <a:pPr marL="0" indent="432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2400" dirty="0" smtClean="0"/>
              <a:t> 3) Зменшуване – число 15, від'ємник виражений сумою чисел 5 та 3.</a:t>
            </a:r>
            <a:endParaRPr lang="ru-RU" sz="2400" dirty="0" smtClean="0"/>
          </a:p>
          <a:p>
            <a:pPr marL="0" indent="432000" algn="just">
              <a:spcBef>
                <a:spcPts val="600"/>
              </a:spcBef>
              <a:spcAft>
                <a:spcPts val="600"/>
              </a:spcAft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714488"/>
            <a:ext cx="8572560" cy="22145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Математичні вирази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32000" algn="just">
              <a:spcBef>
                <a:spcPts val="600"/>
              </a:spcBef>
              <a:spcAft>
                <a:spcPts val="600"/>
              </a:spcAft>
            </a:pPr>
            <a:endParaRPr lang="ru-RU" sz="2400" dirty="0" smtClean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484784"/>
          <a:ext cx="91440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вважаються нижчою формою знань, оскільки фіксують лише зовнішні властивості предметів та явищ, не розкриваючи їхньої сутності.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вважаються нижчою формою знань, оскільки фіксують лише зовнішні властивості предметів та явищ, не розкриваючи їхньої сутності.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E94133A-9F8D-43ED-803E-BB1D72A393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CE94133A-9F8D-43ED-803E-BB1D72A393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115995C-A301-45CB-9D28-FCAD6C0D28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B115995C-A301-45CB-9D28-FCAD6C0D28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0026DD4-0B5C-440F-A043-F548CF98CC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C0026DD4-0B5C-440F-A043-F548CF98CC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DB3D9EE-6B8B-4347-A83C-004C520C7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FDB3D9EE-6B8B-4347-A83C-004C520C7D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E65B62-3177-40BF-BBF1-A8A1F325C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B7E65B62-3177-40BF-BBF1-A8A1F325CA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3DF34E-ECD6-421D-A68A-E07E03F07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DD3DF34E-ECD6-421D-A68A-E07E03F076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4570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Порядок виконання дій</a:t>
            </a:r>
            <a:endParaRPr lang="ru-RU" sz="36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68500"/>
            <a:ext cx="7958166" cy="433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Правила порядку дій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268760"/>
          <a:ext cx="91440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B7AAFD8-2574-4409-808C-7DCF66DB9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2B7AAFD8-2574-4409-808C-7DCF66DB9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76982EA-0131-4131-A49F-345C8C993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776982EA-0131-4131-A49F-345C8C993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7845F64-A0BB-4195-8602-6D44A1FC0E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37845F64-A0BB-4195-8602-6D44A1FC0E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9632CB9-5280-4CCA-AB9B-6A4F6A1827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69632CB9-5280-4CCA-AB9B-6A4F6A1827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E11ED0-BD42-4C74-B673-4F37D21D5D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E9E11ED0-BD42-4C74-B673-4F37D21D5D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897574-CF9B-4773-84FC-97533D9B2E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25897574-CF9B-4773-84FC-97533D9B2E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55A73B-7E9E-40FC-AD19-22A96E1001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9455A73B-7E9E-40FC-AD19-22A96E1001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FC7B496-3459-4E05-AAEE-83F45043C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graphicEl>
                                              <a:dgm id="{7FC7B496-3459-4E05-AAEE-83F45043C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Вправи на засвоєння правил порядку дій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-108520" y="1597248"/>
          <a:ext cx="9252520" cy="5260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DF36EA-DBE7-464E-A091-FDF19B1A5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D6DF36EA-DBE7-464E-A091-FDF19B1A50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4F49C3-3993-425C-AF4A-EA60B81D93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3B4F49C3-3993-425C-AF4A-EA60B81D93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A251A3-562D-4EAA-89DC-48C78175A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EFA251A3-562D-4EAA-89DC-48C78175A3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BAD150-6C7B-4BE6-9A34-7C0A0E13AD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A7BAD150-6C7B-4BE6-9A34-7C0A0E13AD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755BC0-7280-4448-BABC-B692C48CC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0C755BC0-7280-4448-BABC-B692C48CC0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C9863C-81D0-47E5-A599-6FAE0C5E4C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35C9863C-81D0-47E5-A599-6FAE0C5E4C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F0023E-D692-4326-BF0B-4A5ABEA8A1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1F0023E-D692-4326-BF0B-4A5ABEA8A1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991A1C-E2D2-49C4-A498-0582CB49CF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8C991A1C-E2D2-49C4-A498-0582CB49CF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E1DA6F-09CD-4F62-B38B-6739D8AFC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B9E1DA6F-09CD-4F62-B38B-6739D8AFC5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025E8F-2BDA-4F9F-81F7-4980D8E8B6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A025E8F-2BDA-4F9F-81F7-4980D8E8B6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FD70DD-F7F3-4A10-8875-CA5A119C40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13FD70DD-F7F3-4A10-8875-CA5A119C40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Порядок виконання дій у виразах</a:t>
            </a:r>
            <a:endParaRPr lang="ru-RU" sz="36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206" y="1630161"/>
            <a:ext cx="76390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214" y="3862409"/>
            <a:ext cx="7620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71604" y="235743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2378325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2378325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78605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278605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278605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327398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327398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43702" y="327398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234528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7554" y="235743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3702" y="235743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5918" y="278605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278605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0760" y="277391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2976" y="321468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14810" y="327398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00760" y="321468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3042" y="457200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455986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488" y="4753285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2     2 6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43042" y="501277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500063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5984" y="5194055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6 7   6    6 1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7356" y="544140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4414" y="542926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14612" y="5622683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1 3   2 3    3 6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57356" y="591718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14414" y="591718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14612" y="6072206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8 9   1 2    7 7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57884" y="458415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29256" y="457200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29388" y="4753285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7    3    1 0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57884" y="501277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29256" y="500063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9388" y="5194055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1 0    8    2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00892" y="5202808"/>
            <a:ext cx="2143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57884" y="544140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29256" y="542926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29388" y="5643578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8    7    1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57884" y="587003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429256" y="591718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29388" y="6072206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9    1    8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Порядок виконання дій у виразах</a:t>
            </a:r>
            <a:endParaRPr lang="ru-RU" sz="36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6676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542" y="3789040"/>
            <a:ext cx="7920717" cy="135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59538" y="2620028"/>
            <a:ext cx="119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      )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72330" y="2643182"/>
            <a:ext cx="119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      )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3852" y="3071810"/>
            <a:ext cx="13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        )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304865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             )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2643182"/>
            <a:ext cx="453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47226" y="3071810"/>
            <a:ext cx="453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6118" y="2643182"/>
            <a:ext cx="881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2 4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32" y="307181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6 0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47952" y="2643182"/>
            <a:ext cx="453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47952" y="3071810"/>
            <a:ext cx="453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0800000">
            <a:off x="2714612" y="4643446"/>
            <a:ext cx="71438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714612" y="427411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1      2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421481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2             3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10800000">
            <a:off x="4500562" y="4643446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>
            <a:off x="5500695" y="4643446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358081" y="421481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3     2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10800000">
            <a:off x="7286643" y="4643446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>
            <a:off x="7715273" y="4643446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Арифметичні дії додавання і віднімання. 1 клас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88840"/>
            <a:ext cx="8572560" cy="3446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Арифметичні дії додавання і віднімання. 1 клас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007" y="1988840"/>
            <a:ext cx="8354208" cy="35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Арифметичні дії додавання і віднімання. 1 клас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81" y="1484784"/>
            <a:ext cx="8404367" cy="229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Математичний вираз: сума. </a:t>
            </a:r>
            <a:br>
              <a:rPr lang="uk-UA" sz="3600" dirty="0" smtClean="0"/>
            </a:br>
            <a:r>
              <a:rPr lang="uk-UA" sz="3600" dirty="0" smtClean="0"/>
              <a:t>1 клас</a:t>
            </a: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484784"/>
            <a:ext cx="8199909" cy="2510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Математичний вираз: різниця. </a:t>
            </a:r>
            <a:br>
              <a:rPr lang="uk-UA" sz="3600" dirty="0" smtClean="0"/>
            </a:br>
            <a:r>
              <a:rPr lang="uk-UA" sz="3600" dirty="0" smtClean="0"/>
              <a:t>1 клас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016" y="1916832"/>
            <a:ext cx="8166950" cy="3298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Математичний вираз: різниця. </a:t>
            </a:r>
            <a:br>
              <a:rPr lang="uk-UA" sz="3600" dirty="0" smtClean="0"/>
            </a:br>
            <a:r>
              <a:rPr lang="uk-UA" sz="3600" dirty="0" smtClean="0"/>
              <a:t>1 клас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38024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Застосування  математичної термінології у завданнях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AC83A2-4193-4A4F-ADBB-06C5B2666F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6AC83A2-4193-4A4F-ADBB-06C5B2666F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3BF7BB-1F13-4077-9568-6A6B0D856B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5E3BF7BB-1F13-4077-9568-6A6B0D856B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7D3D2E-C6A6-4739-83DE-8892DAD89C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127D3D2E-C6A6-4739-83DE-8892DAD89C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86A265-B89A-45B9-836B-A05D04BD5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3E86A265-B89A-45B9-836B-A05D04BD54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E6BB4D-EE66-48C9-916E-DE5F0E007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E1E6BB4D-EE66-48C9-916E-DE5F0E007F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72D69B-07DB-4523-86BF-5D859465D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EA72D69B-07DB-4523-86BF-5D859465D1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26326F-2188-40B6-B773-EF8D2D070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7B26326F-2188-40B6-B773-EF8D2D0709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26B92B-DDD0-44D8-B672-3CBB327002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A126B92B-DDD0-44D8-B672-3CBB327002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A23B8A-2ACC-4FF3-8926-101797C228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49A23B8A-2ACC-4FF3-8926-101797C228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1E5571-8894-4B92-A2EC-2610F104A3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D91E5571-8894-4B92-A2EC-2610F104A3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FF86E2-0726-4843-93B9-0B63EEF277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D3FF86E2-0726-4843-93B9-0B63EEF277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3186</TotalTime>
  <Words>929</Words>
  <Application>Microsoft Office PowerPoint</Application>
  <PresentationFormat>Экран (4:3)</PresentationFormat>
  <Paragraphs>146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Модульная</vt:lpstr>
      <vt:lpstr>Математичні вирази</vt:lpstr>
      <vt:lpstr>Математичні вирази</vt:lpstr>
      <vt:lpstr>Арифметичні дії додавання і віднімання. 1 клас</vt:lpstr>
      <vt:lpstr>Арифметичні дії додавання і віднімання. 1 клас</vt:lpstr>
      <vt:lpstr>Арифметичні дії додавання і віднімання. 1 клас</vt:lpstr>
      <vt:lpstr>Математичний вираз: сума.  1 клас</vt:lpstr>
      <vt:lpstr>Математичний вираз: різниця.  1 клас</vt:lpstr>
      <vt:lpstr>Математичний вираз: різниця.  1 клас</vt:lpstr>
      <vt:lpstr>Застосування  математичної термінології у завданнях</vt:lpstr>
      <vt:lpstr>Формування поняття математичного виразу</vt:lpstr>
      <vt:lpstr>Формування поняття математичного виразу. 1 клас</vt:lpstr>
      <vt:lpstr>Математичний вираз: добуток.  2 клас</vt:lpstr>
      <vt:lpstr>Математичний вираз: частка.  2 клас</vt:lpstr>
      <vt:lpstr>Дужки. 2 клас Ознайомлення</vt:lpstr>
      <vt:lpstr>Дужки. 2 клас Ознайомлення</vt:lpstr>
      <vt:lpstr>Дужки. 2 клас Формування поняття</vt:lpstr>
      <vt:lpstr>Сполучний закон додавання</vt:lpstr>
      <vt:lpstr>Читання виразів із дужками</vt:lpstr>
      <vt:lpstr>Читання математичних виразів з дужками</vt:lpstr>
      <vt:lpstr>Порядок виконання дій</vt:lpstr>
      <vt:lpstr>Правила порядку дій</vt:lpstr>
      <vt:lpstr>Вправи на засвоєння правил порядку дій</vt:lpstr>
      <vt:lpstr>Порядок виконання дій у виразах</vt:lpstr>
      <vt:lpstr>Порядок виконання дій у виразах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ВИВЧЕННЯ АЛГЕБРАЇЧНОГО МАТЕРІАЛУ В КУРСІ ПОЧАТКОВОЇ МАТЕМАТИКИ</dc:title>
  <dc:creator>Светлана</dc:creator>
  <cp:lastModifiedBy>Marinochka</cp:lastModifiedBy>
  <cp:revision>174</cp:revision>
  <dcterms:created xsi:type="dcterms:W3CDTF">2013-04-14T17:43:01Z</dcterms:created>
  <dcterms:modified xsi:type="dcterms:W3CDTF">2016-07-28T18:43:07Z</dcterms:modified>
</cp:coreProperties>
</file>