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97" r:id="rId2"/>
    <p:sldId id="405" r:id="rId3"/>
    <p:sldId id="396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97" r:id="rId12"/>
    <p:sldId id="309" r:id="rId13"/>
    <p:sldId id="310" r:id="rId14"/>
    <p:sldId id="311" r:id="rId15"/>
    <p:sldId id="319" r:id="rId16"/>
    <p:sldId id="312" r:id="rId17"/>
    <p:sldId id="313" r:id="rId18"/>
    <p:sldId id="320" r:id="rId19"/>
    <p:sldId id="314" r:id="rId20"/>
    <p:sldId id="316" r:id="rId21"/>
    <p:sldId id="317" r:id="rId22"/>
    <p:sldId id="31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FE9F9"/>
    <a:srgbClr val="CDFC56"/>
    <a:srgbClr val="AAEC0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4" autoAdjust="0"/>
    <p:restoredTop sz="94660"/>
  </p:normalViewPr>
  <p:slideViewPr>
    <p:cSldViewPr>
      <p:cViewPr>
        <p:scale>
          <a:sx n="69" d="100"/>
          <a:sy n="69" d="100"/>
        </p:scale>
        <p:origin x="-10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DB4838-D274-41B2-A887-B0CA87FC3821}" type="doc">
      <dgm:prSet loTypeId="urn:microsoft.com/office/officeart/2005/8/layout/hProcess9" loCatId="process" qsTypeId="urn:microsoft.com/office/officeart/2005/8/quickstyle/3d1" qsCatId="3D" csTypeId="urn:microsoft.com/office/officeart/2005/8/colors/accent1_2" csCatId="accent1" phldr="1"/>
      <dgm:spPr/>
    </dgm:pt>
    <dgm:pt modelId="{BA415849-FCB2-4C60-844E-1E724DA401B1}">
      <dgm:prSet phldrT="[Текст]"/>
      <dgm:spPr/>
      <dgm:t>
        <a:bodyPr/>
        <a:lstStyle/>
        <a:p>
          <a:r>
            <a:rPr lang="uk-UA" dirty="0" smtClean="0"/>
            <a:t>Порівняння чисел</a:t>
          </a:r>
          <a:endParaRPr lang="ru-RU" dirty="0"/>
        </a:p>
      </dgm:t>
    </dgm:pt>
    <dgm:pt modelId="{CB756736-2DA5-4933-A7DB-4D3EF4E08288}" type="parTrans" cxnId="{88134FD6-1FA6-480B-B54C-2598DDAD8610}">
      <dgm:prSet/>
      <dgm:spPr/>
      <dgm:t>
        <a:bodyPr/>
        <a:lstStyle/>
        <a:p>
          <a:endParaRPr lang="ru-RU"/>
        </a:p>
      </dgm:t>
    </dgm:pt>
    <dgm:pt modelId="{EAAD62D0-43D8-42BD-91A0-FA2C74A09A9E}" type="sibTrans" cxnId="{88134FD6-1FA6-480B-B54C-2598DDAD8610}">
      <dgm:prSet/>
      <dgm:spPr/>
      <dgm:t>
        <a:bodyPr/>
        <a:lstStyle/>
        <a:p>
          <a:endParaRPr lang="ru-RU"/>
        </a:p>
      </dgm:t>
    </dgm:pt>
    <dgm:pt modelId="{FD7853F2-03CD-48D2-A4DD-4410C49A7BEC}">
      <dgm:prSet phldrT="[Текст]"/>
      <dgm:spPr/>
      <dgm:t>
        <a:bodyPr/>
        <a:lstStyle/>
        <a:p>
          <a:r>
            <a:rPr lang="uk-UA" dirty="0" smtClean="0"/>
            <a:t>Порівняння виразу та числа</a:t>
          </a:r>
          <a:endParaRPr lang="ru-RU" dirty="0"/>
        </a:p>
      </dgm:t>
    </dgm:pt>
    <dgm:pt modelId="{EF9EC80B-A5BB-4823-AFB6-F4CBD3A81074}" type="parTrans" cxnId="{5D551D36-AF45-4C61-B4EC-E5BDA3F9769B}">
      <dgm:prSet/>
      <dgm:spPr/>
      <dgm:t>
        <a:bodyPr/>
        <a:lstStyle/>
        <a:p>
          <a:endParaRPr lang="ru-RU"/>
        </a:p>
      </dgm:t>
    </dgm:pt>
    <dgm:pt modelId="{BD339E74-1BE6-45E0-BDB4-8086E426C213}" type="sibTrans" cxnId="{5D551D36-AF45-4C61-B4EC-E5BDA3F9769B}">
      <dgm:prSet/>
      <dgm:spPr/>
      <dgm:t>
        <a:bodyPr/>
        <a:lstStyle/>
        <a:p>
          <a:endParaRPr lang="ru-RU"/>
        </a:p>
      </dgm:t>
    </dgm:pt>
    <dgm:pt modelId="{FAF305F5-48BE-4755-A071-F562C8255E03}">
      <dgm:prSet phldrT="[Текст]"/>
      <dgm:spPr/>
      <dgm:t>
        <a:bodyPr/>
        <a:lstStyle/>
        <a:p>
          <a:r>
            <a:rPr lang="uk-UA" dirty="0" smtClean="0"/>
            <a:t>Порівняння математичних виразів</a:t>
          </a:r>
          <a:endParaRPr lang="ru-RU" dirty="0"/>
        </a:p>
      </dgm:t>
    </dgm:pt>
    <dgm:pt modelId="{02A882CA-23BE-4869-A9EF-F04F8CEAA859}" type="parTrans" cxnId="{BB143D0A-C7F6-45D8-81F8-4ECF5570BCF1}">
      <dgm:prSet/>
      <dgm:spPr/>
      <dgm:t>
        <a:bodyPr/>
        <a:lstStyle/>
        <a:p>
          <a:endParaRPr lang="ru-RU"/>
        </a:p>
      </dgm:t>
    </dgm:pt>
    <dgm:pt modelId="{DEEDA967-8FB7-4522-908A-7983511D7D47}" type="sibTrans" cxnId="{BB143D0A-C7F6-45D8-81F8-4ECF5570BCF1}">
      <dgm:prSet/>
      <dgm:spPr/>
      <dgm:t>
        <a:bodyPr/>
        <a:lstStyle/>
        <a:p>
          <a:endParaRPr lang="ru-RU"/>
        </a:p>
      </dgm:t>
    </dgm:pt>
    <dgm:pt modelId="{74844EEC-CB9B-445B-A419-E8054C587134}" type="pres">
      <dgm:prSet presAssocID="{A5DB4838-D274-41B2-A887-B0CA87FC3821}" presName="CompostProcess" presStyleCnt="0">
        <dgm:presLayoutVars>
          <dgm:dir/>
          <dgm:resizeHandles val="exact"/>
        </dgm:presLayoutVars>
      </dgm:prSet>
      <dgm:spPr/>
    </dgm:pt>
    <dgm:pt modelId="{93588A28-E27C-4607-91BC-0F1C2D522A90}" type="pres">
      <dgm:prSet presAssocID="{A5DB4838-D274-41B2-A887-B0CA87FC3821}" presName="arrow" presStyleLbl="bgShp" presStyleIdx="0" presStyleCnt="1"/>
      <dgm:spPr/>
    </dgm:pt>
    <dgm:pt modelId="{A1D4CF94-FAC2-4EB7-A10D-251CF5F05FD2}" type="pres">
      <dgm:prSet presAssocID="{A5DB4838-D274-41B2-A887-B0CA87FC3821}" presName="linearProcess" presStyleCnt="0"/>
      <dgm:spPr/>
    </dgm:pt>
    <dgm:pt modelId="{1A4CC85C-32A0-4C78-9D3E-7D753A187A38}" type="pres">
      <dgm:prSet presAssocID="{BA415849-FCB2-4C60-844E-1E724DA401B1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2D68C5-6786-4DAB-8DA7-355566390855}" type="pres">
      <dgm:prSet presAssocID="{EAAD62D0-43D8-42BD-91A0-FA2C74A09A9E}" presName="sibTrans" presStyleCnt="0"/>
      <dgm:spPr/>
    </dgm:pt>
    <dgm:pt modelId="{F45BDF45-92C0-4360-AD6D-5FB55FF97B72}" type="pres">
      <dgm:prSet presAssocID="{FD7853F2-03CD-48D2-A4DD-4410C49A7BEC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24FD92-7FC2-49C9-82BD-A8D8AB3C8001}" type="pres">
      <dgm:prSet presAssocID="{BD339E74-1BE6-45E0-BDB4-8086E426C213}" presName="sibTrans" presStyleCnt="0"/>
      <dgm:spPr/>
    </dgm:pt>
    <dgm:pt modelId="{707C3037-65D8-44BD-9D9B-70C42A07C136}" type="pres">
      <dgm:prSet presAssocID="{FAF305F5-48BE-4755-A071-F562C8255E03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2C82B7-B88D-47EA-80A8-069E5EE66C83}" type="presOf" srcId="{FAF305F5-48BE-4755-A071-F562C8255E03}" destId="{707C3037-65D8-44BD-9D9B-70C42A07C136}" srcOrd="0" destOrd="0" presId="urn:microsoft.com/office/officeart/2005/8/layout/hProcess9"/>
    <dgm:cxn modelId="{879E32C2-43EE-47E2-9072-53F880679AC6}" type="presOf" srcId="{A5DB4838-D274-41B2-A887-B0CA87FC3821}" destId="{74844EEC-CB9B-445B-A419-E8054C587134}" srcOrd="0" destOrd="0" presId="urn:microsoft.com/office/officeart/2005/8/layout/hProcess9"/>
    <dgm:cxn modelId="{5D551D36-AF45-4C61-B4EC-E5BDA3F9769B}" srcId="{A5DB4838-D274-41B2-A887-B0CA87FC3821}" destId="{FD7853F2-03CD-48D2-A4DD-4410C49A7BEC}" srcOrd="1" destOrd="0" parTransId="{EF9EC80B-A5BB-4823-AFB6-F4CBD3A81074}" sibTransId="{BD339E74-1BE6-45E0-BDB4-8086E426C213}"/>
    <dgm:cxn modelId="{88134FD6-1FA6-480B-B54C-2598DDAD8610}" srcId="{A5DB4838-D274-41B2-A887-B0CA87FC3821}" destId="{BA415849-FCB2-4C60-844E-1E724DA401B1}" srcOrd="0" destOrd="0" parTransId="{CB756736-2DA5-4933-A7DB-4D3EF4E08288}" sibTransId="{EAAD62D0-43D8-42BD-91A0-FA2C74A09A9E}"/>
    <dgm:cxn modelId="{BB143D0A-C7F6-45D8-81F8-4ECF5570BCF1}" srcId="{A5DB4838-D274-41B2-A887-B0CA87FC3821}" destId="{FAF305F5-48BE-4755-A071-F562C8255E03}" srcOrd="2" destOrd="0" parTransId="{02A882CA-23BE-4869-A9EF-F04F8CEAA859}" sibTransId="{DEEDA967-8FB7-4522-908A-7983511D7D47}"/>
    <dgm:cxn modelId="{2F727751-55ED-45E8-AE76-2104159F1E02}" type="presOf" srcId="{BA415849-FCB2-4C60-844E-1E724DA401B1}" destId="{1A4CC85C-32A0-4C78-9D3E-7D753A187A38}" srcOrd="0" destOrd="0" presId="urn:microsoft.com/office/officeart/2005/8/layout/hProcess9"/>
    <dgm:cxn modelId="{EA55E3BF-23A8-4E60-A03C-DB8B4E585C2E}" type="presOf" srcId="{FD7853F2-03CD-48D2-A4DD-4410C49A7BEC}" destId="{F45BDF45-92C0-4360-AD6D-5FB55FF97B72}" srcOrd="0" destOrd="0" presId="urn:microsoft.com/office/officeart/2005/8/layout/hProcess9"/>
    <dgm:cxn modelId="{D221F416-266C-4D53-B66A-DF7C8F6B1A9A}" type="presParOf" srcId="{74844EEC-CB9B-445B-A419-E8054C587134}" destId="{93588A28-E27C-4607-91BC-0F1C2D522A90}" srcOrd="0" destOrd="0" presId="urn:microsoft.com/office/officeart/2005/8/layout/hProcess9"/>
    <dgm:cxn modelId="{D0A70C88-EEE8-43E6-A4FB-7A69EE155F1C}" type="presParOf" srcId="{74844EEC-CB9B-445B-A419-E8054C587134}" destId="{A1D4CF94-FAC2-4EB7-A10D-251CF5F05FD2}" srcOrd="1" destOrd="0" presId="urn:microsoft.com/office/officeart/2005/8/layout/hProcess9"/>
    <dgm:cxn modelId="{2486F579-B6C9-4DE6-B084-5803B7D06FF1}" type="presParOf" srcId="{A1D4CF94-FAC2-4EB7-A10D-251CF5F05FD2}" destId="{1A4CC85C-32A0-4C78-9D3E-7D753A187A38}" srcOrd="0" destOrd="0" presId="urn:microsoft.com/office/officeart/2005/8/layout/hProcess9"/>
    <dgm:cxn modelId="{005E5879-AB92-47AF-8780-70A58566E8AB}" type="presParOf" srcId="{A1D4CF94-FAC2-4EB7-A10D-251CF5F05FD2}" destId="{142D68C5-6786-4DAB-8DA7-355566390855}" srcOrd="1" destOrd="0" presId="urn:microsoft.com/office/officeart/2005/8/layout/hProcess9"/>
    <dgm:cxn modelId="{DFDF6F04-97B2-42E7-85A7-2C2691811D1C}" type="presParOf" srcId="{A1D4CF94-FAC2-4EB7-A10D-251CF5F05FD2}" destId="{F45BDF45-92C0-4360-AD6D-5FB55FF97B72}" srcOrd="2" destOrd="0" presId="urn:microsoft.com/office/officeart/2005/8/layout/hProcess9"/>
    <dgm:cxn modelId="{FC5C7943-60BC-4038-B2A3-9050E427BDF9}" type="presParOf" srcId="{A1D4CF94-FAC2-4EB7-A10D-251CF5F05FD2}" destId="{2124FD92-7FC2-49C9-82BD-A8D8AB3C8001}" srcOrd="3" destOrd="0" presId="urn:microsoft.com/office/officeart/2005/8/layout/hProcess9"/>
    <dgm:cxn modelId="{804F4129-4721-411C-A245-897CFE2A9652}" type="presParOf" srcId="{A1D4CF94-FAC2-4EB7-A10D-251CF5F05FD2}" destId="{707C3037-65D8-44BD-9D9B-70C42A07C13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9A9489-67C7-47D6-9FF7-AA111B562790}" type="doc">
      <dgm:prSet loTypeId="urn:microsoft.com/office/officeart/2005/8/layout/vList5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A73B421-48B5-4947-8B9E-60F9A0C0E394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/>
            <a:t>В межах 10:</a:t>
          </a:r>
          <a:endParaRPr lang="ru-RU" sz="2400" dirty="0"/>
        </a:p>
      </dgm:t>
    </dgm:pt>
    <dgm:pt modelId="{1613A520-A9C7-4266-B782-1FDF0B54932E}" type="parTrans" cxnId="{B4E5BBCC-C8C1-45D1-A87B-4DE49C65013C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E45A72B0-0F74-489A-84B8-047F8A7C5F21}" type="sibTrans" cxnId="{B4E5BBCC-C8C1-45D1-A87B-4DE49C65013C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590FD23E-053B-4CD2-B933-6E5A2043E5DE}">
      <dgm:prSet phldrT="[Текст]" custT="1"/>
      <dgm:spPr/>
      <dgm:t>
        <a:bodyPr/>
        <a:lstStyle/>
        <a:p>
          <a:pPr marL="0" lvl="0" indent="0" algn="l">
            <a:lnSpc>
              <a:spcPct val="80000"/>
            </a:lnSpc>
            <a:spcBef>
              <a:spcPts val="0"/>
            </a:spcBef>
            <a:spcAft>
              <a:spcPts val="0"/>
            </a:spcAft>
            <a:buSzPct val="100000"/>
          </a:pPr>
          <a:r>
            <a:rPr lang="uk-UA" sz="2400" dirty="0" smtClean="0"/>
            <a:t>спосіб складання пар;</a:t>
          </a:r>
          <a:endParaRPr lang="ru-RU" sz="2400" dirty="0" smtClean="0"/>
        </a:p>
      </dgm:t>
    </dgm:pt>
    <dgm:pt modelId="{2D0D60D4-D1C0-41AB-9AC1-418911E227E2}" type="parTrans" cxnId="{0DC2D62A-2CF4-427A-9563-402A1852D4AE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651FF099-41C9-4BC7-A336-82A208E97798}" type="sibTrans" cxnId="{0DC2D62A-2CF4-427A-9563-402A1852D4AE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C700ABDF-A9F6-427F-BD52-D7F0704A1516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/>
            <a:t>В межах 20:</a:t>
          </a:r>
          <a:endParaRPr lang="ru-RU" sz="2400" b="1" dirty="0" smtClean="0"/>
        </a:p>
      </dgm:t>
    </dgm:pt>
    <dgm:pt modelId="{E4DFB3D3-E7B5-4FA6-9F43-BD1F4C503F14}" type="parTrans" cxnId="{66353956-9DAE-4A95-B4C5-8AE405274738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0620C956-D416-4C31-A966-4DFC38334105}" type="sibTrans" cxnId="{66353956-9DAE-4A95-B4C5-8AE405274738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D71FB283-CDD9-4159-9DF7-578EA5FEBFE7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/>
            <a:t>В межах 100, 1000:</a:t>
          </a:r>
          <a:endParaRPr lang="ru-RU" sz="2400" b="1" dirty="0" smtClean="0"/>
        </a:p>
      </dgm:t>
    </dgm:pt>
    <dgm:pt modelId="{F303AB12-C78A-443C-AE56-3FBFDCB844CC}" type="parTrans" cxnId="{41339C93-65A4-4646-B0D4-7F522DA13FF2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509D6D08-C1CF-4350-8321-DA2D39A76EBA}" type="sibTrans" cxnId="{41339C93-65A4-4646-B0D4-7F522DA13FF2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4ECF8CBC-C607-41AB-9B2F-4E70F4EF8FD2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/>
            <a:t>В межах </a:t>
          </a:r>
          <a:r>
            <a:rPr lang="uk-UA" sz="2400" b="1" dirty="0" err="1" smtClean="0"/>
            <a:t>багато-цифрових</a:t>
          </a:r>
          <a:r>
            <a:rPr lang="uk-UA" sz="2400" b="1" dirty="0" smtClean="0"/>
            <a:t> чисел:</a:t>
          </a:r>
          <a:endParaRPr lang="ru-RU" sz="2400" b="1" dirty="0" smtClean="0"/>
        </a:p>
      </dgm:t>
    </dgm:pt>
    <dgm:pt modelId="{5684D704-EF81-40CA-AE6B-9FE87D789E51}" type="parTrans" cxnId="{FAC53431-3C90-498B-B30B-C1B50A25D16A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B52F31BE-D254-4EEC-B62A-6A5FE16B9CAB}" type="sibTrans" cxnId="{FAC53431-3C90-498B-B30B-C1B50A25D16A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C5CC9C08-238A-4D77-A3EC-EBE1C1FC3623}">
      <dgm:prSet phldrT="[Текст]" custT="1"/>
      <dgm:spPr/>
      <dgm:t>
        <a:bodyPr/>
        <a:lstStyle/>
        <a:p>
          <a:pPr marL="0" lvl="0" indent="0" algn="l">
            <a:lnSpc>
              <a:spcPct val="80000"/>
            </a:lnSpc>
            <a:spcBef>
              <a:spcPts val="0"/>
            </a:spcBef>
            <a:spcAft>
              <a:spcPts val="0"/>
            </a:spcAft>
            <a:buSzPct val="100000"/>
          </a:pPr>
          <a:r>
            <a:rPr lang="uk-UA" sz="2400" dirty="0" smtClean="0"/>
            <a:t>спосіб порівняння на підставі місця числа в натуральному ряді;</a:t>
          </a:r>
          <a:endParaRPr lang="ru-RU" sz="2400" dirty="0" smtClean="0"/>
        </a:p>
      </dgm:t>
    </dgm:pt>
    <dgm:pt modelId="{1D4ADC3C-6543-4AD0-94FF-CF4C4718213A}" type="parTrans" cxnId="{4985007E-DCA3-4DD9-992E-5F23F82B9BD2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41A1DA9F-3023-4FFD-8AF8-A80AE8CB2125}" type="sibTrans" cxnId="{4985007E-DCA3-4DD9-992E-5F23F82B9BD2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E3B2A103-4AA0-44DA-8A73-FBDEFF244A57}">
      <dgm:prSet phldrT="[Текст]" custT="1"/>
      <dgm:spPr/>
      <dgm:t>
        <a:bodyPr/>
        <a:lstStyle/>
        <a:p>
          <a:pPr marL="0" lvl="0" indent="0" algn="l">
            <a:lnSpc>
              <a:spcPct val="80000"/>
            </a:lnSpc>
            <a:spcBef>
              <a:spcPts val="0"/>
            </a:spcBef>
            <a:spcAft>
              <a:spcPts val="0"/>
            </a:spcAft>
            <a:buSzPct val="100000"/>
          </a:pPr>
          <a:r>
            <a:rPr lang="uk-UA" sz="2400" dirty="0" smtClean="0"/>
            <a:t>логічний спосіб на підставі складу числа.</a:t>
          </a:r>
          <a:endParaRPr lang="ru-RU" sz="2400" dirty="0"/>
        </a:p>
      </dgm:t>
    </dgm:pt>
    <dgm:pt modelId="{2C1EC142-0680-4D25-9559-B8C0D2182E75}" type="parTrans" cxnId="{47B2FE3C-441A-48FB-88E0-04B93D22335C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9E9D98F7-BED7-455C-B05E-7942A2DBBE25}" type="sibTrans" cxnId="{47B2FE3C-441A-48FB-88E0-04B93D22335C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88EB1721-FE00-4D02-A3D1-7C03CEDDEE86}">
      <dgm:prSet phldrT="[Текст]" custT="1"/>
      <dgm:spPr/>
      <dgm:t>
        <a:bodyPr/>
        <a:lstStyle/>
        <a:p>
          <a:pPr marL="0" lvl="0" indent="0" algn="l">
            <a:lnSpc>
              <a:spcPct val="80000"/>
            </a:lnSpc>
            <a:spcBef>
              <a:spcPts val="0"/>
            </a:spcBef>
            <a:spcAft>
              <a:spcPts val="0"/>
            </a:spcAft>
            <a:buSzPct val="100000"/>
          </a:pPr>
          <a:r>
            <a:rPr lang="uk-UA" sz="2400" dirty="0" smtClean="0"/>
            <a:t>спосіб порівняння на підставі місця числа в натуральному ряді;</a:t>
          </a:r>
          <a:endParaRPr lang="ru-RU" sz="2400" dirty="0" smtClean="0"/>
        </a:p>
      </dgm:t>
    </dgm:pt>
    <dgm:pt modelId="{0B96BBE3-7896-4326-B654-FB16C7A490B9}" type="parTrans" cxnId="{760F05EF-F4CC-43D4-A2EC-66C3CD2E50FD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5A2BF1A9-8DE2-4310-B930-FEBA5E8C7BF3}" type="sibTrans" cxnId="{760F05EF-F4CC-43D4-A2EC-66C3CD2E50FD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A616D8A8-227A-4A7D-A542-58AC578B3FF5}">
      <dgm:prSet phldrT="[Текст]" custT="1"/>
      <dgm:spPr/>
      <dgm:t>
        <a:bodyPr/>
        <a:lstStyle/>
        <a:p>
          <a:pPr marL="0" lvl="0" indent="0" algn="l">
            <a:lnSpc>
              <a:spcPct val="80000"/>
            </a:lnSpc>
            <a:spcBef>
              <a:spcPts val="0"/>
            </a:spcBef>
            <a:spcAft>
              <a:spcPts val="0"/>
            </a:spcAft>
            <a:buSzPct val="100000"/>
          </a:pPr>
          <a:r>
            <a:rPr lang="uk-UA" sz="2400" dirty="0" smtClean="0"/>
            <a:t>порозрядне порівняння.</a:t>
          </a:r>
          <a:endParaRPr lang="ru-RU" sz="2400" dirty="0"/>
        </a:p>
      </dgm:t>
    </dgm:pt>
    <dgm:pt modelId="{1FD2CD5B-666A-4E25-AAE8-A2CDCA04FA0E}" type="parTrans" cxnId="{0C16CE03-5F05-468A-A639-6C44279C00EF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C0B73426-ADD4-4230-B38B-CD1C57C2A2F8}" type="sibTrans" cxnId="{0C16CE03-5F05-468A-A639-6C44279C00EF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990A3E76-5007-417F-B608-4C1E153ED7B8}">
      <dgm:prSet phldrT="[Текст]" custT="1"/>
      <dgm:spPr/>
      <dgm:t>
        <a:bodyPr/>
        <a:lstStyle/>
        <a:p>
          <a:pPr marL="0" lvl="0" indent="0" algn="l">
            <a:lnSpc>
              <a:spcPct val="80000"/>
            </a:lnSpc>
            <a:spcBef>
              <a:spcPts val="0"/>
            </a:spcBef>
            <a:spcAft>
              <a:spcPts val="0"/>
            </a:spcAft>
            <a:buSzPct val="100000"/>
          </a:pPr>
          <a:r>
            <a:rPr lang="uk-UA" sz="2400" dirty="0" smtClean="0"/>
            <a:t>спосіб порівняння на підставі місця числа в натуральному ряді;</a:t>
          </a:r>
          <a:endParaRPr lang="ru-RU" sz="2400" dirty="0" smtClean="0"/>
        </a:p>
      </dgm:t>
    </dgm:pt>
    <dgm:pt modelId="{5BB4689F-F0BA-4123-B366-DD4E42DD65F9}" type="parTrans" cxnId="{B82CA2CE-641A-459B-B209-A1142EF5A4B0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6184F258-FBF6-4194-B9BF-B1B76EDD38DC}" type="sibTrans" cxnId="{B82CA2CE-641A-459B-B209-A1142EF5A4B0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84A1E116-9620-4A37-9A2B-510F976CEDE8}">
      <dgm:prSet phldrT="[Текст]" custT="1"/>
      <dgm:spPr/>
      <dgm:t>
        <a:bodyPr/>
        <a:lstStyle/>
        <a:p>
          <a:pPr marL="0" lvl="0" indent="0" algn="l">
            <a:lnSpc>
              <a:spcPct val="80000"/>
            </a:lnSpc>
            <a:spcBef>
              <a:spcPts val="0"/>
            </a:spcBef>
            <a:spcAft>
              <a:spcPts val="0"/>
            </a:spcAft>
            <a:buSzPct val="100000"/>
          </a:pPr>
          <a:r>
            <a:rPr lang="uk-UA" sz="2400" dirty="0" smtClean="0"/>
            <a:t>порозрядне порівняння;</a:t>
          </a:r>
          <a:endParaRPr lang="ru-RU" sz="2400" dirty="0" smtClean="0"/>
        </a:p>
      </dgm:t>
    </dgm:pt>
    <dgm:pt modelId="{0C69E46A-3B4D-4A4A-A8F4-26439335BB1C}" type="parTrans" cxnId="{CE762E00-106F-4925-9A17-E4E762D2D950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747D80E1-21C4-45BF-8857-75E8BBE86CFF}" type="sibTrans" cxnId="{CE762E00-106F-4925-9A17-E4E762D2D950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9C25E405-FEE2-4ADF-AED4-E23C87AA8ED9}">
      <dgm:prSet phldrT="[Текст]" custT="1"/>
      <dgm:spPr/>
      <dgm:t>
        <a:bodyPr/>
        <a:lstStyle/>
        <a:p>
          <a:pPr marL="0" lvl="0" indent="0" algn="l">
            <a:lnSpc>
              <a:spcPct val="80000"/>
            </a:lnSpc>
            <a:spcBef>
              <a:spcPts val="0"/>
            </a:spcBef>
            <a:spcAft>
              <a:spcPts val="0"/>
            </a:spcAft>
            <a:buSzPct val="100000"/>
          </a:pPr>
          <a:r>
            <a:rPr lang="uk-UA" sz="2400" dirty="0" smtClean="0"/>
            <a:t>по класне порівняння.</a:t>
          </a:r>
          <a:endParaRPr lang="ru-RU" sz="2400" dirty="0"/>
        </a:p>
      </dgm:t>
    </dgm:pt>
    <dgm:pt modelId="{C19F5309-1B70-47F1-9B82-228C913472C1}" type="parTrans" cxnId="{09B60F0F-885D-4BB2-B52C-05464417FA6B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40EE1AA1-A2CB-459D-B3FE-1E8EB5A5032F}" type="sibTrans" cxnId="{09B60F0F-885D-4BB2-B52C-05464417FA6B}">
      <dgm:prSet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158401A1-B1A4-41DC-91AC-11EF348954D2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спосіб порівняння на підставі місця числа в натуральному ряді.</a:t>
          </a:r>
          <a:endParaRPr lang="ru-RU" sz="2400" b="1" dirty="0" smtClean="0"/>
        </a:p>
      </dgm:t>
    </dgm:pt>
    <dgm:pt modelId="{11C98806-46EF-4E1F-A894-727DAB684052}" type="parTrans" cxnId="{61326584-7E83-4674-9D5B-C45A98B06327}">
      <dgm:prSet/>
      <dgm:spPr/>
      <dgm:t>
        <a:bodyPr/>
        <a:lstStyle/>
        <a:p>
          <a:endParaRPr lang="ru-RU"/>
        </a:p>
      </dgm:t>
    </dgm:pt>
    <dgm:pt modelId="{4911D5AC-6093-4712-B66D-75568314456F}" type="sibTrans" cxnId="{61326584-7E83-4674-9D5B-C45A98B06327}">
      <dgm:prSet/>
      <dgm:spPr/>
      <dgm:t>
        <a:bodyPr/>
        <a:lstStyle/>
        <a:p>
          <a:endParaRPr lang="ru-RU"/>
        </a:p>
      </dgm:t>
    </dgm:pt>
    <dgm:pt modelId="{B4DE29EC-3FA8-46E4-A625-75F613550842}" type="pres">
      <dgm:prSet presAssocID="{BE9A9489-67C7-47D6-9FF7-AA111B56279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66A2BA-179B-4B44-B2C0-38AC1F2F8185}" type="pres">
      <dgm:prSet presAssocID="{FA73B421-48B5-4947-8B9E-60F9A0C0E394}" presName="linNode" presStyleCnt="0"/>
      <dgm:spPr/>
    </dgm:pt>
    <dgm:pt modelId="{36E4520E-1B85-4EE2-84C6-1AB6523EC047}" type="pres">
      <dgm:prSet presAssocID="{FA73B421-48B5-4947-8B9E-60F9A0C0E394}" presName="parentText" presStyleLbl="node1" presStyleIdx="0" presStyleCnt="4" custScaleX="639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216A8E-4227-4E72-BDC0-DE7E5D972B1D}" type="pres">
      <dgm:prSet presAssocID="{FA73B421-48B5-4947-8B9E-60F9A0C0E394}" presName="descendantText" presStyleLbl="alignAccFollowNode1" presStyleIdx="0" presStyleCnt="4" custScaleX="1320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FBE31F-AF81-48AA-9804-E05A65A2716A}" type="pres">
      <dgm:prSet presAssocID="{E45A72B0-0F74-489A-84B8-047F8A7C5F21}" presName="sp" presStyleCnt="0"/>
      <dgm:spPr/>
    </dgm:pt>
    <dgm:pt modelId="{11729559-95B6-4600-BD82-C2D73F730AC2}" type="pres">
      <dgm:prSet presAssocID="{C700ABDF-A9F6-427F-BD52-D7F0704A1516}" presName="linNode" presStyleCnt="0"/>
      <dgm:spPr/>
    </dgm:pt>
    <dgm:pt modelId="{9823FC7F-ED99-4BAC-B2A2-ACB45C5E6F7F}" type="pres">
      <dgm:prSet presAssocID="{C700ABDF-A9F6-427F-BD52-D7F0704A1516}" presName="parentText" presStyleLbl="node1" presStyleIdx="1" presStyleCnt="4" custScaleX="639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BA67B-0450-4740-BBF8-52D6007AFA40}" type="pres">
      <dgm:prSet presAssocID="{C700ABDF-A9F6-427F-BD52-D7F0704A1516}" presName="descendantText" presStyleLbl="alignAccFollowNode1" presStyleIdx="1" presStyleCnt="4" custScaleX="1320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3EEA-D709-4F12-8D9D-2D6DE869A9EE}" type="pres">
      <dgm:prSet presAssocID="{0620C956-D416-4C31-A966-4DFC38334105}" presName="sp" presStyleCnt="0"/>
      <dgm:spPr/>
    </dgm:pt>
    <dgm:pt modelId="{6B7A2E23-FFD4-4617-8887-0E6C0DC70C48}" type="pres">
      <dgm:prSet presAssocID="{D71FB283-CDD9-4159-9DF7-578EA5FEBFE7}" presName="linNode" presStyleCnt="0"/>
      <dgm:spPr/>
    </dgm:pt>
    <dgm:pt modelId="{A114BC17-DD74-449A-B313-363C81C217E7}" type="pres">
      <dgm:prSet presAssocID="{D71FB283-CDD9-4159-9DF7-578EA5FEBFE7}" presName="parentText" presStyleLbl="node1" presStyleIdx="2" presStyleCnt="4" custScaleX="639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9AACAB-F51B-4D3D-836A-A943A724BA28}" type="pres">
      <dgm:prSet presAssocID="{D71FB283-CDD9-4159-9DF7-578EA5FEBFE7}" presName="descendantText" presStyleLbl="alignAccFollowNode1" presStyleIdx="2" presStyleCnt="4" custScaleX="1320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ECE89E-F9AE-469E-91EF-A6971E3B08B0}" type="pres">
      <dgm:prSet presAssocID="{509D6D08-C1CF-4350-8321-DA2D39A76EBA}" presName="sp" presStyleCnt="0"/>
      <dgm:spPr/>
    </dgm:pt>
    <dgm:pt modelId="{4CF05418-6910-4B8D-B179-1AAEAB7B3C9D}" type="pres">
      <dgm:prSet presAssocID="{4ECF8CBC-C607-41AB-9B2F-4E70F4EF8FD2}" presName="linNode" presStyleCnt="0"/>
      <dgm:spPr/>
    </dgm:pt>
    <dgm:pt modelId="{E5DE6DE9-B987-4CC6-A7DC-F224EE475100}" type="pres">
      <dgm:prSet presAssocID="{4ECF8CBC-C607-41AB-9B2F-4E70F4EF8FD2}" presName="parentText" presStyleLbl="node1" presStyleIdx="3" presStyleCnt="4" custScaleX="639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F9E111-D565-46C3-A65D-BC8D687023F1}" type="pres">
      <dgm:prSet presAssocID="{4ECF8CBC-C607-41AB-9B2F-4E70F4EF8FD2}" presName="descendantText" presStyleLbl="alignAccFollowNode1" presStyleIdx="3" presStyleCnt="4" custScaleX="1320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030DF4-DE8B-4A8B-A64E-DE432071D86D}" type="presOf" srcId="{BE9A9489-67C7-47D6-9FF7-AA111B562790}" destId="{B4DE29EC-3FA8-46E4-A625-75F613550842}" srcOrd="0" destOrd="0" presId="urn:microsoft.com/office/officeart/2005/8/layout/vList5"/>
    <dgm:cxn modelId="{BA43B578-875E-4850-9A99-874C341F1F92}" type="presOf" srcId="{C700ABDF-A9F6-427F-BD52-D7F0704A1516}" destId="{9823FC7F-ED99-4BAC-B2A2-ACB45C5E6F7F}" srcOrd="0" destOrd="0" presId="urn:microsoft.com/office/officeart/2005/8/layout/vList5"/>
    <dgm:cxn modelId="{66353956-9DAE-4A95-B4C5-8AE405274738}" srcId="{BE9A9489-67C7-47D6-9FF7-AA111B562790}" destId="{C700ABDF-A9F6-427F-BD52-D7F0704A1516}" srcOrd="1" destOrd="0" parTransId="{E4DFB3D3-E7B5-4FA6-9F43-BD1F4C503F14}" sibTransId="{0620C956-D416-4C31-A966-4DFC38334105}"/>
    <dgm:cxn modelId="{E118F127-EEE4-4E02-A406-7512B37FF1F8}" type="presOf" srcId="{C5CC9C08-238A-4D77-A3EC-EBE1C1FC3623}" destId="{38216A8E-4227-4E72-BDC0-DE7E5D972B1D}" srcOrd="0" destOrd="1" presId="urn:microsoft.com/office/officeart/2005/8/layout/vList5"/>
    <dgm:cxn modelId="{E0AD8655-8111-4E13-8CC8-2097E5909F67}" type="presOf" srcId="{990A3E76-5007-417F-B608-4C1E153ED7B8}" destId="{CEF9E111-D565-46C3-A65D-BC8D687023F1}" srcOrd="0" destOrd="0" presId="urn:microsoft.com/office/officeart/2005/8/layout/vList5"/>
    <dgm:cxn modelId="{94EAE268-6067-431D-B264-8E395625067A}" type="presOf" srcId="{158401A1-B1A4-41DC-91AC-11EF348954D2}" destId="{06FBA67B-0450-4740-BBF8-52D6007AFA40}" srcOrd="0" destOrd="0" presId="urn:microsoft.com/office/officeart/2005/8/layout/vList5"/>
    <dgm:cxn modelId="{47B2FE3C-441A-48FB-88E0-04B93D22335C}" srcId="{FA73B421-48B5-4947-8B9E-60F9A0C0E394}" destId="{E3B2A103-4AA0-44DA-8A73-FBDEFF244A57}" srcOrd="2" destOrd="0" parTransId="{2C1EC142-0680-4D25-9559-B8C0D2182E75}" sibTransId="{9E9D98F7-BED7-455C-B05E-7942A2DBBE25}"/>
    <dgm:cxn modelId="{E0D4CD21-9076-434D-93F6-AF4EB0500DAB}" type="presOf" srcId="{4ECF8CBC-C607-41AB-9B2F-4E70F4EF8FD2}" destId="{E5DE6DE9-B987-4CC6-A7DC-F224EE475100}" srcOrd="0" destOrd="0" presId="urn:microsoft.com/office/officeart/2005/8/layout/vList5"/>
    <dgm:cxn modelId="{B4E5BBCC-C8C1-45D1-A87B-4DE49C65013C}" srcId="{BE9A9489-67C7-47D6-9FF7-AA111B562790}" destId="{FA73B421-48B5-4947-8B9E-60F9A0C0E394}" srcOrd="0" destOrd="0" parTransId="{1613A520-A9C7-4266-B782-1FDF0B54932E}" sibTransId="{E45A72B0-0F74-489A-84B8-047F8A7C5F21}"/>
    <dgm:cxn modelId="{57F82849-7749-4C91-8C85-154D22E881F0}" type="presOf" srcId="{D71FB283-CDD9-4159-9DF7-578EA5FEBFE7}" destId="{A114BC17-DD74-449A-B313-363C81C217E7}" srcOrd="0" destOrd="0" presId="urn:microsoft.com/office/officeart/2005/8/layout/vList5"/>
    <dgm:cxn modelId="{41339C93-65A4-4646-B0D4-7F522DA13FF2}" srcId="{BE9A9489-67C7-47D6-9FF7-AA111B562790}" destId="{D71FB283-CDD9-4159-9DF7-578EA5FEBFE7}" srcOrd="2" destOrd="0" parTransId="{F303AB12-C78A-443C-AE56-3FBFDCB844CC}" sibTransId="{509D6D08-C1CF-4350-8321-DA2D39A76EBA}"/>
    <dgm:cxn modelId="{CE762E00-106F-4925-9A17-E4E762D2D950}" srcId="{4ECF8CBC-C607-41AB-9B2F-4E70F4EF8FD2}" destId="{84A1E116-9620-4A37-9A2B-510F976CEDE8}" srcOrd="1" destOrd="0" parTransId="{0C69E46A-3B4D-4A4A-A8F4-26439335BB1C}" sibTransId="{747D80E1-21C4-45BF-8857-75E8BBE86CFF}"/>
    <dgm:cxn modelId="{09B60F0F-885D-4BB2-B52C-05464417FA6B}" srcId="{4ECF8CBC-C607-41AB-9B2F-4E70F4EF8FD2}" destId="{9C25E405-FEE2-4ADF-AED4-E23C87AA8ED9}" srcOrd="2" destOrd="0" parTransId="{C19F5309-1B70-47F1-9B82-228C913472C1}" sibTransId="{40EE1AA1-A2CB-459D-B3FE-1E8EB5A5032F}"/>
    <dgm:cxn modelId="{304E45E7-59C6-4563-B242-FBF8504D0599}" type="presOf" srcId="{84A1E116-9620-4A37-9A2B-510F976CEDE8}" destId="{CEF9E111-D565-46C3-A65D-BC8D687023F1}" srcOrd="0" destOrd="1" presId="urn:microsoft.com/office/officeart/2005/8/layout/vList5"/>
    <dgm:cxn modelId="{173FB51C-E4F8-446B-9A31-F330AB856B45}" type="presOf" srcId="{A616D8A8-227A-4A7D-A542-58AC578B3FF5}" destId="{BF9AACAB-F51B-4D3D-836A-A943A724BA28}" srcOrd="0" destOrd="1" presId="urn:microsoft.com/office/officeart/2005/8/layout/vList5"/>
    <dgm:cxn modelId="{0DC2D62A-2CF4-427A-9563-402A1852D4AE}" srcId="{FA73B421-48B5-4947-8B9E-60F9A0C0E394}" destId="{590FD23E-053B-4CD2-B933-6E5A2043E5DE}" srcOrd="0" destOrd="0" parTransId="{2D0D60D4-D1C0-41AB-9AC1-418911E227E2}" sibTransId="{651FF099-41C9-4BC7-A336-82A208E97798}"/>
    <dgm:cxn modelId="{01FA7E47-37EE-4578-8624-E224D0702FAF}" type="presOf" srcId="{9C25E405-FEE2-4ADF-AED4-E23C87AA8ED9}" destId="{CEF9E111-D565-46C3-A65D-BC8D687023F1}" srcOrd="0" destOrd="2" presId="urn:microsoft.com/office/officeart/2005/8/layout/vList5"/>
    <dgm:cxn modelId="{B82CA2CE-641A-459B-B209-A1142EF5A4B0}" srcId="{4ECF8CBC-C607-41AB-9B2F-4E70F4EF8FD2}" destId="{990A3E76-5007-417F-B608-4C1E153ED7B8}" srcOrd="0" destOrd="0" parTransId="{5BB4689F-F0BA-4123-B366-DD4E42DD65F9}" sibTransId="{6184F258-FBF6-4194-B9BF-B1B76EDD38DC}"/>
    <dgm:cxn modelId="{0C16CE03-5F05-468A-A639-6C44279C00EF}" srcId="{D71FB283-CDD9-4159-9DF7-578EA5FEBFE7}" destId="{A616D8A8-227A-4A7D-A542-58AC578B3FF5}" srcOrd="1" destOrd="0" parTransId="{1FD2CD5B-666A-4E25-AAE8-A2CDCA04FA0E}" sibTransId="{C0B73426-ADD4-4230-B38B-CD1C57C2A2F8}"/>
    <dgm:cxn modelId="{CCB16078-6AA6-4F92-BF3F-21F83358D0BF}" type="presOf" srcId="{88EB1721-FE00-4D02-A3D1-7C03CEDDEE86}" destId="{BF9AACAB-F51B-4D3D-836A-A943A724BA28}" srcOrd="0" destOrd="0" presId="urn:microsoft.com/office/officeart/2005/8/layout/vList5"/>
    <dgm:cxn modelId="{61326584-7E83-4674-9D5B-C45A98B06327}" srcId="{C700ABDF-A9F6-427F-BD52-D7F0704A1516}" destId="{158401A1-B1A4-41DC-91AC-11EF348954D2}" srcOrd="0" destOrd="0" parTransId="{11C98806-46EF-4E1F-A894-727DAB684052}" sibTransId="{4911D5AC-6093-4712-B66D-75568314456F}"/>
    <dgm:cxn modelId="{760F05EF-F4CC-43D4-A2EC-66C3CD2E50FD}" srcId="{D71FB283-CDD9-4159-9DF7-578EA5FEBFE7}" destId="{88EB1721-FE00-4D02-A3D1-7C03CEDDEE86}" srcOrd="0" destOrd="0" parTransId="{0B96BBE3-7896-4326-B654-FB16C7A490B9}" sibTransId="{5A2BF1A9-8DE2-4310-B930-FEBA5E8C7BF3}"/>
    <dgm:cxn modelId="{DCDCA9FA-14DD-4EF2-9330-8F2AB730DA5B}" type="presOf" srcId="{FA73B421-48B5-4947-8B9E-60F9A0C0E394}" destId="{36E4520E-1B85-4EE2-84C6-1AB6523EC047}" srcOrd="0" destOrd="0" presId="urn:microsoft.com/office/officeart/2005/8/layout/vList5"/>
    <dgm:cxn modelId="{177B6064-A8B5-4B24-9AF7-F4234A3AB7FB}" type="presOf" srcId="{E3B2A103-4AA0-44DA-8A73-FBDEFF244A57}" destId="{38216A8E-4227-4E72-BDC0-DE7E5D972B1D}" srcOrd="0" destOrd="2" presId="urn:microsoft.com/office/officeart/2005/8/layout/vList5"/>
    <dgm:cxn modelId="{FAC53431-3C90-498B-B30B-C1B50A25D16A}" srcId="{BE9A9489-67C7-47D6-9FF7-AA111B562790}" destId="{4ECF8CBC-C607-41AB-9B2F-4E70F4EF8FD2}" srcOrd="3" destOrd="0" parTransId="{5684D704-EF81-40CA-AE6B-9FE87D789E51}" sibTransId="{B52F31BE-D254-4EEC-B62A-6A5FE16B9CAB}"/>
    <dgm:cxn modelId="{4985007E-DCA3-4DD9-992E-5F23F82B9BD2}" srcId="{FA73B421-48B5-4947-8B9E-60F9A0C0E394}" destId="{C5CC9C08-238A-4D77-A3EC-EBE1C1FC3623}" srcOrd="1" destOrd="0" parTransId="{1D4ADC3C-6543-4AD0-94FF-CF4C4718213A}" sibTransId="{41A1DA9F-3023-4FFD-8AF8-A80AE8CB2125}"/>
    <dgm:cxn modelId="{0B4ADBED-EC55-404A-AE85-A4A315D9F9DB}" type="presOf" srcId="{590FD23E-053B-4CD2-B933-6E5A2043E5DE}" destId="{38216A8E-4227-4E72-BDC0-DE7E5D972B1D}" srcOrd="0" destOrd="0" presId="urn:microsoft.com/office/officeart/2005/8/layout/vList5"/>
    <dgm:cxn modelId="{867F343A-1374-481F-B05C-8F8254E41F7E}" type="presParOf" srcId="{B4DE29EC-3FA8-46E4-A625-75F613550842}" destId="{FD66A2BA-179B-4B44-B2C0-38AC1F2F8185}" srcOrd="0" destOrd="0" presId="urn:microsoft.com/office/officeart/2005/8/layout/vList5"/>
    <dgm:cxn modelId="{FC353420-BC0C-43B6-A5E8-05D3FE43D028}" type="presParOf" srcId="{FD66A2BA-179B-4B44-B2C0-38AC1F2F8185}" destId="{36E4520E-1B85-4EE2-84C6-1AB6523EC047}" srcOrd="0" destOrd="0" presId="urn:microsoft.com/office/officeart/2005/8/layout/vList5"/>
    <dgm:cxn modelId="{1322D022-54E3-4CA5-B9CF-2BBE062F1E69}" type="presParOf" srcId="{FD66A2BA-179B-4B44-B2C0-38AC1F2F8185}" destId="{38216A8E-4227-4E72-BDC0-DE7E5D972B1D}" srcOrd="1" destOrd="0" presId="urn:microsoft.com/office/officeart/2005/8/layout/vList5"/>
    <dgm:cxn modelId="{73BCE2B2-64AD-4963-9A87-F7F861321EAE}" type="presParOf" srcId="{B4DE29EC-3FA8-46E4-A625-75F613550842}" destId="{4FFBE31F-AF81-48AA-9804-E05A65A2716A}" srcOrd="1" destOrd="0" presId="urn:microsoft.com/office/officeart/2005/8/layout/vList5"/>
    <dgm:cxn modelId="{AF60EDEF-01EF-4E5A-B07E-1757161ADF46}" type="presParOf" srcId="{B4DE29EC-3FA8-46E4-A625-75F613550842}" destId="{11729559-95B6-4600-BD82-C2D73F730AC2}" srcOrd="2" destOrd="0" presId="urn:microsoft.com/office/officeart/2005/8/layout/vList5"/>
    <dgm:cxn modelId="{F3FC9BFD-FCFB-4882-952A-93729613A7D2}" type="presParOf" srcId="{11729559-95B6-4600-BD82-C2D73F730AC2}" destId="{9823FC7F-ED99-4BAC-B2A2-ACB45C5E6F7F}" srcOrd="0" destOrd="0" presId="urn:microsoft.com/office/officeart/2005/8/layout/vList5"/>
    <dgm:cxn modelId="{D72615B8-20E2-42A9-88FE-B9B35669A7D1}" type="presParOf" srcId="{11729559-95B6-4600-BD82-C2D73F730AC2}" destId="{06FBA67B-0450-4740-BBF8-52D6007AFA40}" srcOrd="1" destOrd="0" presId="urn:microsoft.com/office/officeart/2005/8/layout/vList5"/>
    <dgm:cxn modelId="{B320809E-513D-48D1-A356-1D7BE5FCAE3B}" type="presParOf" srcId="{B4DE29EC-3FA8-46E4-A625-75F613550842}" destId="{FD593EEA-D709-4F12-8D9D-2D6DE869A9EE}" srcOrd="3" destOrd="0" presId="urn:microsoft.com/office/officeart/2005/8/layout/vList5"/>
    <dgm:cxn modelId="{58714E7B-F3E2-41D7-8C54-3E4EC6E0FFC5}" type="presParOf" srcId="{B4DE29EC-3FA8-46E4-A625-75F613550842}" destId="{6B7A2E23-FFD4-4617-8887-0E6C0DC70C48}" srcOrd="4" destOrd="0" presId="urn:microsoft.com/office/officeart/2005/8/layout/vList5"/>
    <dgm:cxn modelId="{550B261C-665D-4805-BA4A-F733E55E4327}" type="presParOf" srcId="{6B7A2E23-FFD4-4617-8887-0E6C0DC70C48}" destId="{A114BC17-DD74-449A-B313-363C81C217E7}" srcOrd="0" destOrd="0" presId="urn:microsoft.com/office/officeart/2005/8/layout/vList5"/>
    <dgm:cxn modelId="{506632B6-B4BB-41A4-A231-C311A0199A24}" type="presParOf" srcId="{6B7A2E23-FFD4-4617-8887-0E6C0DC70C48}" destId="{BF9AACAB-F51B-4D3D-836A-A943A724BA28}" srcOrd="1" destOrd="0" presId="urn:microsoft.com/office/officeart/2005/8/layout/vList5"/>
    <dgm:cxn modelId="{F683616B-5584-4D62-BE45-26548828D185}" type="presParOf" srcId="{B4DE29EC-3FA8-46E4-A625-75F613550842}" destId="{24ECE89E-F9AE-469E-91EF-A6971E3B08B0}" srcOrd="5" destOrd="0" presId="urn:microsoft.com/office/officeart/2005/8/layout/vList5"/>
    <dgm:cxn modelId="{10E96A81-0948-4812-96BB-04BD99F2190C}" type="presParOf" srcId="{B4DE29EC-3FA8-46E4-A625-75F613550842}" destId="{4CF05418-6910-4B8D-B179-1AAEAB7B3C9D}" srcOrd="6" destOrd="0" presId="urn:microsoft.com/office/officeart/2005/8/layout/vList5"/>
    <dgm:cxn modelId="{39C4D676-AE94-4F2C-A018-1EC6CB101B71}" type="presParOf" srcId="{4CF05418-6910-4B8D-B179-1AAEAB7B3C9D}" destId="{E5DE6DE9-B987-4CC6-A7DC-F224EE475100}" srcOrd="0" destOrd="0" presId="urn:microsoft.com/office/officeart/2005/8/layout/vList5"/>
    <dgm:cxn modelId="{7DDDD225-FCC8-4D70-9221-B718B086DC5E}" type="presParOf" srcId="{4CF05418-6910-4B8D-B179-1AAEAB7B3C9D}" destId="{CEF9E111-D565-46C3-A65D-BC8D687023F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3841F0-511E-4466-AF9E-2C71AB0AC04A}" type="doc">
      <dgm:prSet loTypeId="urn:microsoft.com/office/officeart/2005/8/layout/vList5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A910336-12AC-40D9-881F-0D062AF0621B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uk-UA" dirty="0" smtClean="0"/>
            <a:t>.</a:t>
          </a:r>
          <a:endParaRPr lang="ru-RU" dirty="0"/>
        </a:p>
      </dgm:t>
    </dgm:pt>
    <dgm:pt modelId="{95E31051-24A9-44CE-ADF8-B2B47A178AE5}" type="parTrans" cxnId="{274A6B58-9D7D-4257-A73D-15327858D917}">
      <dgm:prSet/>
      <dgm:spPr/>
      <dgm:t>
        <a:bodyPr/>
        <a:lstStyle/>
        <a:p>
          <a:endParaRPr lang="ru-RU"/>
        </a:p>
      </dgm:t>
    </dgm:pt>
    <dgm:pt modelId="{2C1C5FCC-6CE4-445E-9BEF-56940A500EF9}" type="sibTrans" cxnId="{274A6B58-9D7D-4257-A73D-15327858D917}">
      <dgm:prSet/>
      <dgm:spPr/>
      <dgm:t>
        <a:bodyPr/>
        <a:lstStyle/>
        <a:p>
          <a:endParaRPr lang="ru-RU"/>
        </a:p>
      </dgm:t>
    </dgm:pt>
    <dgm:pt modelId="{D538C7FF-818F-4DD1-B4E7-1DB9FE018059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Спосіб на підставі обчислення значень виразів і порівняння одержаних чисел. </a:t>
          </a:r>
          <a:endParaRPr lang="ru-RU" sz="2400" dirty="0" smtClean="0"/>
        </a:p>
      </dgm:t>
    </dgm:pt>
    <dgm:pt modelId="{7302DEEB-B254-453A-82E7-2F7433864FB8}" type="parTrans" cxnId="{1A0918A9-4BB0-4BA2-9443-A82B35CB2D4E}">
      <dgm:prSet/>
      <dgm:spPr/>
      <dgm:t>
        <a:bodyPr/>
        <a:lstStyle/>
        <a:p>
          <a:endParaRPr lang="ru-RU"/>
        </a:p>
      </dgm:t>
    </dgm:pt>
    <dgm:pt modelId="{1317726B-AEBF-4DB3-AAA2-FC064AE38D77}" type="sibTrans" cxnId="{1A0918A9-4BB0-4BA2-9443-A82B35CB2D4E}">
      <dgm:prSet/>
      <dgm:spPr/>
      <dgm:t>
        <a:bodyPr/>
        <a:lstStyle/>
        <a:p>
          <a:endParaRPr lang="ru-RU"/>
        </a:p>
      </dgm:t>
    </dgm:pt>
    <dgm:pt modelId="{318F7213-7182-4226-A29C-83DF8C9C05A8}">
      <dgm:prSet phldrT="[Текст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uk-UA" dirty="0" smtClean="0"/>
            <a:t>.</a:t>
          </a:r>
          <a:endParaRPr lang="ru-RU" dirty="0"/>
        </a:p>
      </dgm:t>
    </dgm:pt>
    <dgm:pt modelId="{7E579F3A-338D-4B45-A706-5C51BB98F67A}" type="parTrans" cxnId="{E3CA3850-41BB-4378-AEC4-1C44CE07EFA6}">
      <dgm:prSet/>
      <dgm:spPr/>
      <dgm:t>
        <a:bodyPr/>
        <a:lstStyle/>
        <a:p>
          <a:endParaRPr lang="ru-RU"/>
        </a:p>
      </dgm:t>
    </dgm:pt>
    <dgm:pt modelId="{71B765E4-A105-43FC-8D6E-341736F0165C}" type="sibTrans" cxnId="{E3CA3850-41BB-4378-AEC4-1C44CE07EFA6}">
      <dgm:prSet/>
      <dgm:spPr/>
      <dgm:t>
        <a:bodyPr/>
        <a:lstStyle/>
        <a:p>
          <a:endParaRPr lang="ru-RU"/>
        </a:p>
      </dgm:t>
    </dgm:pt>
    <dgm:pt modelId="{9CC08007-2B94-4660-B9F1-0DD76DED3BBF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Логічний спосіб на підставі залежності значення виразу від зміни одного з його компонентів:        15 + 6 … 15 + 10</a:t>
          </a:r>
          <a:endParaRPr lang="ru-RU" sz="2400" dirty="0"/>
        </a:p>
      </dgm:t>
    </dgm:pt>
    <dgm:pt modelId="{1BAB57E9-D7C8-4A8F-9A14-37D3DCFCA2F0}" type="parTrans" cxnId="{E1AAE397-D26E-43ED-B1A9-E9E7BEC654CD}">
      <dgm:prSet/>
      <dgm:spPr/>
      <dgm:t>
        <a:bodyPr/>
        <a:lstStyle/>
        <a:p>
          <a:endParaRPr lang="ru-RU"/>
        </a:p>
      </dgm:t>
    </dgm:pt>
    <dgm:pt modelId="{6CDB8C74-341B-42D1-AEBA-1112B3C908A8}" type="sibTrans" cxnId="{E1AAE397-D26E-43ED-B1A9-E9E7BEC654CD}">
      <dgm:prSet/>
      <dgm:spPr/>
      <dgm:t>
        <a:bodyPr/>
        <a:lstStyle/>
        <a:p>
          <a:endParaRPr lang="ru-RU"/>
        </a:p>
      </dgm:t>
    </dgm:pt>
    <dgm:pt modelId="{08BE171E-A2B0-4FD6-AFB5-E76A6A4CB2B1}">
      <dgm:prSet phldrT="[Текст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uk-UA" dirty="0" smtClean="0"/>
            <a:t>.</a:t>
          </a:r>
          <a:endParaRPr lang="ru-RU" dirty="0"/>
        </a:p>
      </dgm:t>
    </dgm:pt>
    <dgm:pt modelId="{857AC42B-3DF5-4E46-9BF8-6BDBCE43C6BA}" type="parTrans" cxnId="{6C896305-0B23-4CB4-9E0E-E40157AD9E74}">
      <dgm:prSet/>
      <dgm:spPr/>
      <dgm:t>
        <a:bodyPr/>
        <a:lstStyle/>
        <a:p>
          <a:endParaRPr lang="ru-RU"/>
        </a:p>
      </dgm:t>
    </dgm:pt>
    <dgm:pt modelId="{77C0CAD6-C082-401C-8AF3-F4F2606DBD83}" type="sibTrans" cxnId="{6C896305-0B23-4CB4-9E0E-E40157AD9E74}">
      <dgm:prSet/>
      <dgm:spPr/>
      <dgm:t>
        <a:bodyPr/>
        <a:lstStyle/>
        <a:p>
          <a:endParaRPr lang="ru-RU"/>
        </a:p>
      </dgm:t>
    </dgm:pt>
    <dgm:pt modelId="{F9817B77-5EB1-4ECE-9C19-7D9F45DCCA7C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Попереднє перетворення одного з виразів з наступним порівнянням виразів </a:t>
          </a:r>
          <a:r>
            <a:rPr lang="uk-UA" sz="2400" dirty="0" err="1" smtClean="0"/>
            <a:t>ІІ-им</a:t>
          </a:r>
          <a:r>
            <a:rPr lang="uk-UA" sz="2400" dirty="0" smtClean="0"/>
            <a:t> способом:         3 ∙ 2 + 3 … 3 ∙ 4.</a:t>
          </a:r>
          <a:endParaRPr lang="ru-RU" sz="2400" dirty="0" smtClean="0"/>
        </a:p>
      </dgm:t>
    </dgm:pt>
    <dgm:pt modelId="{23D591A2-E0D2-4095-B4B1-A44F3B8CEA42}" type="parTrans" cxnId="{7B23FAF7-E514-4594-9511-EAF72C0B3BE5}">
      <dgm:prSet/>
      <dgm:spPr/>
      <dgm:t>
        <a:bodyPr/>
        <a:lstStyle/>
        <a:p>
          <a:endParaRPr lang="ru-RU"/>
        </a:p>
      </dgm:t>
    </dgm:pt>
    <dgm:pt modelId="{D8557E79-9380-4F65-A4CE-7F559809CBBB}" type="sibTrans" cxnId="{7B23FAF7-E514-4594-9511-EAF72C0B3BE5}">
      <dgm:prSet/>
      <dgm:spPr/>
      <dgm:t>
        <a:bodyPr/>
        <a:lstStyle/>
        <a:p>
          <a:endParaRPr lang="ru-RU"/>
        </a:p>
      </dgm:t>
    </dgm:pt>
    <dgm:pt modelId="{7E1E0D0C-1AA1-45C2-B1AD-01253453D3C1}" type="pres">
      <dgm:prSet presAssocID="{033841F0-511E-4466-AF9E-2C71AB0AC04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BDD252-C8A7-4D29-84B7-5870B1F3BF84}" type="pres">
      <dgm:prSet presAssocID="{0A910336-12AC-40D9-881F-0D062AF0621B}" presName="linNode" presStyleCnt="0"/>
      <dgm:spPr/>
    </dgm:pt>
    <dgm:pt modelId="{FAAA0F98-C435-4CDE-9642-0C9A382031F7}" type="pres">
      <dgm:prSet presAssocID="{0A910336-12AC-40D9-881F-0D062AF0621B}" presName="parentText" presStyleLbl="node1" presStyleIdx="0" presStyleCnt="3" custScaleX="813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21C80-528F-460F-A691-ACB8E0C5F88D}" type="pres">
      <dgm:prSet presAssocID="{0A910336-12AC-40D9-881F-0D062AF0621B}" presName="descendantText" presStyleLbl="alignAccFollowNode1" presStyleIdx="0" presStyleCnt="3" custScaleX="167414" custScaleY="116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0F840-3A7E-40D2-8AC7-501176ECEE7C}" type="pres">
      <dgm:prSet presAssocID="{2C1C5FCC-6CE4-445E-9BEF-56940A500EF9}" presName="sp" presStyleCnt="0"/>
      <dgm:spPr/>
    </dgm:pt>
    <dgm:pt modelId="{82C137DF-68EE-47CC-A4E7-737DAA5D1434}" type="pres">
      <dgm:prSet presAssocID="{318F7213-7182-4226-A29C-83DF8C9C05A8}" presName="linNode" presStyleCnt="0"/>
      <dgm:spPr/>
    </dgm:pt>
    <dgm:pt modelId="{A6F4F85A-02EE-4061-89C6-18EEC4A4E481}" type="pres">
      <dgm:prSet presAssocID="{318F7213-7182-4226-A29C-83DF8C9C05A8}" presName="parentText" presStyleLbl="node1" presStyleIdx="1" presStyleCnt="3" custScaleX="813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25A9AC-B6AE-4043-9894-559FCEA7EAAA}" type="pres">
      <dgm:prSet presAssocID="{318F7213-7182-4226-A29C-83DF8C9C05A8}" presName="descendantText" presStyleLbl="alignAccFollowNode1" presStyleIdx="1" presStyleCnt="3" custScaleX="167414" custScaleY="116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FB35A4-6F38-44E3-BA64-9EFE526FF44E}" type="pres">
      <dgm:prSet presAssocID="{71B765E4-A105-43FC-8D6E-341736F0165C}" presName="sp" presStyleCnt="0"/>
      <dgm:spPr/>
    </dgm:pt>
    <dgm:pt modelId="{9C84CF2D-76B7-489F-B7DF-EDF0D74F3F2C}" type="pres">
      <dgm:prSet presAssocID="{08BE171E-A2B0-4FD6-AFB5-E76A6A4CB2B1}" presName="linNode" presStyleCnt="0"/>
      <dgm:spPr/>
    </dgm:pt>
    <dgm:pt modelId="{A346E8DD-3B0D-4BF7-8055-19E654EC0C36}" type="pres">
      <dgm:prSet presAssocID="{08BE171E-A2B0-4FD6-AFB5-E76A6A4CB2B1}" presName="parentText" presStyleLbl="node1" presStyleIdx="2" presStyleCnt="3" custScaleX="81356" custLinFactNeighborX="-78" custLinFactNeighborY="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02BD73-921D-4759-AB60-F2653266CE34}" type="pres">
      <dgm:prSet presAssocID="{08BE171E-A2B0-4FD6-AFB5-E76A6A4CB2B1}" presName="descendantText" presStyleLbl="alignAccFollowNode1" presStyleIdx="2" presStyleCnt="3" custScaleX="167414" custScaleY="116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17296A-6EC0-4ED2-8BC1-2370FD51F788}" type="presOf" srcId="{0A910336-12AC-40D9-881F-0D062AF0621B}" destId="{FAAA0F98-C435-4CDE-9642-0C9A382031F7}" srcOrd="0" destOrd="0" presId="urn:microsoft.com/office/officeart/2005/8/layout/vList5"/>
    <dgm:cxn modelId="{1A0918A9-4BB0-4BA2-9443-A82B35CB2D4E}" srcId="{0A910336-12AC-40D9-881F-0D062AF0621B}" destId="{D538C7FF-818F-4DD1-B4E7-1DB9FE018059}" srcOrd="0" destOrd="0" parTransId="{7302DEEB-B254-453A-82E7-2F7433864FB8}" sibTransId="{1317726B-AEBF-4DB3-AAA2-FC064AE38D77}"/>
    <dgm:cxn modelId="{56206E72-AD47-4322-B54C-CC290C1A5319}" type="presOf" srcId="{318F7213-7182-4226-A29C-83DF8C9C05A8}" destId="{A6F4F85A-02EE-4061-89C6-18EEC4A4E481}" srcOrd="0" destOrd="0" presId="urn:microsoft.com/office/officeart/2005/8/layout/vList5"/>
    <dgm:cxn modelId="{7B23FAF7-E514-4594-9511-EAF72C0B3BE5}" srcId="{08BE171E-A2B0-4FD6-AFB5-E76A6A4CB2B1}" destId="{F9817B77-5EB1-4ECE-9C19-7D9F45DCCA7C}" srcOrd="0" destOrd="0" parTransId="{23D591A2-E0D2-4095-B4B1-A44F3B8CEA42}" sibTransId="{D8557E79-9380-4F65-A4CE-7F559809CBBB}"/>
    <dgm:cxn modelId="{6FE4A1ED-F61D-4CE2-894D-BA4ED5780BBD}" type="presOf" srcId="{033841F0-511E-4466-AF9E-2C71AB0AC04A}" destId="{7E1E0D0C-1AA1-45C2-B1AD-01253453D3C1}" srcOrd="0" destOrd="0" presId="urn:microsoft.com/office/officeart/2005/8/layout/vList5"/>
    <dgm:cxn modelId="{E1AAE397-D26E-43ED-B1A9-E9E7BEC654CD}" srcId="{318F7213-7182-4226-A29C-83DF8C9C05A8}" destId="{9CC08007-2B94-4660-B9F1-0DD76DED3BBF}" srcOrd="0" destOrd="0" parTransId="{1BAB57E9-D7C8-4A8F-9A14-37D3DCFCA2F0}" sibTransId="{6CDB8C74-341B-42D1-AEBA-1112B3C908A8}"/>
    <dgm:cxn modelId="{6C896305-0B23-4CB4-9E0E-E40157AD9E74}" srcId="{033841F0-511E-4466-AF9E-2C71AB0AC04A}" destId="{08BE171E-A2B0-4FD6-AFB5-E76A6A4CB2B1}" srcOrd="2" destOrd="0" parTransId="{857AC42B-3DF5-4E46-9BF8-6BDBCE43C6BA}" sibTransId="{77C0CAD6-C082-401C-8AF3-F4F2606DBD83}"/>
    <dgm:cxn modelId="{EFAFAC68-8507-436F-BE34-0E6D33C31E3C}" type="presOf" srcId="{08BE171E-A2B0-4FD6-AFB5-E76A6A4CB2B1}" destId="{A346E8DD-3B0D-4BF7-8055-19E654EC0C36}" srcOrd="0" destOrd="0" presId="urn:microsoft.com/office/officeart/2005/8/layout/vList5"/>
    <dgm:cxn modelId="{29907E46-8F60-4C98-9446-9AFDDD733B27}" type="presOf" srcId="{9CC08007-2B94-4660-B9F1-0DD76DED3BBF}" destId="{3A25A9AC-B6AE-4043-9894-559FCEA7EAAA}" srcOrd="0" destOrd="0" presId="urn:microsoft.com/office/officeart/2005/8/layout/vList5"/>
    <dgm:cxn modelId="{98AEBE46-6202-4E8C-83AF-220D6531FD17}" type="presOf" srcId="{F9817B77-5EB1-4ECE-9C19-7D9F45DCCA7C}" destId="{4B02BD73-921D-4759-AB60-F2653266CE34}" srcOrd="0" destOrd="0" presId="urn:microsoft.com/office/officeart/2005/8/layout/vList5"/>
    <dgm:cxn modelId="{E3CA3850-41BB-4378-AEC4-1C44CE07EFA6}" srcId="{033841F0-511E-4466-AF9E-2C71AB0AC04A}" destId="{318F7213-7182-4226-A29C-83DF8C9C05A8}" srcOrd="1" destOrd="0" parTransId="{7E579F3A-338D-4B45-A706-5C51BB98F67A}" sibTransId="{71B765E4-A105-43FC-8D6E-341736F0165C}"/>
    <dgm:cxn modelId="{65096978-8156-43F5-84FB-BFC2D965FA53}" type="presOf" srcId="{D538C7FF-818F-4DD1-B4E7-1DB9FE018059}" destId="{CC721C80-528F-460F-A691-ACB8E0C5F88D}" srcOrd="0" destOrd="0" presId="urn:microsoft.com/office/officeart/2005/8/layout/vList5"/>
    <dgm:cxn modelId="{274A6B58-9D7D-4257-A73D-15327858D917}" srcId="{033841F0-511E-4466-AF9E-2C71AB0AC04A}" destId="{0A910336-12AC-40D9-881F-0D062AF0621B}" srcOrd="0" destOrd="0" parTransId="{95E31051-24A9-44CE-ADF8-B2B47A178AE5}" sibTransId="{2C1C5FCC-6CE4-445E-9BEF-56940A500EF9}"/>
    <dgm:cxn modelId="{3503EB49-F110-4143-A6BF-ED80E8F52E36}" type="presParOf" srcId="{7E1E0D0C-1AA1-45C2-B1AD-01253453D3C1}" destId="{81BDD252-C8A7-4D29-84B7-5870B1F3BF84}" srcOrd="0" destOrd="0" presId="urn:microsoft.com/office/officeart/2005/8/layout/vList5"/>
    <dgm:cxn modelId="{AD354A8E-683A-47A7-9334-E3769C1B139A}" type="presParOf" srcId="{81BDD252-C8A7-4D29-84B7-5870B1F3BF84}" destId="{FAAA0F98-C435-4CDE-9642-0C9A382031F7}" srcOrd="0" destOrd="0" presId="urn:microsoft.com/office/officeart/2005/8/layout/vList5"/>
    <dgm:cxn modelId="{974CF936-8405-4889-A9EE-60ECB10A6E56}" type="presParOf" srcId="{81BDD252-C8A7-4D29-84B7-5870B1F3BF84}" destId="{CC721C80-528F-460F-A691-ACB8E0C5F88D}" srcOrd="1" destOrd="0" presId="urn:microsoft.com/office/officeart/2005/8/layout/vList5"/>
    <dgm:cxn modelId="{74BEE849-8819-4138-A68C-2A4EB4FBAD90}" type="presParOf" srcId="{7E1E0D0C-1AA1-45C2-B1AD-01253453D3C1}" destId="{BDF0F840-3A7E-40D2-8AC7-501176ECEE7C}" srcOrd="1" destOrd="0" presId="urn:microsoft.com/office/officeart/2005/8/layout/vList5"/>
    <dgm:cxn modelId="{978B875D-8B4E-4AE9-9897-F6695B337420}" type="presParOf" srcId="{7E1E0D0C-1AA1-45C2-B1AD-01253453D3C1}" destId="{82C137DF-68EE-47CC-A4E7-737DAA5D1434}" srcOrd="2" destOrd="0" presId="urn:microsoft.com/office/officeart/2005/8/layout/vList5"/>
    <dgm:cxn modelId="{9A463F9D-9800-4AD0-B315-7B409C1AA808}" type="presParOf" srcId="{82C137DF-68EE-47CC-A4E7-737DAA5D1434}" destId="{A6F4F85A-02EE-4061-89C6-18EEC4A4E481}" srcOrd="0" destOrd="0" presId="urn:microsoft.com/office/officeart/2005/8/layout/vList5"/>
    <dgm:cxn modelId="{122A9F1F-7760-4348-82DF-F4521DFC1A8A}" type="presParOf" srcId="{82C137DF-68EE-47CC-A4E7-737DAA5D1434}" destId="{3A25A9AC-B6AE-4043-9894-559FCEA7EAAA}" srcOrd="1" destOrd="0" presId="urn:microsoft.com/office/officeart/2005/8/layout/vList5"/>
    <dgm:cxn modelId="{5E19DA01-BFA1-47D6-ACE8-55183CC57CB0}" type="presParOf" srcId="{7E1E0D0C-1AA1-45C2-B1AD-01253453D3C1}" destId="{BEFB35A4-6F38-44E3-BA64-9EFE526FF44E}" srcOrd="3" destOrd="0" presId="urn:microsoft.com/office/officeart/2005/8/layout/vList5"/>
    <dgm:cxn modelId="{C461122F-7A93-4B2D-990F-5113434EB79B}" type="presParOf" srcId="{7E1E0D0C-1AA1-45C2-B1AD-01253453D3C1}" destId="{9C84CF2D-76B7-489F-B7DF-EDF0D74F3F2C}" srcOrd="4" destOrd="0" presId="urn:microsoft.com/office/officeart/2005/8/layout/vList5"/>
    <dgm:cxn modelId="{45BE0F94-25D5-41E7-9A18-6E5BDC701B74}" type="presParOf" srcId="{9C84CF2D-76B7-489F-B7DF-EDF0D74F3F2C}" destId="{A346E8DD-3B0D-4BF7-8055-19E654EC0C36}" srcOrd="0" destOrd="0" presId="urn:microsoft.com/office/officeart/2005/8/layout/vList5"/>
    <dgm:cxn modelId="{6895E094-67BC-4567-8583-8D7F69CC5C08}" type="presParOf" srcId="{9C84CF2D-76B7-489F-B7DF-EDF0D74F3F2C}" destId="{4B02BD73-921D-4759-AB60-F2653266CE3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D779AE3-0AAE-4639-9AE5-951D315A7A70}" type="doc">
      <dgm:prSet loTypeId="urn:microsoft.com/office/officeart/2005/8/layout/lProcess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3309D87-DB7D-433C-856F-51BA523E5738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dirty="0" smtClean="0">
              <a:solidFill>
                <a:schemeClr val="tx1"/>
              </a:solidFill>
            </a:rPr>
            <a:t>Тотожні перетворення в початковій школі здійснюються на підставі властивостей  та законів арифметичних дій та їх наслідків:</a:t>
          </a:r>
          <a:endParaRPr lang="ru-RU" sz="2400" b="1" i="0" dirty="0">
            <a:solidFill>
              <a:schemeClr val="tx1"/>
            </a:solidFill>
          </a:endParaRPr>
        </a:p>
      </dgm:t>
    </dgm:pt>
    <dgm:pt modelId="{EC2230E2-C53C-4B9E-A1BB-62DA35CB12DC}" type="parTrans" cxnId="{C27D397E-7878-40CF-B0E5-FF361FA617CF}">
      <dgm:prSet/>
      <dgm:spPr/>
      <dgm:t>
        <a:bodyPr/>
        <a:lstStyle/>
        <a:p>
          <a:pPr algn="ctr"/>
          <a:endParaRPr lang="ru-RU" sz="2400" b="0">
            <a:solidFill>
              <a:schemeClr val="tx1"/>
            </a:solidFill>
          </a:endParaRPr>
        </a:p>
      </dgm:t>
    </dgm:pt>
    <dgm:pt modelId="{F38C0951-B572-44A7-9C21-B18A80299BE6}" type="sibTrans" cxnId="{C27D397E-7878-40CF-B0E5-FF361FA617CF}">
      <dgm:prSet/>
      <dgm:spPr/>
      <dgm:t>
        <a:bodyPr/>
        <a:lstStyle/>
        <a:p>
          <a:pPr algn="ctr"/>
          <a:endParaRPr lang="ru-RU" sz="2400" b="0">
            <a:solidFill>
              <a:schemeClr val="tx1"/>
            </a:solidFill>
          </a:endParaRPr>
        </a:p>
      </dgm:t>
    </dgm:pt>
    <dgm:pt modelId="{B9244507-5662-4BFB-8F56-7CC72AE951A3}">
      <dgm:prSet phldrT="[Текст]" custT="1"/>
      <dgm:spPr/>
      <dgm:t>
        <a:bodyPr/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0" i="0" dirty="0" smtClean="0">
              <a:solidFill>
                <a:schemeClr val="tx1"/>
              </a:solidFill>
            </a:rPr>
            <a:t>Переставного закону множення та додавання;</a:t>
          </a:r>
          <a:endParaRPr lang="ru-RU" sz="2400" b="0" i="0" dirty="0">
            <a:solidFill>
              <a:schemeClr val="tx1"/>
            </a:solidFill>
          </a:endParaRPr>
        </a:p>
      </dgm:t>
    </dgm:pt>
    <dgm:pt modelId="{42A7D7DE-BD0B-4797-9A3F-831AC603D512}" type="parTrans" cxnId="{4AEBA15D-241F-4F53-95F9-9131EA642F70}">
      <dgm:prSet/>
      <dgm:spPr/>
      <dgm:t>
        <a:bodyPr/>
        <a:lstStyle/>
        <a:p>
          <a:pPr algn="ctr"/>
          <a:endParaRPr lang="ru-RU" sz="2400" b="0">
            <a:solidFill>
              <a:schemeClr val="tx1"/>
            </a:solidFill>
          </a:endParaRPr>
        </a:p>
      </dgm:t>
    </dgm:pt>
    <dgm:pt modelId="{F2C6C398-A9EA-4DBE-985C-081B678D4E87}" type="sibTrans" cxnId="{4AEBA15D-241F-4F53-95F9-9131EA642F70}">
      <dgm:prSet/>
      <dgm:spPr/>
      <dgm:t>
        <a:bodyPr/>
        <a:lstStyle/>
        <a:p>
          <a:pPr algn="ctr"/>
          <a:endParaRPr lang="ru-RU" sz="2400" b="0">
            <a:solidFill>
              <a:schemeClr val="tx1"/>
            </a:solidFill>
          </a:endParaRPr>
        </a:p>
      </dgm:t>
    </dgm:pt>
    <dgm:pt modelId="{94A6A1A0-D4C0-4009-BA54-0212AB5D62F9}">
      <dgm:prSet phldrT="[Текст]" custT="1"/>
      <dgm:spPr/>
      <dgm:t>
        <a:bodyPr/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0" i="0" dirty="0" smtClean="0">
              <a:solidFill>
                <a:schemeClr val="tx1"/>
              </a:solidFill>
            </a:rPr>
            <a:t>Сполучного закону додавання та множення;</a:t>
          </a:r>
          <a:endParaRPr lang="ru-RU" sz="2400" b="0" i="0" dirty="0">
            <a:solidFill>
              <a:schemeClr val="tx1"/>
            </a:solidFill>
          </a:endParaRPr>
        </a:p>
      </dgm:t>
    </dgm:pt>
    <dgm:pt modelId="{478DCBA3-45DF-4B9D-90F3-A191D844FB30}" type="parTrans" cxnId="{D87B335C-53B9-4ED3-9ECB-90E57E3D6C17}">
      <dgm:prSet/>
      <dgm:spPr/>
      <dgm:t>
        <a:bodyPr/>
        <a:lstStyle/>
        <a:p>
          <a:pPr algn="ctr"/>
          <a:endParaRPr lang="ru-RU" sz="2400" b="0">
            <a:solidFill>
              <a:schemeClr val="tx1"/>
            </a:solidFill>
          </a:endParaRPr>
        </a:p>
      </dgm:t>
    </dgm:pt>
    <dgm:pt modelId="{4E5E06DC-DE9E-4961-B1A2-1A84521ACBAF}" type="sibTrans" cxnId="{D87B335C-53B9-4ED3-9ECB-90E57E3D6C17}">
      <dgm:prSet/>
      <dgm:spPr/>
      <dgm:t>
        <a:bodyPr/>
        <a:lstStyle/>
        <a:p>
          <a:pPr algn="ctr"/>
          <a:endParaRPr lang="ru-RU" sz="2400" b="0">
            <a:solidFill>
              <a:schemeClr val="tx1"/>
            </a:solidFill>
          </a:endParaRPr>
        </a:p>
      </dgm:t>
    </dgm:pt>
    <dgm:pt modelId="{BCB2A933-7A23-4015-B99F-5B3F6301D354}">
      <dgm:prSet phldrT="[Текст]" custT="1"/>
      <dgm:spPr/>
      <dgm:t>
        <a:bodyPr/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0" i="0" dirty="0" smtClean="0">
              <a:solidFill>
                <a:schemeClr val="tx1"/>
              </a:solidFill>
            </a:rPr>
            <a:t>правил:</a:t>
          </a:r>
        </a:p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>
              <a:solidFill>
                <a:schemeClr val="tx1"/>
              </a:solidFill>
            </a:rPr>
            <a:t>- </a:t>
          </a:r>
          <a:r>
            <a:rPr lang="uk-UA" sz="2400" b="0" i="1" dirty="0" smtClean="0">
              <a:solidFill>
                <a:schemeClr val="tx1"/>
              </a:solidFill>
            </a:rPr>
            <a:t>віднімання суми від числа, </a:t>
          </a:r>
          <a:r>
            <a:rPr lang="uk-UA" sz="2400" b="0" i="1" dirty="0" err="1" smtClean="0">
              <a:solidFill>
                <a:schemeClr val="tx1"/>
              </a:solidFill>
            </a:rPr>
            <a:t>числа</a:t>
          </a:r>
          <a:r>
            <a:rPr lang="uk-UA" sz="2400" b="0" i="1" dirty="0" smtClean="0">
              <a:solidFill>
                <a:schemeClr val="tx1"/>
              </a:solidFill>
            </a:rPr>
            <a:t> від суми; </a:t>
          </a:r>
          <a:endParaRPr lang="ru-RU" sz="2400" b="0" i="1" dirty="0" smtClean="0">
            <a:solidFill>
              <a:schemeClr val="tx1"/>
            </a:solidFill>
          </a:endParaRPr>
        </a:p>
        <a:p>
          <a:pPr marL="0" lvl="1" indent="0" algn="just" defTabSz="9144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uk-UA" sz="2400" b="0" i="1" dirty="0" smtClean="0">
              <a:solidFill>
                <a:schemeClr val="tx1"/>
              </a:solidFill>
            </a:rPr>
            <a:t>- множення числа на суму, суми на число; </a:t>
          </a:r>
          <a:endParaRPr lang="ru-RU" sz="2400" b="0" i="1" dirty="0" smtClean="0">
            <a:solidFill>
              <a:schemeClr val="tx1"/>
            </a:solidFill>
          </a:endParaRPr>
        </a:p>
        <a:p>
          <a:pPr marL="0" lvl="1" indent="0" algn="just" defTabSz="9144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uk-UA" sz="2400" b="0" i="1" dirty="0" smtClean="0">
              <a:solidFill>
                <a:schemeClr val="tx1"/>
              </a:solidFill>
            </a:rPr>
            <a:t>- ділення суми на число; </a:t>
          </a:r>
        </a:p>
        <a:p>
          <a:pPr marL="0" lvl="1" indent="0" algn="just" defTabSz="9144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uk-UA" sz="2400" b="0" i="1" dirty="0" smtClean="0">
              <a:solidFill>
                <a:schemeClr val="tx1"/>
              </a:solidFill>
            </a:rPr>
            <a:t>- ділення числа на добуток  тощо.</a:t>
          </a:r>
          <a:endParaRPr lang="ru-RU" sz="2400" b="0" i="1" dirty="0">
            <a:solidFill>
              <a:schemeClr val="tx1"/>
            </a:solidFill>
          </a:endParaRPr>
        </a:p>
      </dgm:t>
    </dgm:pt>
    <dgm:pt modelId="{3352A2C3-DD48-4C14-8049-C42C95D2C1C6}" type="parTrans" cxnId="{153424F5-1CCE-42C6-B3CB-134E0D019D2D}">
      <dgm:prSet/>
      <dgm:spPr/>
      <dgm:t>
        <a:bodyPr/>
        <a:lstStyle/>
        <a:p>
          <a:pPr algn="ctr"/>
          <a:endParaRPr lang="ru-RU" sz="2400" b="0">
            <a:solidFill>
              <a:schemeClr val="tx1"/>
            </a:solidFill>
          </a:endParaRPr>
        </a:p>
      </dgm:t>
    </dgm:pt>
    <dgm:pt modelId="{3C5D3141-F7E7-4304-8D92-30F40059452A}" type="sibTrans" cxnId="{153424F5-1CCE-42C6-B3CB-134E0D019D2D}">
      <dgm:prSet/>
      <dgm:spPr/>
      <dgm:t>
        <a:bodyPr/>
        <a:lstStyle/>
        <a:p>
          <a:pPr algn="ctr"/>
          <a:endParaRPr lang="ru-RU" sz="2400" b="0">
            <a:solidFill>
              <a:schemeClr val="tx1"/>
            </a:solidFill>
          </a:endParaRPr>
        </a:p>
      </dgm:t>
    </dgm:pt>
    <dgm:pt modelId="{035B3780-7E51-49A6-AAE9-8FACFD0985BB}" type="pres">
      <dgm:prSet presAssocID="{2D779AE3-0AAE-4639-9AE5-951D315A7A7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CF957C-8C6A-4683-B233-EC3575F77AEE}" type="pres">
      <dgm:prSet presAssocID="{D3309D87-DB7D-433C-856F-51BA523E5738}" presName="compNode" presStyleCnt="0"/>
      <dgm:spPr/>
    </dgm:pt>
    <dgm:pt modelId="{E797F714-E5DB-4CD7-B66F-3DA4A966C773}" type="pres">
      <dgm:prSet presAssocID="{D3309D87-DB7D-433C-856F-51BA523E5738}" presName="aNode" presStyleLbl="bgShp" presStyleIdx="0" presStyleCnt="1"/>
      <dgm:spPr/>
      <dgm:t>
        <a:bodyPr/>
        <a:lstStyle/>
        <a:p>
          <a:endParaRPr lang="ru-RU"/>
        </a:p>
      </dgm:t>
    </dgm:pt>
    <dgm:pt modelId="{4B2AEAA2-71AA-4880-9CA4-DEF5AE9D091E}" type="pres">
      <dgm:prSet presAssocID="{D3309D87-DB7D-433C-856F-51BA523E5738}" presName="textNode" presStyleLbl="bgShp" presStyleIdx="0" presStyleCnt="1"/>
      <dgm:spPr/>
      <dgm:t>
        <a:bodyPr/>
        <a:lstStyle/>
        <a:p>
          <a:endParaRPr lang="ru-RU"/>
        </a:p>
      </dgm:t>
    </dgm:pt>
    <dgm:pt modelId="{6DE7E538-FE08-41C3-836A-1B3CE5D924CB}" type="pres">
      <dgm:prSet presAssocID="{D3309D87-DB7D-433C-856F-51BA523E5738}" presName="compChildNode" presStyleCnt="0"/>
      <dgm:spPr/>
    </dgm:pt>
    <dgm:pt modelId="{288F2CA4-7374-43F3-8767-E00AF5B070FC}" type="pres">
      <dgm:prSet presAssocID="{D3309D87-DB7D-433C-856F-51BA523E5738}" presName="theInnerList" presStyleCnt="0"/>
      <dgm:spPr/>
    </dgm:pt>
    <dgm:pt modelId="{6836A467-B1A8-4991-8BC0-87B6AE65FD94}" type="pres">
      <dgm:prSet presAssocID="{B9244507-5662-4BFB-8F56-7CC72AE951A3}" presName="childNode" presStyleLbl="node1" presStyleIdx="0" presStyleCnt="3" custScaleY="315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A2978-3BE4-46EE-B5FE-1063B675A85C}" type="pres">
      <dgm:prSet presAssocID="{B9244507-5662-4BFB-8F56-7CC72AE951A3}" presName="aSpace2" presStyleCnt="0"/>
      <dgm:spPr/>
    </dgm:pt>
    <dgm:pt modelId="{00898FF5-67BA-400A-93DE-CE58F606F9B6}" type="pres">
      <dgm:prSet presAssocID="{94A6A1A0-D4C0-4009-BA54-0212AB5D62F9}" presName="childNode" presStyleLbl="node1" presStyleIdx="1" presStyleCnt="3" custScaleY="32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70A3D5-29B7-42BC-AFE6-1B2D168603E5}" type="pres">
      <dgm:prSet presAssocID="{94A6A1A0-D4C0-4009-BA54-0212AB5D62F9}" presName="aSpace2" presStyleCnt="0"/>
      <dgm:spPr/>
    </dgm:pt>
    <dgm:pt modelId="{5A68E8B7-4A10-4153-A01D-8A617E00E9F1}" type="pres">
      <dgm:prSet presAssocID="{BCB2A933-7A23-4015-B99F-5B3F6301D354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157096-89BB-4208-AA6F-02957F44ECB3}" type="presOf" srcId="{94A6A1A0-D4C0-4009-BA54-0212AB5D62F9}" destId="{00898FF5-67BA-400A-93DE-CE58F606F9B6}" srcOrd="0" destOrd="0" presId="urn:microsoft.com/office/officeart/2005/8/layout/lProcess2"/>
    <dgm:cxn modelId="{9B2BE77A-026A-45BB-BC0C-044B3CF1BE7E}" type="presOf" srcId="{D3309D87-DB7D-433C-856F-51BA523E5738}" destId="{E797F714-E5DB-4CD7-B66F-3DA4A966C773}" srcOrd="0" destOrd="0" presId="urn:microsoft.com/office/officeart/2005/8/layout/lProcess2"/>
    <dgm:cxn modelId="{3FE500DF-3244-46DC-B71B-FF08C57E7D4E}" type="presOf" srcId="{2D779AE3-0AAE-4639-9AE5-951D315A7A70}" destId="{035B3780-7E51-49A6-AAE9-8FACFD0985BB}" srcOrd="0" destOrd="0" presId="urn:microsoft.com/office/officeart/2005/8/layout/lProcess2"/>
    <dgm:cxn modelId="{D87B335C-53B9-4ED3-9ECB-90E57E3D6C17}" srcId="{D3309D87-DB7D-433C-856F-51BA523E5738}" destId="{94A6A1A0-D4C0-4009-BA54-0212AB5D62F9}" srcOrd="1" destOrd="0" parTransId="{478DCBA3-45DF-4B9D-90F3-A191D844FB30}" sibTransId="{4E5E06DC-DE9E-4961-B1A2-1A84521ACBAF}"/>
    <dgm:cxn modelId="{153424F5-1CCE-42C6-B3CB-134E0D019D2D}" srcId="{D3309D87-DB7D-433C-856F-51BA523E5738}" destId="{BCB2A933-7A23-4015-B99F-5B3F6301D354}" srcOrd="2" destOrd="0" parTransId="{3352A2C3-DD48-4C14-8049-C42C95D2C1C6}" sibTransId="{3C5D3141-F7E7-4304-8D92-30F40059452A}"/>
    <dgm:cxn modelId="{328E8108-A803-4337-878D-FC73D4129487}" type="presOf" srcId="{D3309D87-DB7D-433C-856F-51BA523E5738}" destId="{4B2AEAA2-71AA-4880-9CA4-DEF5AE9D091E}" srcOrd="1" destOrd="0" presId="urn:microsoft.com/office/officeart/2005/8/layout/lProcess2"/>
    <dgm:cxn modelId="{C27D397E-7878-40CF-B0E5-FF361FA617CF}" srcId="{2D779AE3-0AAE-4639-9AE5-951D315A7A70}" destId="{D3309D87-DB7D-433C-856F-51BA523E5738}" srcOrd="0" destOrd="0" parTransId="{EC2230E2-C53C-4B9E-A1BB-62DA35CB12DC}" sibTransId="{F38C0951-B572-44A7-9C21-B18A80299BE6}"/>
    <dgm:cxn modelId="{8C9CB18E-5176-4BD1-80BD-6458CB0883E0}" type="presOf" srcId="{BCB2A933-7A23-4015-B99F-5B3F6301D354}" destId="{5A68E8B7-4A10-4153-A01D-8A617E00E9F1}" srcOrd="0" destOrd="0" presId="urn:microsoft.com/office/officeart/2005/8/layout/lProcess2"/>
    <dgm:cxn modelId="{4AEBA15D-241F-4F53-95F9-9131EA642F70}" srcId="{D3309D87-DB7D-433C-856F-51BA523E5738}" destId="{B9244507-5662-4BFB-8F56-7CC72AE951A3}" srcOrd="0" destOrd="0" parTransId="{42A7D7DE-BD0B-4797-9A3F-831AC603D512}" sibTransId="{F2C6C398-A9EA-4DBE-985C-081B678D4E87}"/>
    <dgm:cxn modelId="{9F5768DF-4630-4D7F-BF40-4E7083D6505E}" type="presOf" srcId="{B9244507-5662-4BFB-8F56-7CC72AE951A3}" destId="{6836A467-B1A8-4991-8BC0-87B6AE65FD94}" srcOrd="0" destOrd="0" presId="urn:microsoft.com/office/officeart/2005/8/layout/lProcess2"/>
    <dgm:cxn modelId="{38033134-9158-4775-804A-5B20F8875209}" type="presParOf" srcId="{035B3780-7E51-49A6-AAE9-8FACFD0985BB}" destId="{DFCF957C-8C6A-4683-B233-EC3575F77AEE}" srcOrd="0" destOrd="0" presId="urn:microsoft.com/office/officeart/2005/8/layout/lProcess2"/>
    <dgm:cxn modelId="{333482BA-831B-42A0-BE5F-78F31FCC0813}" type="presParOf" srcId="{DFCF957C-8C6A-4683-B233-EC3575F77AEE}" destId="{E797F714-E5DB-4CD7-B66F-3DA4A966C773}" srcOrd="0" destOrd="0" presId="urn:microsoft.com/office/officeart/2005/8/layout/lProcess2"/>
    <dgm:cxn modelId="{717A1734-F87E-4754-BA52-EBB853676B71}" type="presParOf" srcId="{DFCF957C-8C6A-4683-B233-EC3575F77AEE}" destId="{4B2AEAA2-71AA-4880-9CA4-DEF5AE9D091E}" srcOrd="1" destOrd="0" presId="urn:microsoft.com/office/officeart/2005/8/layout/lProcess2"/>
    <dgm:cxn modelId="{5558CC19-467D-478E-B532-EE4202BFE86F}" type="presParOf" srcId="{DFCF957C-8C6A-4683-B233-EC3575F77AEE}" destId="{6DE7E538-FE08-41C3-836A-1B3CE5D924CB}" srcOrd="2" destOrd="0" presId="urn:microsoft.com/office/officeart/2005/8/layout/lProcess2"/>
    <dgm:cxn modelId="{44E9915F-BD22-4ED7-84A4-E85FD661E0F0}" type="presParOf" srcId="{6DE7E538-FE08-41C3-836A-1B3CE5D924CB}" destId="{288F2CA4-7374-43F3-8767-E00AF5B070FC}" srcOrd="0" destOrd="0" presId="urn:microsoft.com/office/officeart/2005/8/layout/lProcess2"/>
    <dgm:cxn modelId="{08E873E1-0AB0-47A0-B198-31066869AE00}" type="presParOf" srcId="{288F2CA4-7374-43F3-8767-E00AF5B070FC}" destId="{6836A467-B1A8-4991-8BC0-87B6AE65FD94}" srcOrd="0" destOrd="0" presId="urn:microsoft.com/office/officeart/2005/8/layout/lProcess2"/>
    <dgm:cxn modelId="{F0E13260-BA7B-44E0-A5C8-4379433942C4}" type="presParOf" srcId="{288F2CA4-7374-43F3-8767-E00AF5B070FC}" destId="{1EDA2978-3BE4-46EE-B5FE-1063B675A85C}" srcOrd="1" destOrd="0" presId="urn:microsoft.com/office/officeart/2005/8/layout/lProcess2"/>
    <dgm:cxn modelId="{2351D746-6B3E-4071-A546-74284FC6F9CB}" type="presParOf" srcId="{288F2CA4-7374-43F3-8767-E00AF5B070FC}" destId="{00898FF5-67BA-400A-93DE-CE58F606F9B6}" srcOrd="2" destOrd="0" presId="urn:microsoft.com/office/officeart/2005/8/layout/lProcess2"/>
    <dgm:cxn modelId="{A9866AA9-FB7A-4792-88FA-69B3C7761A49}" type="presParOf" srcId="{288F2CA4-7374-43F3-8767-E00AF5B070FC}" destId="{4F70A3D5-29B7-42BC-AFE6-1B2D168603E5}" srcOrd="3" destOrd="0" presId="urn:microsoft.com/office/officeart/2005/8/layout/lProcess2"/>
    <dgm:cxn modelId="{8B1255F5-C53D-41F0-97CB-4A010B18E315}" type="presParOf" srcId="{288F2CA4-7374-43F3-8767-E00AF5B070FC}" destId="{5A68E8B7-4A10-4153-A01D-8A617E00E9F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1DFB61E-D8CA-480F-8E2A-C8645A9EC37F}" type="doc">
      <dgm:prSet loTypeId="urn:microsoft.com/office/officeart/2005/8/layout/hList6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CA2303A-7351-464A-97FB-441299829D04}">
      <dgm:prSet phldrT="[Текст]" custT="1"/>
      <dgm:spPr/>
      <dgm:t>
        <a:bodyPr/>
        <a:lstStyle/>
        <a:p>
          <a:pPr algn="just">
            <a:lnSpc>
              <a:spcPct val="120000"/>
            </a:lnSpc>
          </a:pPr>
          <a:r>
            <a:rPr lang="uk-UA" sz="2400" b="1" dirty="0" smtClean="0">
              <a:solidFill>
                <a:schemeClr val="bg1"/>
              </a:solidFill>
            </a:rPr>
            <a:t>розуміння змінної як букви, що може набувати деякої множини значень</a:t>
          </a:r>
          <a:endParaRPr lang="ru-RU" sz="2400" b="1" dirty="0">
            <a:solidFill>
              <a:schemeClr val="bg1"/>
            </a:solidFill>
          </a:endParaRPr>
        </a:p>
      </dgm:t>
    </dgm:pt>
    <dgm:pt modelId="{8D9B3BC9-5F92-4965-BE25-8CD5BB9ADFA9}" type="parTrans" cxnId="{8F56E473-F7E6-475F-8759-89C053F0BC50}">
      <dgm:prSet/>
      <dgm:spPr/>
      <dgm:t>
        <a:bodyPr/>
        <a:lstStyle/>
        <a:p>
          <a:pPr>
            <a:lnSpc>
              <a:spcPct val="120000"/>
            </a:lnSpc>
          </a:pPr>
          <a:endParaRPr lang="ru-RU" sz="2400"/>
        </a:p>
      </dgm:t>
    </dgm:pt>
    <dgm:pt modelId="{C255327C-8BCF-43E5-9935-9F9D5C0630A9}" type="sibTrans" cxnId="{8F56E473-F7E6-475F-8759-89C053F0BC50}">
      <dgm:prSet/>
      <dgm:spPr/>
      <dgm:t>
        <a:bodyPr/>
        <a:lstStyle/>
        <a:p>
          <a:pPr>
            <a:lnSpc>
              <a:spcPct val="120000"/>
            </a:lnSpc>
          </a:pPr>
          <a:endParaRPr lang="ru-RU" sz="2400"/>
        </a:p>
      </dgm:t>
    </dgm:pt>
    <dgm:pt modelId="{A1BD874A-3324-44D6-800A-812730EEF629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2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/>
            <a:t>уявлення про те, що  </a:t>
          </a:r>
          <a:r>
            <a:rPr lang="uk-UA" sz="2400" b="1" dirty="0" smtClean="0">
              <a:solidFill>
                <a:schemeClr val="bg1"/>
              </a:solidFill>
            </a:rPr>
            <a:t>вираз із змінною не має певного значення; </a:t>
          </a:r>
          <a:r>
            <a:rPr lang="uk-UA" sz="2400" b="1" dirty="0" err="1" smtClean="0">
              <a:solidFill>
                <a:schemeClr val="bg1"/>
              </a:solidFill>
            </a:rPr>
            <a:t>значення</a:t>
          </a:r>
          <a:r>
            <a:rPr lang="uk-UA" sz="2400" b="1" dirty="0" smtClean="0">
              <a:solidFill>
                <a:schemeClr val="bg1"/>
              </a:solidFill>
            </a:rPr>
            <a:t> виразу зі змінною залежить від числового значення якого набуває змінна - буква</a:t>
          </a:r>
          <a:endParaRPr lang="ru-RU" sz="2400" b="1" dirty="0">
            <a:solidFill>
              <a:schemeClr val="bg1"/>
            </a:solidFill>
          </a:endParaRPr>
        </a:p>
      </dgm:t>
    </dgm:pt>
    <dgm:pt modelId="{0F2C42DE-DD37-4F87-9163-F80CDC1EA6E3}" type="parTrans" cxnId="{5D20009D-3C80-4F2E-BB96-EFF659E7D0A1}">
      <dgm:prSet/>
      <dgm:spPr/>
      <dgm:t>
        <a:bodyPr/>
        <a:lstStyle/>
        <a:p>
          <a:pPr>
            <a:lnSpc>
              <a:spcPct val="120000"/>
            </a:lnSpc>
          </a:pPr>
          <a:endParaRPr lang="ru-RU" sz="2400"/>
        </a:p>
      </dgm:t>
    </dgm:pt>
    <dgm:pt modelId="{F60B65BB-6B9D-4236-B81B-F704AC12AD63}" type="sibTrans" cxnId="{5D20009D-3C80-4F2E-BB96-EFF659E7D0A1}">
      <dgm:prSet/>
      <dgm:spPr/>
      <dgm:t>
        <a:bodyPr/>
        <a:lstStyle/>
        <a:p>
          <a:pPr>
            <a:lnSpc>
              <a:spcPct val="120000"/>
            </a:lnSpc>
          </a:pPr>
          <a:endParaRPr lang="ru-RU" sz="2400"/>
        </a:p>
      </dgm:t>
    </dgm:pt>
    <dgm:pt modelId="{D7067432-276E-47ED-9B32-EC53D0C65E17}" type="pres">
      <dgm:prSet presAssocID="{51DFB61E-D8CA-480F-8E2A-C8645A9EC37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4924CC-5C9C-44CA-89B6-C64F3FA2B24E}" type="pres">
      <dgm:prSet presAssocID="{8CA2303A-7351-464A-97FB-441299829D04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728B7A-8D76-4E4E-8466-C999732836C5}" type="pres">
      <dgm:prSet presAssocID="{C255327C-8BCF-43E5-9935-9F9D5C0630A9}" presName="sibTrans" presStyleCnt="0"/>
      <dgm:spPr/>
    </dgm:pt>
    <dgm:pt modelId="{6BFED263-0B92-4E02-8B56-85D340A7776B}" type="pres">
      <dgm:prSet presAssocID="{A1BD874A-3324-44D6-800A-812730EEF62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AFA7DC-EF58-43C4-B864-99CBC0F83FD0}" type="presOf" srcId="{8CA2303A-7351-464A-97FB-441299829D04}" destId="{C24924CC-5C9C-44CA-89B6-C64F3FA2B24E}" srcOrd="0" destOrd="0" presId="urn:microsoft.com/office/officeart/2005/8/layout/hList6"/>
    <dgm:cxn modelId="{8F56E473-F7E6-475F-8759-89C053F0BC50}" srcId="{51DFB61E-D8CA-480F-8E2A-C8645A9EC37F}" destId="{8CA2303A-7351-464A-97FB-441299829D04}" srcOrd="0" destOrd="0" parTransId="{8D9B3BC9-5F92-4965-BE25-8CD5BB9ADFA9}" sibTransId="{C255327C-8BCF-43E5-9935-9F9D5C0630A9}"/>
    <dgm:cxn modelId="{B911711B-BA2E-4AA8-85AE-D33275293F35}" type="presOf" srcId="{51DFB61E-D8CA-480F-8E2A-C8645A9EC37F}" destId="{D7067432-276E-47ED-9B32-EC53D0C65E17}" srcOrd="0" destOrd="0" presId="urn:microsoft.com/office/officeart/2005/8/layout/hList6"/>
    <dgm:cxn modelId="{9F9F3CAB-2140-4B5C-9849-2454ED051FC4}" type="presOf" srcId="{A1BD874A-3324-44D6-800A-812730EEF629}" destId="{6BFED263-0B92-4E02-8B56-85D340A7776B}" srcOrd="0" destOrd="0" presId="urn:microsoft.com/office/officeart/2005/8/layout/hList6"/>
    <dgm:cxn modelId="{5D20009D-3C80-4F2E-BB96-EFF659E7D0A1}" srcId="{51DFB61E-D8CA-480F-8E2A-C8645A9EC37F}" destId="{A1BD874A-3324-44D6-800A-812730EEF629}" srcOrd="1" destOrd="0" parTransId="{0F2C42DE-DD37-4F87-9163-F80CDC1EA6E3}" sibTransId="{F60B65BB-6B9D-4236-B81B-F704AC12AD63}"/>
    <dgm:cxn modelId="{A1A1FE9A-D2DD-4146-A2C1-40C9B9DA592B}" type="presParOf" srcId="{D7067432-276E-47ED-9B32-EC53D0C65E17}" destId="{C24924CC-5C9C-44CA-89B6-C64F3FA2B24E}" srcOrd="0" destOrd="0" presId="urn:microsoft.com/office/officeart/2005/8/layout/hList6"/>
    <dgm:cxn modelId="{B06D7813-5DDE-4B10-BE57-8FEBB28A3A67}" type="presParOf" srcId="{D7067432-276E-47ED-9B32-EC53D0C65E17}" destId="{A5728B7A-8D76-4E4E-8466-C999732836C5}" srcOrd="1" destOrd="0" presId="urn:microsoft.com/office/officeart/2005/8/layout/hList6"/>
    <dgm:cxn modelId="{0531E3D3-9BE3-4C0D-8687-9994AB81EB26}" type="presParOf" srcId="{D7067432-276E-47ED-9B32-EC53D0C65E17}" destId="{6BFED263-0B92-4E02-8B56-85D340A7776B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588A28-E27C-4607-91BC-0F1C2D522A90}">
      <dsp:nvSpPr>
        <dsp:cNvPr id="0" name=""/>
        <dsp:cNvSpPr/>
      </dsp:nvSpPr>
      <dsp:spPr>
        <a:xfrm>
          <a:off x="617219" y="0"/>
          <a:ext cx="6995160" cy="4625975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tint val="4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1A4CC85C-32A0-4C78-9D3E-7D753A187A38}">
      <dsp:nvSpPr>
        <dsp:cNvPr id="0" name=""/>
        <dsp:cNvSpPr/>
      </dsp:nvSpPr>
      <dsp:spPr>
        <a:xfrm>
          <a:off x="8840" y="1387792"/>
          <a:ext cx="2648902" cy="18503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Порівняння чисел</a:t>
          </a:r>
          <a:endParaRPr lang="ru-RU" sz="2900" kern="1200" dirty="0"/>
        </a:p>
      </dsp:txBody>
      <dsp:txXfrm>
        <a:off x="8840" y="1387792"/>
        <a:ext cx="2648902" cy="1850390"/>
      </dsp:txXfrm>
    </dsp:sp>
    <dsp:sp modelId="{F45BDF45-92C0-4360-AD6D-5FB55FF97B72}">
      <dsp:nvSpPr>
        <dsp:cNvPr id="0" name=""/>
        <dsp:cNvSpPr/>
      </dsp:nvSpPr>
      <dsp:spPr>
        <a:xfrm>
          <a:off x="2790348" y="1387792"/>
          <a:ext cx="2648902" cy="18503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Порівняння виразу та числа</a:t>
          </a:r>
          <a:endParaRPr lang="ru-RU" sz="2900" kern="1200" dirty="0"/>
        </a:p>
      </dsp:txBody>
      <dsp:txXfrm>
        <a:off x="2790348" y="1387792"/>
        <a:ext cx="2648902" cy="1850390"/>
      </dsp:txXfrm>
    </dsp:sp>
    <dsp:sp modelId="{707C3037-65D8-44BD-9D9B-70C42A07C136}">
      <dsp:nvSpPr>
        <dsp:cNvPr id="0" name=""/>
        <dsp:cNvSpPr/>
      </dsp:nvSpPr>
      <dsp:spPr>
        <a:xfrm>
          <a:off x="5571857" y="1387792"/>
          <a:ext cx="2648902" cy="18503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Порівняння математичних виразів</a:t>
          </a:r>
          <a:endParaRPr lang="ru-RU" sz="2900" kern="1200" dirty="0"/>
        </a:p>
      </dsp:txBody>
      <dsp:txXfrm>
        <a:off x="5571857" y="1387792"/>
        <a:ext cx="2648902" cy="185039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216A8E-4227-4E72-BDC0-DE7E5D972B1D}">
      <dsp:nvSpPr>
        <dsp:cNvPr id="0" name=""/>
        <dsp:cNvSpPr/>
      </dsp:nvSpPr>
      <dsp:spPr>
        <a:xfrm rot="5400000">
          <a:off x="5037334" y="-2946907"/>
          <a:ext cx="1026170" cy="7181860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SzPct val="100000"/>
            <a:buChar char="••"/>
          </a:pPr>
          <a:r>
            <a:rPr lang="uk-UA" sz="2400" kern="1200" dirty="0" smtClean="0"/>
            <a:t>спосіб складання пар;</a:t>
          </a:r>
          <a:endParaRPr lang="ru-RU" sz="2400" kern="1200" dirty="0" smtClean="0"/>
        </a:p>
        <a:p>
          <a:pPr marL="0" lvl="0" indent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SzPct val="100000"/>
            <a:buChar char="••"/>
          </a:pPr>
          <a:r>
            <a:rPr lang="uk-UA" sz="2400" kern="1200" dirty="0" smtClean="0"/>
            <a:t>спосіб порівняння на підставі місця числа в натуральному ряді;</a:t>
          </a:r>
          <a:endParaRPr lang="ru-RU" sz="2400" kern="1200" dirty="0" smtClean="0"/>
        </a:p>
        <a:p>
          <a:pPr marL="0" lvl="0" indent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SzPct val="100000"/>
            <a:buChar char="••"/>
          </a:pPr>
          <a:r>
            <a:rPr lang="uk-UA" sz="2400" kern="1200" dirty="0" smtClean="0"/>
            <a:t>логічний спосіб на підставі складу числа.</a:t>
          </a:r>
          <a:endParaRPr lang="ru-RU" sz="2400" kern="1200" dirty="0"/>
        </a:p>
      </dsp:txBody>
      <dsp:txXfrm rot="5400000">
        <a:off x="5037334" y="-2946907"/>
        <a:ext cx="1026170" cy="7181860"/>
      </dsp:txXfrm>
    </dsp:sp>
    <dsp:sp modelId="{36E4520E-1B85-4EE2-84C6-1AB6523EC047}">
      <dsp:nvSpPr>
        <dsp:cNvPr id="0" name=""/>
        <dsp:cNvSpPr/>
      </dsp:nvSpPr>
      <dsp:spPr>
        <a:xfrm>
          <a:off x="2650" y="2666"/>
          <a:ext cx="1956839" cy="128271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/>
            <a:t>В межах 10:</a:t>
          </a:r>
          <a:endParaRPr lang="ru-RU" sz="2400" kern="1200" dirty="0"/>
        </a:p>
      </dsp:txBody>
      <dsp:txXfrm>
        <a:off x="2650" y="2666"/>
        <a:ext cx="1956839" cy="1282712"/>
      </dsp:txXfrm>
    </dsp:sp>
    <dsp:sp modelId="{06FBA67B-0450-4740-BBF8-52D6007AFA40}">
      <dsp:nvSpPr>
        <dsp:cNvPr id="0" name=""/>
        <dsp:cNvSpPr/>
      </dsp:nvSpPr>
      <dsp:spPr>
        <a:xfrm rot="5400000">
          <a:off x="5037334" y="-1600058"/>
          <a:ext cx="1026170" cy="7181860"/>
        </a:xfrm>
        <a:prstGeom prst="round2SameRect">
          <a:avLst/>
        </a:prstGeom>
        <a:solidFill>
          <a:schemeClr val="accent2">
            <a:tint val="40000"/>
            <a:alpha val="90000"/>
            <a:hueOff val="3156207"/>
            <a:satOff val="7429"/>
            <a:lumOff val="716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3156207"/>
              <a:satOff val="7429"/>
              <a:lumOff val="716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спосіб порівняння на підставі місця числа в натуральному ряді.</a:t>
          </a:r>
          <a:endParaRPr lang="ru-RU" sz="2400" b="1" kern="1200" dirty="0" smtClean="0"/>
        </a:p>
      </dsp:txBody>
      <dsp:txXfrm rot="5400000">
        <a:off x="5037334" y="-1600058"/>
        <a:ext cx="1026170" cy="7181860"/>
      </dsp:txXfrm>
    </dsp:sp>
    <dsp:sp modelId="{9823FC7F-ED99-4BAC-B2A2-ACB45C5E6F7F}">
      <dsp:nvSpPr>
        <dsp:cNvPr id="0" name=""/>
        <dsp:cNvSpPr/>
      </dsp:nvSpPr>
      <dsp:spPr>
        <a:xfrm>
          <a:off x="2650" y="1349515"/>
          <a:ext cx="1956839" cy="1282712"/>
        </a:xfrm>
        <a:prstGeom prst="roundRect">
          <a:avLst/>
        </a:prstGeom>
        <a:gradFill rotWithShape="0">
          <a:gsLst>
            <a:gs pos="0">
              <a:schemeClr val="accent2">
                <a:hueOff val="3177232"/>
                <a:satOff val="6500"/>
                <a:lumOff val="2484"/>
                <a:alphaOff val="0"/>
                <a:shade val="47500"/>
                <a:satMod val="137000"/>
              </a:schemeClr>
            </a:gs>
            <a:gs pos="55000">
              <a:schemeClr val="accent2">
                <a:hueOff val="3177232"/>
                <a:satOff val="6500"/>
                <a:lumOff val="2484"/>
                <a:alphaOff val="0"/>
                <a:shade val="69000"/>
                <a:satMod val="137000"/>
              </a:schemeClr>
            </a:gs>
            <a:gs pos="100000">
              <a:schemeClr val="accent2">
                <a:hueOff val="3177232"/>
                <a:satOff val="6500"/>
                <a:lumOff val="2484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/>
            <a:t>В межах 20:</a:t>
          </a:r>
          <a:endParaRPr lang="ru-RU" sz="2400" b="1" kern="1200" dirty="0" smtClean="0"/>
        </a:p>
      </dsp:txBody>
      <dsp:txXfrm>
        <a:off x="2650" y="1349515"/>
        <a:ext cx="1956839" cy="1282712"/>
      </dsp:txXfrm>
    </dsp:sp>
    <dsp:sp modelId="{BF9AACAB-F51B-4D3D-836A-A943A724BA28}">
      <dsp:nvSpPr>
        <dsp:cNvPr id="0" name=""/>
        <dsp:cNvSpPr/>
      </dsp:nvSpPr>
      <dsp:spPr>
        <a:xfrm rot="5400000">
          <a:off x="5037334" y="-253210"/>
          <a:ext cx="1026170" cy="7181860"/>
        </a:xfrm>
        <a:prstGeom prst="round2SameRect">
          <a:avLst/>
        </a:prstGeom>
        <a:solidFill>
          <a:schemeClr val="accent2">
            <a:tint val="40000"/>
            <a:alpha val="90000"/>
            <a:hueOff val="6312414"/>
            <a:satOff val="14857"/>
            <a:lumOff val="1433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6312414"/>
              <a:satOff val="14857"/>
              <a:lumOff val="1433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SzPct val="100000"/>
            <a:buChar char="••"/>
          </a:pPr>
          <a:r>
            <a:rPr lang="uk-UA" sz="2400" kern="1200" dirty="0" smtClean="0"/>
            <a:t>спосіб порівняння на підставі місця числа в натуральному ряді;</a:t>
          </a:r>
          <a:endParaRPr lang="ru-RU" sz="2400" kern="1200" dirty="0" smtClean="0"/>
        </a:p>
        <a:p>
          <a:pPr marL="0" lvl="0" indent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SzPct val="100000"/>
            <a:buChar char="••"/>
          </a:pPr>
          <a:r>
            <a:rPr lang="uk-UA" sz="2400" kern="1200" dirty="0" smtClean="0"/>
            <a:t>порозрядне порівняння.</a:t>
          </a:r>
          <a:endParaRPr lang="ru-RU" sz="2400" kern="1200" dirty="0"/>
        </a:p>
      </dsp:txBody>
      <dsp:txXfrm rot="5400000">
        <a:off x="5037334" y="-253210"/>
        <a:ext cx="1026170" cy="7181860"/>
      </dsp:txXfrm>
    </dsp:sp>
    <dsp:sp modelId="{A114BC17-DD74-449A-B313-363C81C217E7}">
      <dsp:nvSpPr>
        <dsp:cNvPr id="0" name=""/>
        <dsp:cNvSpPr/>
      </dsp:nvSpPr>
      <dsp:spPr>
        <a:xfrm>
          <a:off x="2650" y="2696363"/>
          <a:ext cx="1956839" cy="1282712"/>
        </a:xfrm>
        <a:prstGeom prst="roundRect">
          <a:avLst/>
        </a:prstGeom>
        <a:gradFill rotWithShape="0">
          <a:gsLst>
            <a:gs pos="0">
              <a:schemeClr val="accent2">
                <a:hueOff val="6354464"/>
                <a:satOff val="13001"/>
                <a:lumOff val="4967"/>
                <a:alphaOff val="0"/>
                <a:shade val="47500"/>
                <a:satMod val="137000"/>
              </a:schemeClr>
            </a:gs>
            <a:gs pos="55000">
              <a:schemeClr val="accent2">
                <a:hueOff val="6354464"/>
                <a:satOff val="13001"/>
                <a:lumOff val="4967"/>
                <a:alphaOff val="0"/>
                <a:shade val="69000"/>
                <a:satMod val="137000"/>
              </a:schemeClr>
            </a:gs>
            <a:gs pos="100000">
              <a:schemeClr val="accent2">
                <a:hueOff val="6354464"/>
                <a:satOff val="13001"/>
                <a:lumOff val="4967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/>
            <a:t>В межах 100, 1000:</a:t>
          </a:r>
          <a:endParaRPr lang="ru-RU" sz="2400" b="1" kern="1200" dirty="0" smtClean="0"/>
        </a:p>
      </dsp:txBody>
      <dsp:txXfrm>
        <a:off x="2650" y="2696363"/>
        <a:ext cx="1956839" cy="1282712"/>
      </dsp:txXfrm>
    </dsp:sp>
    <dsp:sp modelId="{CEF9E111-D565-46C3-A65D-BC8D687023F1}">
      <dsp:nvSpPr>
        <dsp:cNvPr id="0" name=""/>
        <dsp:cNvSpPr/>
      </dsp:nvSpPr>
      <dsp:spPr>
        <a:xfrm rot="5400000">
          <a:off x="5037334" y="1093638"/>
          <a:ext cx="1026170" cy="7181860"/>
        </a:xfrm>
        <a:prstGeom prst="round2SameRect">
          <a:avLst/>
        </a:prstGeom>
        <a:solidFill>
          <a:schemeClr val="accent2">
            <a:tint val="40000"/>
            <a:alpha val="90000"/>
            <a:hueOff val="9468620"/>
            <a:satOff val="22286"/>
            <a:lumOff val="2149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9468620"/>
              <a:satOff val="22286"/>
              <a:lumOff val="2149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SzPct val="100000"/>
            <a:buChar char="••"/>
          </a:pPr>
          <a:r>
            <a:rPr lang="uk-UA" sz="2400" kern="1200" dirty="0" smtClean="0"/>
            <a:t>спосіб порівняння на підставі місця числа в натуральному ряді;</a:t>
          </a:r>
          <a:endParaRPr lang="ru-RU" sz="2400" kern="1200" dirty="0" smtClean="0"/>
        </a:p>
        <a:p>
          <a:pPr marL="0" lvl="0" indent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SzPct val="100000"/>
            <a:buChar char="••"/>
          </a:pPr>
          <a:r>
            <a:rPr lang="uk-UA" sz="2400" kern="1200" dirty="0" smtClean="0"/>
            <a:t>порозрядне порівняння;</a:t>
          </a:r>
          <a:endParaRPr lang="ru-RU" sz="2400" kern="1200" dirty="0" smtClean="0"/>
        </a:p>
        <a:p>
          <a:pPr marL="0" lvl="0" indent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SzPct val="100000"/>
            <a:buChar char="••"/>
          </a:pPr>
          <a:r>
            <a:rPr lang="uk-UA" sz="2400" kern="1200" dirty="0" smtClean="0"/>
            <a:t>по класне порівняння.</a:t>
          </a:r>
          <a:endParaRPr lang="ru-RU" sz="2400" kern="1200" dirty="0"/>
        </a:p>
      </dsp:txBody>
      <dsp:txXfrm rot="5400000">
        <a:off x="5037334" y="1093638"/>
        <a:ext cx="1026170" cy="7181860"/>
      </dsp:txXfrm>
    </dsp:sp>
    <dsp:sp modelId="{E5DE6DE9-B987-4CC6-A7DC-F224EE475100}">
      <dsp:nvSpPr>
        <dsp:cNvPr id="0" name=""/>
        <dsp:cNvSpPr/>
      </dsp:nvSpPr>
      <dsp:spPr>
        <a:xfrm>
          <a:off x="2650" y="4043212"/>
          <a:ext cx="1956839" cy="1282712"/>
        </a:xfrm>
        <a:prstGeom prst="roundRect">
          <a:avLst/>
        </a:prstGeom>
        <a:gradFill rotWithShape="0">
          <a:gsLst>
            <a:gs pos="0">
              <a:schemeClr val="accent2">
                <a:hueOff val="9531695"/>
                <a:satOff val="19501"/>
                <a:lumOff val="7451"/>
                <a:alphaOff val="0"/>
                <a:shade val="47500"/>
                <a:satMod val="137000"/>
              </a:schemeClr>
            </a:gs>
            <a:gs pos="55000">
              <a:schemeClr val="accent2">
                <a:hueOff val="9531695"/>
                <a:satOff val="19501"/>
                <a:lumOff val="7451"/>
                <a:alphaOff val="0"/>
                <a:shade val="69000"/>
                <a:satMod val="137000"/>
              </a:schemeClr>
            </a:gs>
            <a:gs pos="100000">
              <a:schemeClr val="accent2">
                <a:hueOff val="9531695"/>
                <a:satOff val="19501"/>
                <a:lumOff val="7451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/>
            <a:t>В межах </a:t>
          </a:r>
          <a:r>
            <a:rPr lang="uk-UA" sz="2400" b="1" kern="1200" dirty="0" err="1" smtClean="0"/>
            <a:t>багато-цифрових</a:t>
          </a:r>
          <a:r>
            <a:rPr lang="uk-UA" sz="2400" b="1" kern="1200" dirty="0" smtClean="0"/>
            <a:t> чисел:</a:t>
          </a:r>
          <a:endParaRPr lang="ru-RU" sz="2400" b="1" kern="1200" dirty="0" smtClean="0"/>
        </a:p>
      </dsp:txBody>
      <dsp:txXfrm>
        <a:off x="2650" y="4043212"/>
        <a:ext cx="1956839" cy="128271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721C80-528F-460F-A691-ACB8E0C5F88D}">
      <dsp:nvSpPr>
        <dsp:cNvPr id="0" name=""/>
        <dsp:cNvSpPr/>
      </dsp:nvSpPr>
      <dsp:spPr>
        <a:xfrm rot="5400000">
          <a:off x="4732007" y="-2707828"/>
          <a:ext cx="1641490" cy="7175782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Спосіб на підставі обчислення значень виразів і порівняння одержаних чисел. </a:t>
          </a:r>
          <a:endParaRPr lang="ru-RU" sz="2400" kern="1200" dirty="0" smtClean="0"/>
        </a:p>
      </dsp:txBody>
      <dsp:txXfrm rot="5400000">
        <a:off x="4732007" y="-2707828"/>
        <a:ext cx="1641490" cy="7175782"/>
      </dsp:txXfrm>
    </dsp:sp>
    <dsp:sp modelId="{FAAA0F98-C435-4CDE-9642-0C9A382031F7}">
      <dsp:nvSpPr>
        <dsp:cNvPr id="0" name=""/>
        <dsp:cNvSpPr/>
      </dsp:nvSpPr>
      <dsp:spPr>
        <a:xfrm>
          <a:off x="3355" y="2658"/>
          <a:ext cx="1961505" cy="175480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/>
            <a:t>.</a:t>
          </a:r>
          <a:endParaRPr lang="ru-RU" sz="6500" kern="1200" dirty="0"/>
        </a:p>
      </dsp:txBody>
      <dsp:txXfrm>
        <a:off x="3355" y="2658"/>
        <a:ext cx="1961505" cy="1754808"/>
      </dsp:txXfrm>
    </dsp:sp>
    <dsp:sp modelId="{3A25A9AC-B6AE-4043-9894-559FCEA7EAAA}">
      <dsp:nvSpPr>
        <dsp:cNvPr id="0" name=""/>
        <dsp:cNvSpPr/>
      </dsp:nvSpPr>
      <dsp:spPr>
        <a:xfrm rot="5400000">
          <a:off x="4732007" y="-865279"/>
          <a:ext cx="1641490" cy="7175782"/>
        </a:xfrm>
        <a:prstGeom prst="round2SameRect">
          <a:avLst/>
        </a:prstGeom>
        <a:solidFill>
          <a:schemeClr val="accent2">
            <a:tint val="40000"/>
            <a:alpha val="90000"/>
            <a:hueOff val="4734310"/>
            <a:satOff val="11143"/>
            <a:lumOff val="1074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4734310"/>
              <a:satOff val="11143"/>
              <a:lumOff val="1074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Логічний спосіб на підставі залежності значення виразу від зміни одного з його компонентів:        15 + 6 … 15 + 10</a:t>
          </a:r>
          <a:endParaRPr lang="ru-RU" sz="2400" kern="1200" dirty="0"/>
        </a:p>
      </dsp:txBody>
      <dsp:txXfrm rot="5400000">
        <a:off x="4732007" y="-865279"/>
        <a:ext cx="1641490" cy="7175782"/>
      </dsp:txXfrm>
    </dsp:sp>
    <dsp:sp modelId="{A6F4F85A-02EE-4061-89C6-18EEC4A4E481}">
      <dsp:nvSpPr>
        <dsp:cNvPr id="0" name=""/>
        <dsp:cNvSpPr/>
      </dsp:nvSpPr>
      <dsp:spPr>
        <a:xfrm>
          <a:off x="3355" y="1845207"/>
          <a:ext cx="1961505" cy="1754808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/>
            <a:t>.</a:t>
          </a:r>
          <a:endParaRPr lang="ru-RU" sz="6500" kern="1200" dirty="0"/>
        </a:p>
      </dsp:txBody>
      <dsp:txXfrm>
        <a:off x="3355" y="1845207"/>
        <a:ext cx="1961505" cy="1754808"/>
      </dsp:txXfrm>
    </dsp:sp>
    <dsp:sp modelId="{4B02BD73-921D-4759-AB60-F2653266CE34}">
      <dsp:nvSpPr>
        <dsp:cNvPr id="0" name=""/>
        <dsp:cNvSpPr/>
      </dsp:nvSpPr>
      <dsp:spPr>
        <a:xfrm rot="5400000">
          <a:off x="4732007" y="977269"/>
          <a:ext cx="1641490" cy="7175782"/>
        </a:xfrm>
        <a:prstGeom prst="round2SameRect">
          <a:avLst/>
        </a:prstGeom>
        <a:solidFill>
          <a:schemeClr val="accent2">
            <a:tint val="40000"/>
            <a:alpha val="90000"/>
            <a:hueOff val="9468620"/>
            <a:satOff val="22286"/>
            <a:lumOff val="2149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9468620"/>
              <a:satOff val="22286"/>
              <a:lumOff val="2149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Попереднє перетворення одного з виразів з наступним порівнянням виразів </a:t>
          </a:r>
          <a:r>
            <a:rPr lang="uk-UA" sz="2400" kern="1200" dirty="0" err="1" smtClean="0"/>
            <a:t>ІІ-им</a:t>
          </a:r>
          <a:r>
            <a:rPr lang="uk-UA" sz="2400" kern="1200" dirty="0" smtClean="0"/>
            <a:t> способом:         3 ∙ 2 + 3 … 3 ∙ 4.</a:t>
          </a:r>
          <a:endParaRPr lang="ru-RU" sz="2400" kern="1200" dirty="0" smtClean="0"/>
        </a:p>
      </dsp:txBody>
      <dsp:txXfrm rot="5400000">
        <a:off x="4732007" y="977269"/>
        <a:ext cx="1641490" cy="7175782"/>
      </dsp:txXfrm>
    </dsp:sp>
    <dsp:sp modelId="{A346E8DD-3B0D-4BF7-8055-19E654EC0C36}">
      <dsp:nvSpPr>
        <dsp:cNvPr id="0" name=""/>
        <dsp:cNvSpPr/>
      </dsp:nvSpPr>
      <dsp:spPr>
        <a:xfrm>
          <a:off x="12" y="3690415"/>
          <a:ext cx="1961505" cy="1754808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/>
            <a:t>.</a:t>
          </a:r>
          <a:endParaRPr lang="ru-RU" sz="6500" kern="1200" dirty="0"/>
        </a:p>
      </dsp:txBody>
      <dsp:txXfrm>
        <a:off x="12" y="3690415"/>
        <a:ext cx="1961505" cy="175480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97F714-E5DB-4CD7-B66F-3DA4A966C773}">
      <dsp:nvSpPr>
        <dsp:cNvPr id="0" name=""/>
        <dsp:cNvSpPr/>
      </dsp:nvSpPr>
      <dsp:spPr>
        <a:xfrm>
          <a:off x="4464" y="0"/>
          <a:ext cx="9135070" cy="53732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tint val="4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kern="1200" dirty="0" smtClean="0">
              <a:solidFill>
                <a:schemeClr val="tx1"/>
              </a:solidFill>
            </a:rPr>
            <a:t>Тотожні перетворення в початковій школі здійснюються на підставі властивостей  та законів арифметичних дій та їх наслідків:</a:t>
          </a:r>
          <a:endParaRPr lang="ru-RU" sz="2400" b="1" i="0" kern="1200" dirty="0">
            <a:solidFill>
              <a:schemeClr val="tx1"/>
            </a:solidFill>
          </a:endParaRPr>
        </a:p>
      </dsp:txBody>
      <dsp:txXfrm>
        <a:off x="4464" y="0"/>
        <a:ext cx="9135070" cy="1611964"/>
      </dsp:txXfrm>
    </dsp:sp>
    <dsp:sp modelId="{6836A467-B1A8-4991-8BC0-87B6AE65FD94}">
      <dsp:nvSpPr>
        <dsp:cNvPr id="0" name=""/>
        <dsp:cNvSpPr/>
      </dsp:nvSpPr>
      <dsp:spPr>
        <a:xfrm>
          <a:off x="917971" y="1611987"/>
          <a:ext cx="7308056" cy="5656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0" i="0" kern="1200" dirty="0" smtClean="0">
              <a:solidFill>
                <a:schemeClr val="tx1"/>
              </a:solidFill>
            </a:rPr>
            <a:t>Переставного закону множення та додавання;</a:t>
          </a:r>
          <a:endParaRPr lang="ru-RU" sz="2400" b="0" i="0" kern="1200" dirty="0">
            <a:solidFill>
              <a:schemeClr val="tx1"/>
            </a:solidFill>
          </a:endParaRPr>
        </a:p>
      </dsp:txBody>
      <dsp:txXfrm>
        <a:off x="917971" y="1611987"/>
        <a:ext cx="7308056" cy="565680"/>
      </dsp:txXfrm>
    </dsp:sp>
    <dsp:sp modelId="{00898FF5-67BA-400A-93DE-CE58F606F9B6}">
      <dsp:nvSpPr>
        <dsp:cNvPr id="0" name=""/>
        <dsp:cNvSpPr/>
      </dsp:nvSpPr>
      <dsp:spPr>
        <a:xfrm>
          <a:off x="917971" y="2453675"/>
          <a:ext cx="7308056" cy="5808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3015570"/>
                <a:satOff val="21052"/>
                <a:lumOff val="2255"/>
                <a:alphaOff val="0"/>
                <a:shade val="47500"/>
                <a:satMod val="137000"/>
              </a:schemeClr>
            </a:gs>
            <a:gs pos="55000">
              <a:schemeClr val="accent4">
                <a:hueOff val="-3015570"/>
                <a:satOff val="21052"/>
                <a:lumOff val="2255"/>
                <a:alphaOff val="0"/>
                <a:shade val="69000"/>
                <a:satMod val="137000"/>
              </a:schemeClr>
            </a:gs>
            <a:gs pos="100000">
              <a:schemeClr val="accent4">
                <a:hueOff val="-3015570"/>
                <a:satOff val="21052"/>
                <a:lumOff val="2255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0" i="0" kern="1200" dirty="0" smtClean="0">
              <a:solidFill>
                <a:schemeClr val="tx1"/>
              </a:solidFill>
            </a:rPr>
            <a:t>Сполучного закону додавання та множення;</a:t>
          </a:r>
          <a:endParaRPr lang="ru-RU" sz="2400" b="0" i="0" kern="1200" dirty="0">
            <a:solidFill>
              <a:schemeClr val="tx1"/>
            </a:solidFill>
          </a:endParaRPr>
        </a:p>
      </dsp:txBody>
      <dsp:txXfrm>
        <a:off x="917971" y="2453675"/>
        <a:ext cx="7308056" cy="580804"/>
      </dsp:txXfrm>
    </dsp:sp>
    <dsp:sp modelId="{5A68E8B7-4A10-4153-A01D-8A617E00E9F1}">
      <dsp:nvSpPr>
        <dsp:cNvPr id="0" name=""/>
        <dsp:cNvSpPr/>
      </dsp:nvSpPr>
      <dsp:spPr>
        <a:xfrm>
          <a:off x="917971" y="3310486"/>
          <a:ext cx="7308056" cy="17940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6031141"/>
                <a:satOff val="42105"/>
                <a:lumOff val="4509"/>
                <a:alphaOff val="0"/>
                <a:shade val="47500"/>
                <a:satMod val="137000"/>
              </a:schemeClr>
            </a:gs>
            <a:gs pos="55000">
              <a:schemeClr val="accent4">
                <a:hueOff val="-6031141"/>
                <a:satOff val="42105"/>
                <a:lumOff val="4509"/>
                <a:alphaOff val="0"/>
                <a:shade val="69000"/>
                <a:satMod val="137000"/>
              </a:schemeClr>
            </a:gs>
            <a:gs pos="100000">
              <a:schemeClr val="accent4">
                <a:hueOff val="-6031141"/>
                <a:satOff val="42105"/>
                <a:lumOff val="4509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0" i="0" kern="1200" dirty="0" smtClean="0">
              <a:solidFill>
                <a:schemeClr val="tx1"/>
              </a:solidFill>
            </a:rPr>
            <a:t>правил:</a:t>
          </a:r>
        </a:p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>
              <a:solidFill>
                <a:schemeClr val="tx1"/>
              </a:solidFill>
            </a:rPr>
            <a:t>- </a:t>
          </a:r>
          <a:r>
            <a:rPr lang="uk-UA" sz="2400" b="0" i="1" kern="1200" dirty="0" smtClean="0">
              <a:solidFill>
                <a:schemeClr val="tx1"/>
              </a:solidFill>
            </a:rPr>
            <a:t>віднімання суми від числа, </a:t>
          </a:r>
          <a:r>
            <a:rPr lang="uk-UA" sz="2400" b="0" i="1" kern="1200" dirty="0" err="1" smtClean="0">
              <a:solidFill>
                <a:schemeClr val="tx1"/>
              </a:solidFill>
            </a:rPr>
            <a:t>числа</a:t>
          </a:r>
          <a:r>
            <a:rPr lang="uk-UA" sz="2400" b="0" i="1" kern="1200" dirty="0" smtClean="0">
              <a:solidFill>
                <a:schemeClr val="tx1"/>
              </a:solidFill>
            </a:rPr>
            <a:t> від суми; </a:t>
          </a:r>
          <a:endParaRPr lang="ru-RU" sz="2400" b="0" i="1" kern="1200" dirty="0" smtClean="0">
            <a:solidFill>
              <a:schemeClr val="tx1"/>
            </a:solidFill>
          </a:endParaRPr>
        </a:p>
        <a:p>
          <a:pPr marL="0" lvl="1" indent="0" algn="just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400" b="0" i="1" kern="1200" dirty="0" smtClean="0">
              <a:solidFill>
                <a:schemeClr val="tx1"/>
              </a:solidFill>
            </a:rPr>
            <a:t>- множення числа на суму, суми на число; </a:t>
          </a:r>
          <a:endParaRPr lang="ru-RU" sz="2400" b="0" i="1" kern="1200" dirty="0" smtClean="0">
            <a:solidFill>
              <a:schemeClr val="tx1"/>
            </a:solidFill>
          </a:endParaRPr>
        </a:p>
        <a:p>
          <a:pPr marL="0" lvl="1" indent="0" algn="just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400" b="0" i="1" kern="1200" dirty="0" smtClean="0">
              <a:solidFill>
                <a:schemeClr val="tx1"/>
              </a:solidFill>
            </a:rPr>
            <a:t>- ділення суми на число; </a:t>
          </a:r>
        </a:p>
        <a:p>
          <a:pPr marL="0" lvl="1" indent="0" algn="just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400" b="0" i="1" kern="1200" dirty="0" smtClean="0">
              <a:solidFill>
                <a:schemeClr val="tx1"/>
              </a:solidFill>
            </a:rPr>
            <a:t>- ділення числа на добуток  тощо.</a:t>
          </a:r>
          <a:endParaRPr lang="ru-RU" sz="2400" b="0" i="1" kern="1200" dirty="0">
            <a:solidFill>
              <a:schemeClr val="tx1"/>
            </a:solidFill>
          </a:endParaRPr>
        </a:p>
      </dsp:txBody>
      <dsp:txXfrm>
        <a:off x="917971" y="3310486"/>
        <a:ext cx="7308056" cy="179404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4924CC-5C9C-44CA-89B6-C64F3FA2B24E}">
      <dsp:nvSpPr>
        <dsp:cNvPr id="0" name=""/>
        <dsp:cNvSpPr/>
      </dsp:nvSpPr>
      <dsp:spPr>
        <a:xfrm rot="16200000">
          <a:off x="-643227" y="647318"/>
          <a:ext cx="5229200" cy="393456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bg1"/>
              </a:solidFill>
            </a:rPr>
            <a:t>розуміння змінної як букви, що може набувати деякої множини значень</a:t>
          </a:r>
          <a:endParaRPr lang="ru-RU" sz="2400" b="1" kern="1200" dirty="0">
            <a:solidFill>
              <a:schemeClr val="bg1"/>
            </a:solidFill>
          </a:endParaRPr>
        </a:p>
      </dsp:txBody>
      <dsp:txXfrm rot="16200000">
        <a:off x="-643227" y="647318"/>
        <a:ext cx="5229200" cy="3934563"/>
      </dsp:txXfrm>
    </dsp:sp>
    <dsp:sp modelId="{6BFED263-0B92-4E02-8B56-85D340A7776B}">
      <dsp:nvSpPr>
        <dsp:cNvPr id="0" name=""/>
        <dsp:cNvSpPr/>
      </dsp:nvSpPr>
      <dsp:spPr>
        <a:xfrm rot="16200000">
          <a:off x="3586427" y="647318"/>
          <a:ext cx="5229200" cy="3934563"/>
        </a:xfrm>
        <a:prstGeom prst="flowChartManualOperation">
          <a:avLst/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shade val="47500"/>
                <a:satMod val="137000"/>
              </a:schemeClr>
            </a:gs>
            <a:gs pos="55000">
              <a:schemeClr val="accent3">
                <a:hueOff val="-13803598"/>
                <a:satOff val="-36385"/>
                <a:lumOff val="-9412"/>
                <a:alphaOff val="0"/>
                <a:shade val="69000"/>
                <a:satMod val="137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/>
            <a:t>уявлення про те, що  </a:t>
          </a:r>
          <a:r>
            <a:rPr lang="uk-UA" sz="2400" b="1" kern="1200" dirty="0" smtClean="0">
              <a:solidFill>
                <a:schemeClr val="bg1"/>
              </a:solidFill>
            </a:rPr>
            <a:t>вираз із змінною не має певного значення; </a:t>
          </a:r>
          <a:r>
            <a:rPr lang="uk-UA" sz="2400" b="1" kern="1200" dirty="0" err="1" smtClean="0">
              <a:solidFill>
                <a:schemeClr val="bg1"/>
              </a:solidFill>
            </a:rPr>
            <a:t>значення</a:t>
          </a:r>
          <a:r>
            <a:rPr lang="uk-UA" sz="2400" b="1" kern="1200" dirty="0" smtClean="0">
              <a:solidFill>
                <a:schemeClr val="bg1"/>
              </a:solidFill>
            </a:rPr>
            <a:t> виразу зі змінною залежить від числового значення якого набуває змінна - буква</a:t>
          </a:r>
          <a:endParaRPr lang="ru-RU" sz="2400" b="1" kern="1200" dirty="0">
            <a:solidFill>
              <a:schemeClr val="bg1"/>
            </a:solidFill>
          </a:endParaRPr>
        </a:p>
      </dsp:txBody>
      <dsp:txXfrm rot="16200000">
        <a:off x="3586427" y="647318"/>
        <a:ext cx="5229200" cy="39345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9C152-5CA1-4A73-807B-F7C25BD2D4D9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7B9CC-F737-4E5A-AE0E-0C835633B1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Знаходження значень виразів</a:t>
            </a:r>
            <a:endParaRPr lang="ru-RU" sz="36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1772815"/>
            <a:ext cx="7908985" cy="319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214941" y="228599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3      4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0800000">
            <a:off x="5143503" y="2714620"/>
            <a:ext cx="28575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0800000">
            <a:off x="5715008" y="2714620"/>
            <a:ext cx="28575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>
            <a:off x="4857752" y="4284670"/>
            <a:ext cx="1000132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72198" y="4048788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7+ 6=1 3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4500570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 3 - 3=1 0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4857754" y="4784736"/>
            <a:ext cx="1285883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Тотожні перетворення виразів</a:t>
            </a:r>
            <a:endParaRPr lang="ru-RU" sz="3600" dirty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467544" y="1772816"/>
            <a:ext cx="8352928" cy="216024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sz="2400" b="1" dirty="0" smtClean="0">
                <a:solidFill>
                  <a:schemeClr val="tx1"/>
                </a:solidFill>
              </a:rPr>
              <a:t>Тотожні перетворення виразів – </a:t>
            </a:r>
            <a:r>
              <a:rPr lang="uk-UA" sz="2400" dirty="0" smtClean="0"/>
              <a:t>це заміна даного виразу іншим, значення котрого рівно значенню даного (зазначимо, що це означення вірно лише для чисел, які вивчаються в курсі початкової школи).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Тотожні перетворення виразів</a:t>
            </a:r>
            <a:endParaRPr lang="ru-RU" sz="3600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484784"/>
          <a:ext cx="9144000" cy="5373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797F714-E5DB-4CD7-B66F-3DA4A966C7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E797F714-E5DB-4CD7-B66F-3DA4A966C7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836A467-B1A8-4991-8BC0-87B6AE65FD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6836A467-B1A8-4991-8BC0-87B6AE65FD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0898FF5-67BA-400A-93DE-CE58F606F9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00898FF5-67BA-400A-93DE-CE58F606F9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A68E8B7-4A10-4153-A01D-8A617E00E9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5A68E8B7-4A10-4153-A01D-8A617E00E9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4860032" y="5229200"/>
            <a:ext cx="3600400" cy="1224136"/>
          </a:xfrm>
          <a:prstGeom prst="roundRect">
            <a:avLst/>
          </a:prstGeom>
          <a:solidFill>
            <a:srgbClr val="6FE9F9">
              <a:alpha val="82000"/>
            </a:srgbClr>
          </a:solidFill>
          <a:ln>
            <a:solidFill>
              <a:srgbClr val="6FE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5229200"/>
            <a:ext cx="3600400" cy="1224136"/>
          </a:xfrm>
          <a:prstGeom prst="roundRect">
            <a:avLst/>
          </a:prstGeom>
          <a:solidFill>
            <a:srgbClr val="CDFC56">
              <a:alpha val="60000"/>
            </a:srgbClr>
          </a:solidFill>
          <a:ln>
            <a:solidFill>
              <a:srgbClr val="CDF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88024" y="4149080"/>
            <a:ext cx="3240360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83568" y="4149080"/>
            <a:ext cx="3240360" cy="4320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60032" y="1988840"/>
            <a:ext cx="3600400" cy="136815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55576" y="1988840"/>
            <a:ext cx="3672408" cy="13681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Правила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5"/>
            <a:ext cx="8401080" cy="4900626"/>
          </a:xfrm>
        </p:spPr>
        <p:txBody>
          <a:bodyPr>
            <a:noAutofit/>
          </a:bodyPr>
          <a:lstStyle/>
          <a:p>
            <a:pPr marL="0" lvl="0" indent="432000" algn="just">
              <a:buNone/>
            </a:pPr>
            <a:r>
              <a:rPr lang="uk-UA" sz="2400" b="1" dirty="0" smtClean="0"/>
              <a:t> віднімання суми від числа, </a:t>
            </a:r>
            <a:r>
              <a:rPr lang="uk-UA" sz="2400" b="1" dirty="0" err="1" smtClean="0"/>
              <a:t>числа</a:t>
            </a:r>
            <a:r>
              <a:rPr lang="uk-UA" sz="2400" b="1" dirty="0" smtClean="0"/>
              <a:t> від суми; </a:t>
            </a:r>
            <a:endParaRPr lang="ru-RU" sz="2400" b="1" dirty="0" smtClean="0"/>
          </a:p>
          <a:p>
            <a:pPr marL="0" indent="432000" algn="just">
              <a:lnSpc>
                <a:spcPct val="120000"/>
              </a:lnSpc>
              <a:buNone/>
            </a:pPr>
            <a:r>
              <a:rPr lang="uk-UA" sz="2400" i="1" dirty="0" smtClean="0"/>
              <a:t>                               (а – в) – с                                    (а – с) + </a:t>
            </a:r>
            <a:r>
              <a:rPr lang="ru-RU" sz="2400" i="1" dirty="0" smtClean="0"/>
              <a:t>в</a:t>
            </a:r>
            <a:endParaRPr lang="uk-UA" sz="2400" i="1" dirty="0" smtClean="0"/>
          </a:p>
          <a:p>
            <a:pPr marL="0" indent="432000" algn="just">
              <a:lnSpc>
                <a:spcPct val="120000"/>
              </a:lnSpc>
              <a:buNone/>
            </a:pPr>
            <a:r>
              <a:rPr lang="uk-UA" sz="2400" i="1" dirty="0" smtClean="0"/>
              <a:t>а – ( в + с)=                                 (а + в) - с=</a:t>
            </a:r>
            <a:endParaRPr lang="ru-RU" sz="2400" dirty="0" smtClean="0"/>
          </a:p>
          <a:p>
            <a:pPr marL="0" indent="432000" algn="just">
              <a:lnSpc>
                <a:spcPct val="120000"/>
              </a:lnSpc>
              <a:buNone/>
            </a:pPr>
            <a:r>
              <a:rPr lang="uk-UA" sz="2400" i="1" dirty="0" smtClean="0"/>
              <a:t>                               (а – с) – в                                   </a:t>
            </a:r>
            <a:r>
              <a:rPr lang="en-US" sz="2400" i="1" dirty="0" smtClean="0"/>
              <a:t> </a:t>
            </a:r>
            <a:r>
              <a:rPr lang="uk-UA" sz="2400" i="1" dirty="0" smtClean="0"/>
              <a:t>(в – с) + а</a:t>
            </a:r>
            <a:endParaRPr lang="ru-RU" sz="2400" dirty="0" smtClean="0"/>
          </a:p>
          <a:p>
            <a:pPr marL="0" indent="432000" algn="just">
              <a:lnSpc>
                <a:spcPct val="120000"/>
              </a:lnSpc>
              <a:buNone/>
            </a:pPr>
            <a:endParaRPr lang="ru-RU" sz="2400" dirty="0" smtClean="0"/>
          </a:p>
          <a:p>
            <a:pPr marL="0" indent="432000" algn="just">
              <a:lnSpc>
                <a:spcPct val="120000"/>
              </a:lnSpc>
              <a:buNone/>
            </a:pPr>
            <a:r>
              <a:rPr lang="uk-UA" sz="2400" i="1" dirty="0" smtClean="0"/>
              <a:t> </a:t>
            </a:r>
            <a:r>
              <a:rPr lang="uk-UA" sz="2400" b="1" dirty="0" smtClean="0"/>
              <a:t>множення числа на суму, суми на число; </a:t>
            </a:r>
            <a:endParaRPr lang="ru-RU" sz="2400" b="1" dirty="0" smtClean="0"/>
          </a:p>
          <a:p>
            <a:pPr marL="0" indent="432000" algn="just">
              <a:buNone/>
            </a:pPr>
            <a:r>
              <a:rPr lang="uk-UA" sz="2400" dirty="0" smtClean="0"/>
              <a:t> </a:t>
            </a:r>
            <a:r>
              <a:rPr lang="uk-UA" sz="2400" i="1" dirty="0" smtClean="0"/>
              <a:t>а ∙ (в + с) = а ∙ в + а ∙ с              (а + в) ∙ с = а ∙ с + в ∙ с</a:t>
            </a:r>
            <a:endParaRPr lang="ru-RU" sz="2400" dirty="0" smtClean="0"/>
          </a:p>
          <a:p>
            <a:pPr marL="0" indent="432000" algn="just">
              <a:buNone/>
            </a:pPr>
            <a:r>
              <a:rPr lang="uk-UA" sz="2400" dirty="0" smtClean="0"/>
              <a:t> </a:t>
            </a:r>
            <a:r>
              <a:rPr lang="ru-RU" sz="2400" dirty="0" smtClean="0"/>
              <a:t> </a:t>
            </a:r>
            <a:r>
              <a:rPr lang="uk-UA" sz="2400" dirty="0" smtClean="0"/>
              <a:t> 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</a:t>
            </a:r>
            <a:r>
              <a:rPr lang="uk-UA" sz="2400" b="1" dirty="0" smtClean="0"/>
              <a:t>ділення суми на число; ділення числа на добуток  тощо.</a:t>
            </a:r>
            <a:endParaRPr lang="ru-RU" sz="2400" b="1" dirty="0" smtClean="0"/>
          </a:p>
          <a:p>
            <a:pPr marL="0" indent="432000" algn="just">
              <a:buNone/>
            </a:pPr>
            <a:r>
              <a:rPr lang="uk-UA" sz="2400" dirty="0" smtClean="0"/>
              <a:t> </a:t>
            </a:r>
            <a:r>
              <a:rPr lang="uk-UA" sz="2400" i="1" dirty="0" smtClean="0"/>
              <a:t>                             (а : в) : с</a:t>
            </a:r>
            <a:endParaRPr lang="ru-RU" sz="2400" dirty="0" smtClean="0"/>
          </a:p>
          <a:p>
            <a:pPr marL="0" indent="432000" algn="just">
              <a:buNone/>
            </a:pPr>
            <a:r>
              <a:rPr lang="uk-UA" sz="2400" i="1" dirty="0" smtClean="0"/>
              <a:t>а : ( в ∙ с) =                                    ( а + в ) : с = а : с + в : с</a:t>
            </a:r>
            <a:endParaRPr lang="ru-RU" sz="2400" dirty="0" smtClean="0"/>
          </a:p>
          <a:p>
            <a:pPr marL="0" indent="432000" algn="just">
              <a:buNone/>
            </a:pPr>
            <a:r>
              <a:rPr lang="uk-UA" sz="2400" i="1" dirty="0" smtClean="0"/>
              <a:t>                             (а : с) : в</a:t>
            </a:r>
            <a:endParaRPr lang="ru-RU" sz="2400" dirty="0" smtClean="0"/>
          </a:p>
          <a:p>
            <a:pPr marL="0" indent="432000" algn="just">
              <a:buNone/>
            </a:pPr>
            <a:r>
              <a:rPr lang="uk-UA" sz="2400" dirty="0" smtClean="0"/>
              <a:t> </a:t>
            </a:r>
            <a:endParaRPr lang="ru-RU" sz="2400" dirty="0" smtClean="0"/>
          </a:p>
          <a:p>
            <a:pPr marL="0" indent="432000" algn="just">
              <a:buNone/>
            </a:pPr>
            <a:r>
              <a:rPr lang="uk-UA" sz="2400" dirty="0" smtClean="0"/>
              <a:t> </a:t>
            </a:r>
            <a:r>
              <a:rPr lang="ru-RU" sz="2400" dirty="0" smtClean="0"/>
              <a:t> </a:t>
            </a:r>
            <a:r>
              <a:rPr lang="uk-UA" sz="2400" dirty="0" smtClean="0"/>
              <a:t> </a:t>
            </a:r>
            <a:endParaRPr lang="ru-RU" sz="2400" dirty="0" smtClean="0"/>
          </a:p>
          <a:p>
            <a:pPr marL="0" indent="432000" algn="just">
              <a:buNone/>
            </a:pPr>
            <a:r>
              <a:rPr lang="uk-UA" sz="2400" dirty="0" smtClean="0"/>
              <a:t> </a:t>
            </a:r>
            <a:endParaRPr lang="ru-RU" sz="2400" dirty="0" smtClean="0"/>
          </a:p>
          <a:p>
            <a:pPr marL="0" indent="432000" algn="just">
              <a:buNone/>
            </a:pPr>
            <a:r>
              <a:rPr lang="uk-UA" sz="2400" dirty="0" smtClean="0"/>
              <a:t> </a:t>
            </a:r>
            <a:endParaRPr lang="ru-RU" sz="2400" dirty="0" smtClean="0"/>
          </a:p>
          <a:p>
            <a:pPr marL="0" indent="432000" algn="just">
              <a:buNone/>
            </a:pPr>
            <a:endParaRPr lang="ru-RU" sz="2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2357422" y="2285992"/>
            <a:ext cx="714380" cy="35833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357422" y="2644322"/>
            <a:ext cx="714380" cy="49892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6429388" y="2285992"/>
            <a:ext cx="714380" cy="35833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429388" y="2644322"/>
            <a:ext cx="714380" cy="49892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2285984" y="5429264"/>
            <a:ext cx="714380" cy="35833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285984" y="5787594"/>
            <a:ext cx="714380" cy="49892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Тотожні перетворення виразів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48 + 5 = 48 + (2 + 3) = (48 + 2) + 3</a:t>
            </a:r>
            <a:endParaRPr lang="ru-RU" dirty="0" smtClean="0"/>
          </a:p>
          <a:p>
            <a:r>
              <a:rPr lang="uk-UA" dirty="0" smtClean="0"/>
              <a:t>3</a:t>
            </a:r>
            <a:r>
              <a:rPr lang="uk-UA" i="1" dirty="0" smtClean="0"/>
              <a:t> ∙ </a:t>
            </a:r>
            <a:r>
              <a:rPr lang="uk-UA" dirty="0" smtClean="0"/>
              <a:t>4 = 3 + 3 + 3 + 3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969296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Вирази зі змінною</a:t>
            </a:r>
            <a:endParaRPr lang="ru-RU" sz="3600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76449"/>
            <a:ext cx="77438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076849"/>
            <a:ext cx="77152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3645024"/>
            <a:ext cx="7992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293096"/>
            <a:ext cx="79928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085184"/>
            <a:ext cx="79928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589240"/>
            <a:ext cx="7992888" cy="126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699792" y="311135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a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6136" y="311135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b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Вирази зі змінною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614874"/>
          </a:xfrm>
        </p:spPr>
        <p:txBody>
          <a:bodyPr>
            <a:normAutofit/>
          </a:bodyPr>
          <a:lstStyle/>
          <a:p>
            <a:pPr algn="ctr">
              <a:spcBef>
                <a:spcPts val="1200"/>
              </a:spcBef>
              <a:buNone/>
            </a:pPr>
            <a:r>
              <a:rPr lang="uk-UA" sz="2400" b="1" i="1" dirty="0" smtClean="0">
                <a:solidFill>
                  <a:srgbClr val="FF0000"/>
                </a:solidFill>
              </a:rPr>
              <a:t>Пам'ятка: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marL="576072" lvl="0" indent="-457200">
              <a:spcBef>
                <a:spcPts val="1200"/>
              </a:spcBef>
              <a:buClr>
                <a:srgbClr val="FF0000"/>
              </a:buClr>
              <a:buSzPct val="96000"/>
              <a:buFont typeface="+mj-lt"/>
              <a:buAutoNum type="arabicParenR"/>
            </a:pPr>
            <a:r>
              <a:rPr lang="uk-UA" sz="2400" b="1" dirty="0" smtClean="0"/>
              <a:t>Замість букви у виразі підставляю її значення.</a:t>
            </a:r>
            <a:endParaRPr lang="ru-RU" sz="2400" b="1" dirty="0" smtClean="0"/>
          </a:p>
          <a:p>
            <a:pPr marL="576072" lvl="0" indent="-457200">
              <a:spcBef>
                <a:spcPts val="1200"/>
              </a:spcBef>
              <a:buClr>
                <a:srgbClr val="FF0000"/>
              </a:buClr>
              <a:buSzPct val="96000"/>
              <a:buFont typeface="+mj-lt"/>
              <a:buAutoNum type="arabicParenR"/>
            </a:pPr>
            <a:r>
              <a:rPr lang="uk-UA" sz="2400" b="1" dirty="0" smtClean="0"/>
              <a:t>Обчислюю значення числового виразу.</a:t>
            </a:r>
            <a:endParaRPr lang="ru-RU" sz="2400" b="1" dirty="0" smtClean="0"/>
          </a:p>
          <a:p>
            <a:pPr marL="576072" lvl="0" indent="-457200">
              <a:spcBef>
                <a:spcPts val="1200"/>
              </a:spcBef>
              <a:buClr>
                <a:srgbClr val="FF0000"/>
              </a:buClr>
              <a:buSzPct val="96000"/>
              <a:buFont typeface="+mj-lt"/>
              <a:buAutoNum type="arabicParenR"/>
            </a:pPr>
            <a:r>
              <a:rPr lang="uk-UA" sz="2400" b="1" dirty="0" smtClean="0"/>
              <a:t>Отримане число є значенням буквеного виразу при даному значенні букви.</a:t>
            </a:r>
            <a:endParaRPr lang="ru-RU" sz="2400" b="1" dirty="0" smtClean="0"/>
          </a:p>
          <a:p>
            <a:pPr>
              <a:spcBef>
                <a:spcPts val="1200"/>
              </a:spcBef>
            </a:pP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785926"/>
            <a:ext cx="8429684" cy="2643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Вирази зі змінною</a:t>
            </a:r>
            <a:endParaRPr lang="ru-RU" sz="36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628800"/>
            <a:ext cx="8388927" cy="204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15892"/>
            <a:ext cx="8471984" cy="2927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956376" y="231926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9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956376" y="275131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8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956376" y="3183359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6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Вираз зі змінною</a:t>
            </a:r>
            <a:endParaRPr lang="ru-RU" sz="36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76009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>
              <a:lnSpc>
                <a:spcPct val="80000"/>
              </a:lnSpc>
            </a:pPr>
            <a:r>
              <a:rPr lang="uk-UA" sz="3600" dirty="0" smtClean="0">
                <a:solidFill>
                  <a:srgbClr val="FFC000"/>
                </a:solidFill>
              </a:rPr>
              <a:t>У процесі  виконання завдань на знаходження значень виразів із змінною формується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504056" y="1628800"/>
          <a:ext cx="8172400" cy="52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4924CC-5C9C-44CA-89B6-C64F3FA2B2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24924CC-5C9C-44CA-89B6-C64F3FA2B2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FED263-0B92-4E02-8B56-85D340A77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6BFED263-0B92-4E02-8B56-85D340A777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Залежність результату арифметичної дії від зміни компоненту</a:t>
            </a:r>
            <a:endParaRPr lang="ru-RU" sz="3600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77057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212976"/>
            <a:ext cx="77057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496" y="3789040"/>
            <a:ext cx="9001000" cy="278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3212976"/>
            <a:ext cx="9001000" cy="278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Порівняння математичних виразів</a:t>
            </a:r>
            <a:endParaRPr lang="ru-RU" sz="36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ятно 2 6"/>
          <p:cNvSpPr/>
          <p:nvPr/>
        </p:nvSpPr>
        <p:spPr>
          <a:xfrm>
            <a:off x="899592" y="1412776"/>
            <a:ext cx="3240360" cy="1274440"/>
          </a:xfrm>
          <a:prstGeom prst="irregularSeal2">
            <a:avLst/>
          </a:prstGeom>
          <a:solidFill>
            <a:srgbClr val="CDFC56"/>
          </a:solidFill>
          <a:ln>
            <a:solidFill>
              <a:srgbClr val="AAEC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691680" y="1844824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З 1-го класу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3588A28-E27C-4607-91BC-0F1C2D522A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93588A28-E27C-4607-91BC-0F1C2D522A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A4CC85C-32A0-4C78-9D3E-7D753A187A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1A4CC85C-32A0-4C78-9D3E-7D753A187A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45BDF45-92C0-4360-AD6D-5FB55FF97B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F45BDF45-92C0-4360-AD6D-5FB55FF97B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7C3037-65D8-44BD-9D9B-70C42A07C1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dgm id="{707C3037-65D8-44BD-9D9B-70C42A07C1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Залежність результату арифметичної дії від зміни компоненту</a:t>
            </a:r>
            <a:endParaRPr lang="ru-RU" sz="3600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28800"/>
            <a:ext cx="35718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" y="2681288"/>
            <a:ext cx="76962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Залежність результату арифметичної дії від зміни компоненту</a:t>
            </a:r>
            <a:endParaRPr lang="ru-RU" sz="3600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844824"/>
            <a:ext cx="8536589" cy="287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43240" y="2895897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321468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17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8" y="2895897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80" y="3181649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58214" y="2895897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01024" y="321468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400050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12" y="4324657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5008" y="4038905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6380" y="4324657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58214" y="400050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01024" y="4324657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Залежність результату арифметичної дії від зміни компоненту</a:t>
            </a:r>
            <a:endParaRPr lang="ru-RU" sz="3600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76962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Способи порівняння чисел</a:t>
            </a:r>
            <a:endParaRPr lang="ru-RU" sz="3600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412776"/>
          <a:ext cx="914400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6E4520E-1B85-4EE2-84C6-1AB6523EC0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36E4520E-1B85-4EE2-84C6-1AB6523EC0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8216A8E-4227-4E72-BDC0-DE7E5D972B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dgm id="{38216A8E-4227-4E72-BDC0-DE7E5D972B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823FC7F-ED99-4BAC-B2A2-ACB45C5E6F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9823FC7F-ED99-4BAC-B2A2-ACB45C5E6F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6FBA67B-0450-4740-BBF8-52D6007AFA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06FBA67B-0450-4740-BBF8-52D6007AFA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114BC17-DD74-449A-B313-363C81C217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graphicEl>
                                              <a:dgm id="{A114BC17-DD74-449A-B313-363C81C217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F9AACAB-F51B-4D3D-836A-A943A724BA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BF9AACAB-F51B-4D3D-836A-A943A724BA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5DE6DE9-B987-4CC6-A7DC-F224EE4751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E5DE6DE9-B987-4CC6-A7DC-F224EE4751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EF9E111-D565-46C3-A65D-BC8D687023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>
                                            <p:graphicEl>
                                              <a:dgm id="{CEF9E111-D565-46C3-A65D-BC8D687023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Порівняння математичних виразів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412776"/>
          <a:ext cx="9144000" cy="5445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AAA0F98-C435-4CDE-9642-0C9A382031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FAAA0F98-C435-4CDE-9642-0C9A382031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721C80-528F-460F-A691-ACB8E0C5F8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CC721C80-528F-460F-A691-ACB8E0C5F8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F4F85A-02EE-4061-89C6-18EEC4A4E4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A6F4F85A-02EE-4061-89C6-18EEC4A4E4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A25A9AC-B6AE-4043-9894-559FCEA7EA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3A25A9AC-B6AE-4043-9894-559FCEA7EA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346E8DD-3B0D-4BF7-8055-19E654EC0C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A346E8DD-3B0D-4BF7-8055-19E654EC0C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02BD73-921D-4759-AB60-F2653266CE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4B02BD73-921D-4759-AB60-F2653266CE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Порівняння виразу та числа. 1 клас</a:t>
            </a:r>
            <a:endParaRPr lang="ru-RU" sz="36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77" y="1772816"/>
            <a:ext cx="76866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643174" y="268158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268158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16" y="268158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303877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2" y="303877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16" y="303877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3501008"/>
            <a:ext cx="9001000" cy="278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Порівняння виразу та числа</a:t>
            </a:r>
            <a:endParaRPr lang="ru-RU" sz="3600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99" y="1844824"/>
            <a:ext cx="7992865" cy="337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857356" y="2467269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2467269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32" y="2467269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29520" y="2467269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7356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44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2132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29520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3108" y="4753285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7422" y="4753285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7422" y="4324657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7620" y="4753285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4810" y="4753285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4810" y="4324657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57884" y="4753285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72132" y="4786322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72132" y="4324657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43834" y="4753285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29520" y="4753285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29520" y="4324657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9512" y="3573016"/>
            <a:ext cx="9001000" cy="278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Порівняння виразів. 1 клас</a:t>
            </a:r>
            <a:endParaRPr lang="ru-RU" sz="36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436" y="1844824"/>
            <a:ext cx="8041092" cy="351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357422" y="275302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311021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275302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3071810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644" y="275302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86644" y="3071810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3573016"/>
            <a:ext cx="9001000" cy="278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Порівняння виразів способом обчислення значень. 1 клас</a:t>
            </a:r>
            <a:endParaRPr lang="ru-RU" sz="3600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76390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643174" y="3538839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3538839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3538839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311021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2" y="2681583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80" y="2681583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628" y="268158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628" y="2252955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72330" y="2681583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00958" y="2681583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15206" y="268158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15206" y="2252955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57752" y="3538839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86380" y="3538839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0628" y="3538839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628" y="311021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72330" y="3538839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29520" y="3538839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15206" y="3538839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15206" y="311021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Порівняння виразів. Логічний спосіб. 2 клас</a:t>
            </a:r>
            <a:endParaRPr lang="ru-RU" sz="3600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77152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357422" y="221455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221455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58082" y="221455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2643182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2643182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15206" y="2643182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382459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29322" y="382459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1802" y="428625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29322" y="428625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71802" y="471488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5008" y="471488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&gt;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496" y="3140968"/>
            <a:ext cx="9001000" cy="278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3178</TotalTime>
  <Words>601</Words>
  <Application>Microsoft Office PowerPoint</Application>
  <PresentationFormat>Экран (4:3)</PresentationFormat>
  <Paragraphs>161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Модульная</vt:lpstr>
      <vt:lpstr>Знаходження значень виразів</vt:lpstr>
      <vt:lpstr>Порівняння математичних виразів</vt:lpstr>
      <vt:lpstr>Способи порівняння чисел</vt:lpstr>
      <vt:lpstr>Порівняння математичних виразів</vt:lpstr>
      <vt:lpstr>Порівняння виразу та числа. 1 клас</vt:lpstr>
      <vt:lpstr>Порівняння виразу та числа</vt:lpstr>
      <vt:lpstr>Порівняння виразів. 1 клас</vt:lpstr>
      <vt:lpstr>Порівняння виразів способом обчислення значень. 1 клас</vt:lpstr>
      <vt:lpstr>Порівняння виразів. Логічний спосіб. 2 клас</vt:lpstr>
      <vt:lpstr>Тотожні перетворення виразів</vt:lpstr>
      <vt:lpstr>Тотожні перетворення виразів</vt:lpstr>
      <vt:lpstr>Правила</vt:lpstr>
      <vt:lpstr>Тотожні перетворення виразів</vt:lpstr>
      <vt:lpstr>Вирази зі змінною</vt:lpstr>
      <vt:lpstr>Вирази зі змінною</vt:lpstr>
      <vt:lpstr>Вирази зі змінною</vt:lpstr>
      <vt:lpstr>Вираз зі змінною</vt:lpstr>
      <vt:lpstr>У процесі  виконання завдань на знаходження значень виразів із змінною формується</vt:lpstr>
      <vt:lpstr>Залежність результату арифметичної дії від зміни компоненту</vt:lpstr>
      <vt:lpstr>Залежність результату арифметичної дії від зміни компоненту</vt:lpstr>
      <vt:lpstr>Залежність результату арифметичної дії від зміни компоненту</vt:lpstr>
      <vt:lpstr>Залежність результату арифметичної дії від зміни компоненту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ВИВЧЕННЯ АЛГЕБРАЇЧНОГО МАТЕРІАЛУ В КУРСІ ПОЧАТКОВОЇ МАТЕМАТИКИ</dc:title>
  <dc:creator>Светлана</dc:creator>
  <cp:lastModifiedBy>Marinochka</cp:lastModifiedBy>
  <cp:revision>173</cp:revision>
  <dcterms:created xsi:type="dcterms:W3CDTF">2013-04-14T17:43:01Z</dcterms:created>
  <dcterms:modified xsi:type="dcterms:W3CDTF">2016-07-28T18:46:21Z</dcterms:modified>
</cp:coreProperties>
</file>