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401" r:id="rId2"/>
    <p:sldId id="402" r:id="rId3"/>
    <p:sldId id="403" r:id="rId4"/>
    <p:sldId id="276" r:id="rId5"/>
    <p:sldId id="260" r:id="rId6"/>
    <p:sldId id="258" r:id="rId7"/>
    <p:sldId id="416" r:id="rId8"/>
    <p:sldId id="261" r:id="rId9"/>
    <p:sldId id="262" r:id="rId10"/>
    <p:sldId id="263" r:id="rId11"/>
    <p:sldId id="264" r:id="rId12"/>
    <p:sldId id="387" r:id="rId13"/>
    <p:sldId id="388" r:id="rId14"/>
    <p:sldId id="389" r:id="rId15"/>
    <p:sldId id="390" r:id="rId16"/>
    <p:sldId id="391" r:id="rId17"/>
    <p:sldId id="392" r:id="rId18"/>
    <p:sldId id="393" r:id="rId19"/>
    <p:sldId id="394" r:id="rId20"/>
    <p:sldId id="39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FE9F9"/>
    <a:srgbClr val="CDFC56"/>
    <a:srgbClr val="AAEC0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4" autoAdjust="0"/>
    <p:restoredTop sz="94660"/>
  </p:normalViewPr>
  <p:slideViewPr>
    <p:cSldViewPr>
      <p:cViewPr>
        <p:scale>
          <a:sx n="69" d="100"/>
          <a:sy n="69" d="100"/>
        </p:scale>
        <p:origin x="-10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29BEAB-0AD9-4AA9-B7AA-EFACE8796145}" type="doc">
      <dgm:prSet loTypeId="urn:microsoft.com/office/officeart/2005/8/layout/hList3" loCatId="list" qsTypeId="urn:microsoft.com/office/officeart/2005/8/quickstyle/simple3" qsCatId="simple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4CE65539-F307-4CC9-AF09-DAC9878058F6}">
      <dgm:prSet phldrT="[Текст]" custT="1"/>
      <dgm:spPr/>
      <dgm:t>
        <a:bodyPr/>
        <a:lstStyle/>
        <a:p>
          <a:r>
            <a:rPr lang="uk-UA" sz="2800" b="1" dirty="0" smtClean="0"/>
            <a:t>Мета вивчення алгебраїчного матеріалу </a:t>
          </a:r>
          <a:endParaRPr lang="ru-RU" sz="2800" dirty="0"/>
        </a:p>
      </dgm:t>
    </dgm:pt>
    <dgm:pt modelId="{C162390A-6303-4AF8-B641-AB88A6F4692D}" type="parTrans" cxnId="{C2E977EE-622C-4CBF-838A-93DC8EF558A9}">
      <dgm:prSet/>
      <dgm:spPr/>
      <dgm:t>
        <a:bodyPr/>
        <a:lstStyle/>
        <a:p>
          <a:endParaRPr lang="ru-RU" sz="2400"/>
        </a:p>
      </dgm:t>
    </dgm:pt>
    <dgm:pt modelId="{ED126DE7-2F3A-4EA7-A17B-49ADBAF15B64}" type="sibTrans" cxnId="{C2E977EE-622C-4CBF-838A-93DC8EF558A9}">
      <dgm:prSet/>
      <dgm:spPr/>
      <dgm:t>
        <a:bodyPr/>
        <a:lstStyle/>
        <a:p>
          <a:endParaRPr lang="ru-RU" sz="2400"/>
        </a:p>
      </dgm:t>
    </dgm:pt>
    <dgm:pt modelId="{40D334E8-AC26-4439-BAAE-EE862565F916}">
      <dgm:prSet phldrT="[Текст]" custT="1"/>
      <dgm:spPr/>
      <dgm:t>
        <a:bodyPr/>
        <a:lstStyle/>
        <a:p>
          <a:r>
            <a:rPr lang="uk-UA" sz="2400" smtClean="0"/>
            <a:t>більш глибоке розкриття арифметичних понять</a:t>
          </a:r>
          <a:endParaRPr lang="ru-RU" sz="2400" dirty="0"/>
        </a:p>
      </dgm:t>
    </dgm:pt>
    <dgm:pt modelId="{5162F14E-2A04-49B8-8234-EAB3E4A4B287}" type="parTrans" cxnId="{22C83D64-8AD2-4D44-B0FF-ADD4511C1393}">
      <dgm:prSet/>
      <dgm:spPr/>
      <dgm:t>
        <a:bodyPr/>
        <a:lstStyle/>
        <a:p>
          <a:endParaRPr lang="ru-RU" sz="2400"/>
        </a:p>
      </dgm:t>
    </dgm:pt>
    <dgm:pt modelId="{288D14DD-FCF1-4CF7-991B-7EEF1AD1FC5D}" type="sibTrans" cxnId="{22C83D64-8AD2-4D44-B0FF-ADD4511C1393}">
      <dgm:prSet/>
      <dgm:spPr/>
      <dgm:t>
        <a:bodyPr/>
        <a:lstStyle/>
        <a:p>
          <a:endParaRPr lang="ru-RU" sz="2400"/>
        </a:p>
      </dgm:t>
    </dgm:pt>
    <dgm:pt modelId="{335596D6-DCC5-4C8F-B8B9-09479E3126B9}">
      <dgm:prSet phldrT="[Текст]" custT="1"/>
      <dgm:spPr/>
      <dgm:t>
        <a:bodyPr/>
        <a:lstStyle/>
        <a:p>
          <a:r>
            <a:rPr lang="uk-UA" sz="2400" smtClean="0"/>
            <a:t>доведення узагальнень учнів до високого рівня</a:t>
          </a:r>
          <a:endParaRPr lang="ru-RU" sz="2400" dirty="0"/>
        </a:p>
      </dgm:t>
    </dgm:pt>
    <dgm:pt modelId="{B62182E3-25D2-491E-B24A-80B250FCD28D}" type="parTrans" cxnId="{73BA7B18-EBAD-47AC-9285-C8632C6151DE}">
      <dgm:prSet/>
      <dgm:spPr/>
      <dgm:t>
        <a:bodyPr/>
        <a:lstStyle/>
        <a:p>
          <a:endParaRPr lang="ru-RU" sz="2400"/>
        </a:p>
      </dgm:t>
    </dgm:pt>
    <dgm:pt modelId="{26406214-7B7A-49BD-A3BB-0933AED00846}" type="sibTrans" cxnId="{73BA7B18-EBAD-47AC-9285-C8632C6151DE}">
      <dgm:prSet/>
      <dgm:spPr/>
      <dgm:t>
        <a:bodyPr/>
        <a:lstStyle/>
        <a:p>
          <a:endParaRPr lang="ru-RU" sz="2400"/>
        </a:p>
      </dgm:t>
    </dgm:pt>
    <dgm:pt modelId="{36C9099E-3D15-4970-B75A-A39F1E07869F}">
      <dgm:prSet phldrT="[Текст]" custT="1"/>
      <dgm:spPr/>
      <dgm:t>
        <a:bodyPr/>
        <a:lstStyle/>
        <a:p>
          <a:r>
            <a:rPr lang="uk-UA" sz="2400" smtClean="0"/>
            <a:t>підготовка до подальшого засвоєння курсу алгебри.</a:t>
          </a:r>
          <a:endParaRPr lang="ru-RU" sz="2400" dirty="0"/>
        </a:p>
      </dgm:t>
    </dgm:pt>
    <dgm:pt modelId="{141F309E-1089-4BF7-A126-DA823E9B0501}" type="parTrans" cxnId="{4EC0CB64-CC5F-4655-AA26-00CBC87DF569}">
      <dgm:prSet/>
      <dgm:spPr/>
      <dgm:t>
        <a:bodyPr/>
        <a:lstStyle/>
        <a:p>
          <a:endParaRPr lang="ru-RU" sz="2400"/>
        </a:p>
      </dgm:t>
    </dgm:pt>
    <dgm:pt modelId="{37127FF2-63B9-4C33-94D5-46C8AC99F328}" type="sibTrans" cxnId="{4EC0CB64-CC5F-4655-AA26-00CBC87DF569}">
      <dgm:prSet/>
      <dgm:spPr/>
      <dgm:t>
        <a:bodyPr/>
        <a:lstStyle/>
        <a:p>
          <a:endParaRPr lang="ru-RU" sz="2400"/>
        </a:p>
      </dgm:t>
    </dgm:pt>
    <dgm:pt modelId="{89EBD1DF-ECDD-4541-BBAC-1791E287218A}" type="pres">
      <dgm:prSet presAssocID="{BC29BEAB-0AD9-4AA9-B7AA-EFACE8796145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B42264-F2A3-47D5-84AA-9C911D166695}" type="pres">
      <dgm:prSet presAssocID="{4CE65539-F307-4CC9-AF09-DAC9878058F6}" presName="roof" presStyleLbl="dkBgShp" presStyleIdx="0" presStyleCnt="2"/>
      <dgm:spPr/>
      <dgm:t>
        <a:bodyPr/>
        <a:lstStyle/>
        <a:p>
          <a:endParaRPr lang="ru-RU"/>
        </a:p>
      </dgm:t>
    </dgm:pt>
    <dgm:pt modelId="{A7840681-F61E-4669-821E-C1C9D3F65FD1}" type="pres">
      <dgm:prSet presAssocID="{4CE65539-F307-4CC9-AF09-DAC9878058F6}" presName="pillars" presStyleCnt="0"/>
      <dgm:spPr/>
      <dgm:t>
        <a:bodyPr/>
        <a:lstStyle/>
        <a:p>
          <a:endParaRPr lang="ru-RU"/>
        </a:p>
      </dgm:t>
    </dgm:pt>
    <dgm:pt modelId="{FC0027B9-94B3-4C53-9B27-D5DF7DEF0E5D}" type="pres">
      <dgm:prSet presAssocID="{4CE65539-F307-4CC9-AF09-DAC9878058F6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6BC874-578B-442E-B84D-739BB06D14BA}" type="pres">
      <dgm:prSet presAssocID="{335596D6-DCC5-4C8F-B8B9-09479E3126B9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29FD79-BDF9-4B9C-B412-072D9F9612D9}" type="pres">
      <dgm:prSet presAssocID="{36C9099E-3D15-4970-B75A-A39F1E07869F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187654-1757-4DB7-8C20-4ADC911DE70C}" type="pres">
      <dgm:prSet presAssocID="{4CE65539-F307-4CC9-AF09-DAC9878058F6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7E488CC8-2BC2-4FB2-AE24-45E4F2A9307A}" type="presOf" srcId="{4CE65539-F307-4CC9-AF09-DAC9878058F6}" destId="{42B42264-F2A3-47D5-84AA-9C911D166695}" srcOrd="0" destOrd="0" presId="urn:microsoft.com/office/officeart/2005/8/layout/hList3"/>
    <dgm:cxn modelId="{9FE90AD2-DEDD-4B0D-A317-4CAFE77EEED4}" type="presOf" srcId="{36C9099E-3D15-4970-B75A-A39F1E07869F}" destId="{5329FD79-BDF9-4B9C-B412-072D9F9612D9}" srcOrd="0" destOrd="0" presId="urn:microsoft.com/office/officeart/2005/8/layout/hList3"/>
    <dgm:cxn modelId="{22C83D64-8AD2-4D44-B0FF-ADD4511C1393}" srcId="{4CE65539-F307-4CC9-AF09-DAC9878058F6}" destId="{40D334E8-AC26-4439-BAAE-EE862565F916}" srcOrd="0" destOrd="0" parTransId="{5162F14E-2A04-49B8-8234-EAB3E4A4B287}" sibTransId="{288D14DD-FCF1-4CF7-991B-7EEF1AD1FC5D}"/>
    <dgm:cxn modelId="{4EC0CB64-CC5F-4655-AA26-00CBC87DF569}" srcId="{4CE65539-F307-4CC9-AF09-DAC9878058F6}" destId="{36C9099E-3D15-4970-B75A-A39F1E07869F}" srcOrd="2" destOrd="0" parTransId="{141F309E-1089-4BF7-A126-DA823E9B0501}" sibTransId="{37127FF2-63B9-4C33-94D5-46C8AC99F328}"/>
    <dgm:cxn modelId="{E0622101-6A97-46E2-A102-02DD5B8942EC}" type="presOf" srcId="{335596D6-DCC5-4C8F-B8B9-09479E3126B9}" destId="{716BC874-578B-442E-B84D-739BB06D14BA}" srcOrd="0" destOrd="0" presId="urn:microsoft.com/office/officeart/2005/8/layout/hList3"/>
    <dgm:cxn modelId="{3A6DC75D-41F0-472A-B166-4C899A2160D1}" type="presOf" srcId="{40D334E8-AC26-4439-BAAE-EE862565F916}" destId="{FC0027B9-94B3-4C53-9B27-D5DF7DEF0E5D}" srcOrd="0" destOrd="0" presId="urn:microsoft.com/office/officeart/2005/8/layout/hList3"/>
    <dgm:cxn modelId="{C2E977EE-622C-4CBF-838A-93DC8EF558A9}" srcId="{BC29BEAB-0AD9-4AA9-B7AA-EFACE8796145}" destId="{4CE65539-F307-4CC9-AF09-DAC9878058F6}" srcOrd="0" destOrd="0" parTransId="{C162390A-6303-4AF8-B641-AB88A6F4692D}" sibTransId="{ED126DE7-2F3A-4EA7-A17B-49ADBAF15B64}"/>
    <dgm:cxn modelId="{A49F65CC-70CE-4ABA-8A07-801B7D3799D2}" type="presOf" srcId="{BC29BEAB-0AD9-4AA9-B7AA-EFACE8796145}" destId="{89EBD1DF-ECDD-4541-BBAC-1791E287218A}" srcOrd="0" destOrd="0" presId="urn:microsoft.com/office/officeart/2005/8/layout/hList3"/>
    <dgm:cxn modelId="{73BA7B18-EBAD-47AC-9285-C8632C6151DE}" srcId="{4CE65539-F307-4CC9-AF09-DAC9878058F6}" destId="{335596D6-DCC5-4C8F-B8B9-09479E3126B9}" srcOrd="1" destOrd="0" parTransId="{B62182E3-25D2-491E-B24A-80B250FCD28D}" sibTransId="{26406214-7B7A-49BD-A3BB-0933AED00846}"/>
    <dgm:cxn modelId="{F1323004-2D0A-49E9-A5F8-C41845960302}" type="presParOf" srcId="{89EBD1DF-ECDD-4541-BBAC-1791E287218A}" destId="{42B42264-F2A3-47D5-84AA-9C911D166695}" srcOrd="0" destOrd="0" presId="urn:microsoft.com/office/officeart/2005/8/layout/hList3"/>
    <dgm:cxn modelId="{39E47FBA-01A1-4DD7-9814-2F3C6F0C47F5}" type="presParOf" srcId="{89EBD1DF-ECDD-4541-BBAC-1791E287218A}" destId="{A7840681-F61E-4669-821E-C1C9D3F65FD1}" srcOrd="1" destOrd="0" presId="urn:microsoft.com/office/officeart/2005/8/layout/hList3"/>
    <dgm:cxn modelId="{E72991C0-330E-4732-B0FD-A45323F9D4D4}" type="presParOf" srcId="{A7840681-F61E-4669-821E-C1C9D3F65FD1}" destId="{FC0027B9-94B3-4C53-9B27-D5DF7DEF0E5D}" srcOrd="0" destOrd="0" presId="urn:microsoft.com/office/officeart/2005/8/layout/hList3"/>
    <dgm:cxn modelId="{9C8AC503-D0A4-4B6E-80AF-AAA84252E13A}" type="presParOf" srcId="{A7840681-F61E-4669-821E-C1C9D3F65FD1}" destId="{716BC874-578B-442E-B84D-739BB06D14BA}" srcOrd="1" destOrd="0" presId="urn:microsoft.com/office/officeart/2005/8/layout/hList3"/>
    <dgm:cxn modelId="{C66F99EC-CCA8-4A5E-AD39-7DE0B881A214}" type="presParOf" srcId="{A7840681-F61E-4669-821E-C1C9D3F65FD1}" destId="{5329FD79-BDF9-4B9C-B412-072D9F9612D9}" srcOrd="2" destOrd="0" presId="urn:microsoft.com/office/officeart/2005/8/layout/hList3"/>
    <dgm:cxn modelId="{32CBF9FD-CEA0-4B00-B52A-CCFA951E33DD}" type="presParOf" srcId="{89EBD1DF-ECDD-4541-BBAC-1791E287218A}" destId="{48187654-1757-4DB7-8C20-4ADC911DE70C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CB14833-DC1B-4C0C-BCE4-3B965D98552E}" type="doc">
      <dgm:prSet loTypeId="urn:microsoft.com/office/officeart/2005/8/layout/hProcess7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95D75CB6-7569-42D0-B98F-917A0224880A}">
      <dgm:prSet phldrT="[Текст]" custT="1"/>
      <dgm:spPr/>
      <dgm:t>
        <a:bodyPr/>
        <a:lstStyle/>
        <a:p>
          <a:r>
            <a:rPr lang="uk-UA" sz="2400" dirty="0" smtClean="0">
              <a:effectLst/>
            </a:rPr>
            <a:t>.</a:t>
          </a:r>
          <a:endParaRPr lang="ru-RU" sz="2400" dirty="0">
            <a:effectLst/>
          </a:endParaRPr>
        </a:p>
      </dgm:t>
    </dgm:pt>
    <dgm:pt modelId="{860FEE83-9E78-4914-82DF-98070D91B8AB}" type="parTrans" cxnId="{2F492ECB-9006-4C18-BB35-BB5691762123}">
      <dgm:prSet/>
      <dgm:spPr/>
      <dgm:t>
        <a:bodyPr/>
        <a:lstStyle/>
        <a:p>
          <a:endParaRPr lang="ru-RU">
            <a:effectLst/>
          </a:endParaRPr>
        </a:p>
      </dgm:t>
    </dgm:pt>
    <dgm:pt modelId="{D599B334-2EA2-4DBF-9878-87E6F0AEE4D8}" type="sibTrans" cxnId="{2F492ECB-9006-4C18-BB35-BB5691762123}">
      <dgm:prSet/>
      <dgm:spPr/>
      <dgm:t>
        <a:bodyPr/>
        <a:lstStyle/>
        <a:p>
          <a:endParaRPr lang="ru-RU">
            <a:effectLst/>
          </a:endParaRPr>
        </a:p>
      </dgm:t>
    </dgm:pt>
    <dgm:pt modelId="{6977CCF6-084B-4B7B-8938-1803238A5B92}">
      <dgm:prSet phldrT="[Текст]" custT="1"/>
      <dgm:spPr/>
      <dgm:t>
        <a:bodyPr/>
        <a:lstStyle/>
        <a:p>
          <a:r>
            <a:rPr lang="uk-UA" sz="2400" b="0" dirty="0" smtClean="0">
              <a:effectLst/>
            </a:rPr>
            <a:t>вивчення елементів алгебри в початковому навчанні математики тісно пов'язано з вивченням арифметичного матеріалу.</a:t>
          </a:r>
          <a:endParaRPr lang="ru-RU" sz="2400" b="0" dirty="0">
            <a:effectLst/>
          </a:endParaRPr>
        </a:p>
      </dgm:t>
    </dgm:pt>
    <dgm:pt modelId="{3884A4E3-A3FE-42C6-A376-F4E50D4E3E49}" type="parTrans" cxnId="{D852326D-0A8A-4845-9323-ECCD9A8968B0}">
      <dgm:prSet/>
      <dgm:spPr/>
      <dgm:t>
        <a:bodyPr/>
        <a:lstStyle/>
        <a:p>
          <a:endParaRPr lang="ru-RU">
            <a:effectLst/>
          </a:endParaRPr>
        </a:p>
      </dgm:t>
    </dgm:pt>
    <dgm:pt modelId="{9DA54EA8-B555-40F2-91C4-41B5B4CF6D48}" type="sibTrans" cxnId="{D852326D-0A8A-4845-9323-ECCD9A8968B0}">
      <dgm:prSet/>
      <dgm:spPr/>
      <dgm:t>
        <a:bodyPr/>
        <a:lstStyle/>
        <a:p>
          <a:endParaRPr lang="ru-RU">
            <a:effectLst/>
          </a:endParaRPr>
        </a:p>
      </dgm:t>
    </dgm:pt>
    <dgm:pt modelId="{1BD3382A-C370-4001-9296-7B0C8D47F28B}">
      <dgm:prSet phldrT="[Текст]" custT="1"/>
      <dgm:spPr/>
      <dgm:t>
        <a:bodyPr/>
        <a:lstStyle/>
        <a:p>
          <a:r>
            <a:rPr lang="uk-UA" sz="2400" dirty="0" smtClean="0">
              <a:effectLst/>
            </a:rPr>
            <a:t>.</a:t>
          </a:r>
          <a:endParaRPr lang="ru-RU" sz="2400" dirty="0">
            <a:effectLst/>
          </a:endParaRPr>
        </a:p>
      </dgm:t>
    </dgm:pt>
    <dgm:pt modelId="{B6A94D51-FB52-4570-AA14-4DD7335066B6}" type="parTrans" cxnId="{F46C7F3C-C258-479A-AD4F-3DDA739E3139}">
      <dgm:prSet/>
      <dgm:spPr/>
      <dgm:t>
        <a:bodyPr/>
        <a:lstStyle/>
        <a:p>
          <a:endParaRPr lang="ru-RU">
            <a:effectLst/>
          </a:endParaRPr>
        </a:p>
      </dgm:t>
    </dgm:pt>
    <dgm:pt modelId="{9A2E04B6-E553-462D-A555-065C4036575A}" type="sibTrans" cxnId="{F46C7F3C-C258-479A-AD4F-3DDA739E3139}">
      <dgm:prSet/>
      <dgm:spPr/>
      <dgm:t>
        <a:bodyPr/>
        <a:lstStyle/>
        <a:p>
          <a:endParaRPr lang="ru-RU">
            <a:effectLst/>
          </a:endParaRPr>
        </a:p>
      </dgm:t>
    </dgm:pt>
    <dgm:pt modelId="{25978049-AAB4-4751-B86F-9BA864B93AF2}">
      <dgm:prSet phldrT="[Текст]" custT="1"/>
      <dgm:spPr/>
      <dgm:t>
        <a:bodyPr/>
        <a:lstStyle/>
        <a:p>
          <a:r>
            <a:rPr lang="uk-UA" sz="2400" dirty="0" smtClean="0">
              <a:effectLst/>
            </a:rPr>
            <a:t>рівняння і нерівності розв'язуються без застосування алгебраїчного апарату (теорем про </a:t>
          </a:r>
          <a:r>
            <a:rPr lang="uk-UA" sz="2400" dirty="0" err="1" smtClean="0">
              <a:effectLst/>
            </a:rPr>
            <a:t>рівносильність</a:t>
          </a:r>
          <a:r>
            <a:rPr lang="uk-UA" sz="2400" dirty="0" smtClean="0">
              <a:effectLst/>
            </a:rPr>
            <a:t> рівнянь), </a:t>
          </a:r>
          <a:endParaRPr lang="ru-RU" sz="2400" dirty="0">
            <a:effectLst/>
          </a:endParaRPr>
        </a:p>
      </dgm:t>
    </dgm:pt>
    <dgm:pt modelId="{64CC8405-C08A-48F8-BA7F-671FEA32CDEB}" type="parTrans" cxnId="{9976DA2B-27FE-48C6-A019-66D6E1471629}">
      <dgm:prSet/>
      <dgm:spPr/>
      <dgm:t>
        <a:bodyPr/>
        <a:lstStyle/>
        <a:p>
          <a:endParaRPr lang="ru-RU">
            <a:effectLst/>
          </a:endParaRPr>
        </a:p>
      </dgm:t>
    </dgm:pt>
    <dgm:pt modelId="{6D64AD0E-36B2-4123-B9C7-F0F468919221}" type="sibTrans" cxnId="{9976DA2B-27FE-48C6-A019-66D6E1471629}">
      <dgm:prSet/>
      <dgm:spPr/>
      <dgm:t>
        <a:bodyPr/>
        <a:lstStyle/>
        <a:p>
          <a:endParaRPr lang="ru-RU">
            <a:effectLst/>
          </a:endParaRPr>
        </a:p>
      </dgm:t>
    </dgm:pt>
    <dgm:pt modelId="{4131E337-628D-4685-AB1D-D4B7AE74DD61}">
      <dgm:prSet phldrT="[Текст]" custT="1"/>
      <dgm:spPr/>
      <dgm:t>
        <a:bodyPr/>
        <a:lstStyle/>
        <a:p>
          <a:r>
            <a:rPr lang="uk-UA" sz="2400" dirty="0" smtClean="0">
              <a:effectLst/>
            </a:rPr>
            <a:t>.</a:t>
          </a:r>
          <a:endParaRPr lang="ru-RU" sz="2400" dirty="0">
            <a:effectLst/>
          </a:endParaRPr>
        </a:p>
      </dgm:t>
    </dgm:pt>
    <dgm:pt modelId="{6F8EC402-AF2A-4138-83A3-F5E057E068AD}" type="parTrans" cxnId="{AD2915F1-797B-48B9-9B39-93F68C60BD6F}">
      <dgm:prSet/>
      <dgm:spPr/>
      <dgm:t>
        <a:bodyPr/>
        <a:lstStyle/>
        <a:p>
          <a:endParaRPr lang="ru-RU">
            <a:effectLst/>
          </a:endParaRPr>
        </a:p>
      </dgm:t>
    </dgm:pt>
    <dgm:pt modelId="{F9B572CB-1906-485C-91CC-2D2FACFCE13D}" type="sibTrans" cxnId="{AD2915F1-797B-48B9-9B39-93F68C60BD6F}">
      <dgm:prSet/>
      <dgm:spPr/>
      <dgm:t>
        <a:bodyPr/>
        <a:lstStyle/>
        <a:p>
          <a:endParaRPr lang="ru-RU">
            <a:effectLst/>
          </a:endParaRPr>
        </a:p>
      </dgm:t>
    </dgm:pt>
    <dgm:pt modelId="{7CF0D133-795E-4FE4-8B63-1A74F9287E2B}">
      <dgm:prSet phldrT="[Текст]" custT="1"/>
      <dgm:spPr/>
      <dgm:t>
        <a:bodyPr/>
        <a:lstStyle/>
        <a:p>
          <a:r>
            <a:rPr lang="uk-UA" sz="2400" dirty="0" smtClean="0">
              <a:effectLst/>
            </a:rPr>
            <a:t>рівняння і нерівності розв'язуються використовуючи властивості арифметичних </a:t>
          </a:r>
          <a:r>
            <a:rPr lang="uk-UA" sz="2400" b="0" dirty="0" smtClean="0">
              <a:effectLst/>
            </a:rPr>
            <a:t>дій</a:t>
          </a:r>
          <a:r>
            <a:rPr lang="uk-UA" sz="2400" dirty="0" smtClean="0">
              <a:effectLst/>
            </a:rPr>
            <a:t>, на підставі взаємозв'язку між компонентами та результатами арифметичних дій.</a:t>
          </a:r>
          <a:endParaRPr lang="ru-RU" sz="2400" dirty="0">
            <a:effectLst/>
          </a:endParaRPr>
        </a:p>
      </dgm:t>
    </dgm:pt>
    <dgm:pt modelId="{F7AE8BDF-0694-4631-8B65-2BF6FB065B9A}" type="parTrans" cxnId="{F7558D2A-B01C-4046-87A5-D3BF3A362786}">
      <dgm:prSet/>
      <dgm:spPr/>
      <dgm:t>
        <a:bodyPr/>
        <a:lstStyle/>
        <a:p>
          <a:endParaRPr lang="ru-RU">
            <a:effectLst/>
          </a:endParaRPr>
        </a:p>
      </dgm:t>
    </dgm:pt>
    <dgm:pt modelId="{A028D84B-7B4A-4B15-A761-0E8DA4352984}" type="sibTrans" cxnId="{F7558D2A-B01C-4046-87A5-D3BF3A362786}">
      <dgm:prSet/>
      <dgm:spPr/>
      <dgm:t>
        <a:bodyPr/>
        <a:lstStyle/>
        <a:p>
          <a:endParaRPr lang="ru-RU">
            <a:effectLst/>
          </a:endParaRPr>
        </a:p>
      </dgm:t>
    </dgm:pt>
    <dgm:pt modelId="{05849C81-2C3C-4C07-907D-B4550463F8FB}" type="pres">
      <dgm:prSet presAssocID="{7CB14833-DC1B-4C0C-BCE4-3B965D98552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5BF03E-C31F-408E-A79D-979A150A0EE6}" type="pres">
      <dgm:prSet presAssocID="{95D75CB6-7569-42D0-B98F-917A0224880A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64B463-8B43-4065-81EE-5C01E36FBCDF}" type="pres">
      <dgm:prSet presAssocID="{95D75CB6-7569-42D0-B98F-917A0224880A}" presName="bgRect" presStyleLbl="node1" presStyleIdx="0" presStyleCnt="3" custScaleY="126944" custLinFactNeighborY="20149"/>
      <dgm:spPr/>
      <dgm:t>
        <a:bodyPr/>
        <a:lstStyle/>
        <a:p>
          <a:endParaRPr lang="ru-RU"/>
        </a:p>
      </dgm:t>
    </dgm:pt>
    <dgm:pt modelId="{E5834322-B00C-468C-BE61-FB16031FCEE2}" type="pres">
      <dgm:prSet presAssocID="{95D75CB6-7569-42D0-B98F-917A0224880A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55EB07-1DAC-4C71-9D18-A88F84EE74F2}" type="pres">
      <dgm:prSet presAssocID="{95D75CB6-7569-42D0-B98F-917A0224880A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FA1BB6-24A5-4776-91D2-B691DCF9D6BA}" type="pres">
      <dgm:prSet presAssocID="{D599B334-2EA2-4DBF-9878-87E6F0AEE4D8}" presName="hSp" presStyleCnt="0"/>
      <dgm:spPr/>
      <dgm:t>
        <a:bodyPr/>
        <a:lstStyle/>
        <a:p>
          <a:endParaRPr lang="ru-RU"/>
        </a:p>
      </dgm:t>
    </dgm:pt>
    <dgm:pt modelId="{9D25B335-A0AB-44F2-A898-AEC4A24C6535}" type="pres">
      <dgm:prSet presAssocID="{D599B334-2EA2-4DBF-9878-87E6F0AEE4D8}" presName="vProcSp" presStyleCnt="0"/>
      <dgm:spPr/>
      <dgm:t>
        <a:bodyPr/>
        <a:lstStyle/>
        <a:p>
          <a:endParaRPr lang="ru-RU"/>
        </a:p>
      </dgm:t>
    </dgm:pt>
    <dgm:pt modelId="{30D02E03-32B7-47CB-9B01-7E4D0B2B08FB}" type="pres">
      <dgm:prSet presAssocID="{D599B334-2EA2-4DBF-9878-87E6F0AEE4D8}" presName="vSp1" presStyleCnt="0"/>
      <dgm:spPr/>
      <dgm:t>
        <a:bodyPr/>
        <a:lstStyle/>
        <a:p>
          <a:endParaRPr lang="ru-RU"/>
        </a:p>
      </dgm:t>
    </dgm:pt>
    <dgm:pt modelId="{36879DC3-7EE4-41C0-A606-88D29C1296EB}" type="pres">
      <dgm:prSet presAssocID="{D599B334-2EA2-4DBF-9878-87E6F0AEE4D8}" presName="simulatedConn" presStyleLbl="solidFgAcc1" presStyleIdx="0" presStyleCnt="2"/>
      <dgm:spPr/>
      <dgm:t>
        <a:bodyPr/>
        <a:lstStyle/>
        <a:p>
          <a:endParaRPr lang="ru-RU"/>
        </a:p>
      </dgm:t>
    </dgm:pt>
    <dgm:pt modelId="{70B6DFF8-32F7-400F-B8CD-DBAEEC00E8BE}" type="pres">
      <dgm:prSet presAssocID="{D599B334-2EA2-4DBF-9878-87E6F0AEE4D8}" presName="vSp2" presStyleCnt="0"/>
      <dgm:spPr/>
      <dgm:t>
        <a:bodyPr/>
        <a:lstStyle/>
        <a:p>
          <a:endParaRPr lang="ru-RU"/>
        </a:p>
      </dgm:t>
    </dgm:pt>
    <dgm:pt modelId="{1743754A-9B69-434B-8B2A-D3C5EE43101A}" type="pres">
      <dgm:prSet presAssocID="{D599B334-2EA2-4DBF-9878-87E6F0AEE4D8}" presName="sibTrans" presStyleCnt="0"/>
      <dgm:spPr/>
      <dgm:t>
        <a:bodyPr/>
        <a:lstStyle/>
        <a:p>
          <a:endParaRPr lang="ru-RU"/>
        </a:p>
      </dgm:t>
    </dgm:pt>
    <dgm:pt modelId="{CA59604E-9893-4F67-8209-43B5CC77586F}" type="pres">
      <dgm:prSet presAssocID="{1BD3382A-C370-4001-9296-7B0C8D47F28B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829E4A-E21B-4856-BD4F-0035A5D047DA}" type="pres">
      <dgm:prSet presAssocID="{1BD3382A-C370-4001-9296-7B0C8D47F28B}" presName="bgRect" presStyleLbl="node1" presStyleIdx="1" presStyleCnt="3" custScaleY="126944" custLinFactNeighborX="-815" custLinFactNeighborY="20149"/>
      <dgm:spPr/>
      <dgm:t>
        <a:bodyPr/>
        <a:lstStyle/>
        <a:p>
          <a:endParaRPr lang="ru-RU"/>
        </a:p>
      </dgm:t>
    </dgm:pt>
    <dgm:pt modelId="{979726FA-042C-4E1F-A951-E96F775636AB}" type="pres">
      <dgm:prSet presAssocID="{1BD3382A-C370-4001-9296-7B0C8D47F28B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E4813F-318B-4C9A-8877-18F7C2E64E0B}" type="pres">
      <dgm:prSet presAssocID="{1BD3382A-C370-4001-9296-7B0C8D47F28B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FDEA97-9784-4CF0-8B1F-FFBBCEACF69E}" type="pres">
      <dgm:prSet presAssocID="{9A2E04B6-E553-462D-A555-065C4036575A}" presName="hSp" presStyleCnt="0"/>
      <dgm:spPr/>
      <dgm:t>
        <a:bodyPr/>
        <a:lstStyle/>
        <a:p>
          <a:endParaRPr lang="ru-RU"/>
        </a:p>
      </dgm:t>
    </dgm:pt>
    <dgm:pt modelId="{A604E3F0-3697-440E-95E4-538A919D5AF4}" type="pres">
      <dgm:prSet presAssocID="{9A2E04B6-E553-462D-A555-065C4036575A}" presName="vProcSp" presStyleCnt="0"/>
      <dgm:spPr/>
      <dgm:t>
        <a:bodyPr/>
        <a:lstStyle/>
        <a:p>
          <a:endParaRPr lang="ru-RU"/>
        </a:p>
      </dgm:t>
    </dgm:pt>
    <dgm:pt modelId="{8FEF064B-7319-4D5F-8D6B-9A8F73378C04}" type="pres">
      <dgm:prSet presAssocID="{9A2E04B6-E553-462D-A555-065C4036575A}" presName="vSp1" presStyleCnt="0"/>
      <dgm:spPr/>
      <dgm:t>
        <a:bodyPr/>
        <a:lstStyle/>
        <a:p>
          <a:endParaRPr lang="ru-RU"/>
        </a:p>
      </dgm:t>
    </dgm:pt>
    <dgm:pt modelId="{5E1F8D29-99C5-47D7-B613-1C8433AAFC98}" type="pres">
      <dgm:prSet presAssocID="{9A2E04B6-E553-462D-A555-065C4036575A}" presName="simulatedConn" presStyleLbl="solidFgAcc1" presStyleIdx="1" presStyleCnt="2"/>
      <dgm:spPr/>
      <dgm:t>
        <a:bodyPr/>
        <a:lstStyle/>
        <a:p>
          <a:endParaRPr lang="ru-RU"/>
        </a:p>
      </dgm:t>
    </dgm:pt>
    <dgm:pt modelId="{FDEAEB1C-DB1D-472C-936C-BB67ED15DEBD}" type="pres">
      <dgm:prSet presAssocID="{9A2E04B6-E553-462D-A555-065C4036575A}" presName="vSp2" presStyleCnt="0"/>
      <dgm:spPr/>
      <dgm:t>
        <a:bodyPr/>
        <a:lstStyle/>
        <a:p>
          <a:endParaRPr lang="ru-RU"/>
        </a:p>
      </dgm:t>
    </dgm:pt>
    <dgm:pt modelId="{6AB6516C-335F-4AE1-BA7A-4EA58D51DD7D}" type="pres">
      <dgm:prSet presAssocID="{9A2E04B6-E553-462D-A555-065C4036575A}" presName="sibTrans" presStyleCnt="0"/>
      <dgm:spPr/>
      <dgm:t>
        <a:bodyPr/>
        <a:lstStyle/>
        <a:p>
          <a:endParaRPr lang="ru-RU"/>
        </a:p>
      </dgm:t>
    </dgm:pt>
    <dgm:pt modelId="{18BF3835-2182-43E8-8E58-3244D0222F94}" type="pres">
      <dgm:prSet presAssocID="{4131E337-628D-4685-AB1D-D4B7AE74DD61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70304D-B3B5-4F35-A181-8BA38C4B69C5}" type="pres">
      <dgm:prSet presAssocID="{4131E337-628D-4685-AB1D-D4B7AE74DD61}" presName="bgRect" presStyleLbl="node1" presStyleIdx="2" presStyleCnt="3" custScaleY="126944" custLinFactNeighborY="20149"/>
      <dgm:spPr/>
      <dgm:t>
        <a:bodyPr/>
        <a:lstStyle/>
        <a:p>
          <a:endParaRPr lang="ru-RU"/>
        </a:p>
      </dgm:t>
    </dgm:pt>
    <dgm:pt modelId="{986F0082-BE25-4619-9BB0-39971290C11A}" type="pres">
      <dgm:prSet presAssocID="{4131E337-628D-4685-AB1D-D4B7AE74DD61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7C10F9-3B62-4181-8E37-6C41E8212A4E}" type="pres">
      <dgm:prSet presAssocID="{4131E337-628D-4685-AB1D-D4B7AE74DD61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46C7F3C-C258-479A-AD4F-3DDA739E3139}" srcId="{7CB14833-DC1B-4C0C-BCE4-3B965D98552E}" destId="{1BD3382A-C370-4001-9296-7B0C8D47F28B}" srcOrd="1" destOrd="0" parTransId="{B6A94D51-FB52-4570-AA14-4DD7335066B6}" sibTransId="{9A2E04B6-E553-462D-A555-065C4036575A}"/>
    <dgm:cxn modelId="{F7558D2A-B01C-4046-87A5-D3BF3A362786}" srcId="{4131E337-628D-4685-AB1D-D4B7AE74DD61}" destId="{7CF0D133-795E-4FE4-8B63-1A74F9287E2B}" srcOrd="0" destOrd="0" parTransId="{F7AE8BDF-0694-4631-8B65-2BF6FB065B9A}" sibTransId="{A028D84B-7B4A-4B15-A761-0E8DA4352984}"/>
    <dgm:cxn modelId="{D852326D-0A8A-4845-9323-ECCD9A8968B0}" srcId="{95D75CB6-7569-42D0-B98F-917A0224880A}" destId="{6977CCF6-084B-4B7B-8938-1803238A5B92}" srcOrd="0" destOrd="0" parTransId="{3884A4E3-A3FE-42C6-A376-F4E50D4E3E49}" sibTransId="{9DA54EA8-B555-40F2-91C4-41B5B4CF6D48}"/>
    <dgm:cxn modelId="{6FD508DF-F484-4A4E-9960-A6FF60759A6F}" type="presOf" srcId="{1BD3382A-C370-4001-9296-7B0C8D47F28B}" destId="{979726FA-042C-4E1F-A951-E96F775636AB}" srcOrd="1" destOrd="0" presId="urn:microsoft.com/office/officeart/2005/8/layout/hProcess7"/>
    <dgm:cxn modelId="{ED9E95CF-E957-4254-99FB-9DC8B7CAF1D2}" type="presOf" srcId="{7CB14833-DC1B-4C0C-BCE4-3B965D98552E}" destId="{05849C81-2C3C-4C07-907D-B4550463F8FB}" srcOrd="0" destOrd="0" presId="urn:microsoft.com/office/officeart/2005/8/layout/hProcess7"/>
    <dgm:cxn modelId="{AB945881-3872-4C1A-AB2C-9C05D681CC06}" type="presOf" srcId="{4131E337-628D-4685-AB1D-D4B7AE74DD61}" destId="{1770304D-B3B5-4F35-A181-8BA38C4B69C5}" srcOrd="0" destOrd="0" presId="urn:microsoft.com/office/officeart/2005/8/layout/hProcess7"/>
    <dgm:cxn modelId="{242F9231-58F0-420C-B2B3-E2924563DD26}" type="presOf" srcId="{6977CCF6-084B-4B7B-8938-1803238A5B92}" destId="{1755EB07-1DAC-4C71-9D18-A88F84EE74F2}" srcOrd="0" destOrd="0" presId="urn:microsoft.com/office/officeart/2005/8/layout/hProcess7"/>
    <dgm:cxn modelId="{AD2915F1-797B-48B9-9B39-93F68C60BD6F}" srcId="{7CB14833-DC1B-4C0C-BCE4-3B965D98552E}" destId="{4131E337-628D-4685-AB1D-D4B7AE74DD61}" srcOrd="2" destOrd="0" parTransId="{6F8EC402-AF2A-4138-83A3-F5E057E068AD}" sibTransId="{F9B572CB-1906-485C-91CC-2D2FACFCE13D}"/>
    <dgm:cxn modelId="{2F492ECB-9006-4C18-BB35-BB5691762123}" srcId="{7CB14833-DC1B-4C0C-BCE4-3B965D98552E}" destId="{95D75CB6-7569-42D0-B98F-917A0224880A}" srcOrd="0" destOrd="0" parTransId="{860FEE83-9E78-4914-82DF-98070D91B8AB}" sibTransId="{D599B334-2EA2-4DBF-9878-87E6F0AEE4D8}"/>
    <dgm:cxn modelId="{08790810-0BC0-4DB5-846B-B25B026894AD}" type="presOf" srcId="{7CF0D133-795E-4FE4-8B63-1A74F9287E2B}" destId="{997C10F9-3B62-4181-8E37-6C41E8212A4E}" srcOrd="0" destOrd="0" presId="urn:microsoft.com/office/officeart/2005/8/layout/hProcess7"/>
    <dgm:cxn modelId="{188DBDD9-E145-4DC3-AB51-38FB90BBA5A6}" type="presOf" srcId="{25978049-AAB4-4751-B86F-9BA864B93AF2}" destId="{BFE4813F-318B-4C9A-8877-18F7C2E64E0B}" srcOrd="0" destOrd="0" presId="urn:microsoft.com/office/officeart/2005/8/layout/hProcess7"/>
    <dgm:cxn modelId="{B6A7F20D-DE95-4C5A-A850-431200290C8C}" type="presOf" srcId="{1BD3382A-C370-4001-9296-7B0C8D47F28B}" destId="{F4829E4A-E21B-4856-BD4F-0035A5D047DA}" srcOrd="0" destOrd="0" presId="urn:microsoft.com/office/officeart/2005/8/layout/hProcess7"/>
    <dgm:cxn modelId="{9976DA2B-27FE-48C6-A019-66D6E1471629}" srcId="{1BD3382A-C370-4001-9296-7B0C8D47F28B}" destId="{25978049-AAB4-4751-B86F-9BA864B93AF2}" srcOrd="0" destOrd="0" parTransId="{64CC8405-C08A-48F8-BA7F-671FEA32CDEB}" sibTransId="{6D64AD0E-36B2-4123-B9C7-F0F468919221}"/>
    <dgm:cxn modelId="{AFD1F364-198A-4B23-B4BA-43CCEF940D41}" type="presOf" srcId="{95D75CB6-7569-42D0-B98F-917A0224880A}" destId="{E5834322-B00C-468C-BE61-FB16031FCEE2}" srcOrd="1" destOrd="0" presId="urn:microsoft.com/office/officeart/2005/8/layout/hProcess7"/>
    <dgm:cxn modelId="{CD2778B4-C16C-4F39-9D01-64DB5D6450E9}" type="presOf" srcId="{95D75CB6-7569-42D0-B98F-917A0224880A}" destId="{8364B463-8B43-4065-81EE-5C01E36FBCDF}" srcOrd="0" destOrd="0" presId="urn:microsoft.com/office/officeart/2005/8/layout/hProcess7"/>
    <dgm:cxn modelId="{7CC51FDC-8E26-43E2-B671-E0F4C992C1BB}" type="presOf" srcId="{4131E337-628D-4685-AB1D-D4B7AE74DD61}" destId="{986F0082-BE25-4619-9BB0-39971290C11A}" srcOrd="1" destOrd="0" presId="urn:microsoft.com/office/officeart/2005/8/layout/hProcess7"/>
    <dgm:cxn modelId="{C3B53B86-4375-4795-876C-5856FAC0B4DC}" type="presParOf" srcId="{05849C81-2C3C-4C07-907D-B4550463F8FB}" destId="{1D5BF03E-C31F-408E-A79D-979A150A0EE6}" srcOrd="0" destOrd="0" presId="urn:microsoft.com/office/officeart/2005/8/layout/hProcess7"/>
    <dgm:cxn modelId="{3A4550E2-FA07-47CD-9E51-006117C28EA8}" type="presParOf" srcId="{1D5BF03E-C31F-408E-A79D-979A150A0EE6}" destId="{8364B463-8B43-4065-81EE-5C01E36FBCDF}" srcOrd="0" destOrd="0" presId="urn:microsoft.com/office/officeart/2005/8/layout/hProcess7"/>
    <dgm:cxn modelId="{7B8D8725-DB8D-43F2-A8E7-ED8CCF10CB06}" type="presParOf" srcId="{1D5BF03E-C31F-408E-A79D-979A150A0EE6}" destId="{E5834322-B00C-468C-BE61-FB16031FCEE2}" srcOrd="1" destOrd="0" presId="urn:microsoft.com/office/officeart/2005/8/layout/hProcess7"/>
    <dgm:cxn modelId="{B5E30C31-E55C-46E0-A361-3A823D1596FB}" type="presParOf" srcId="{1D5BF03E-C31F-408E-A79D-979A150A0EE6}" destId="{1755EB07-1DAC-4C71-9D18-A88F84EE74F2}" srcOrd="2" destOrd="0" presId="urn:microsoft.com/office/officeart/2005/8/layout/hProcess7"/>
    <dgm:cxn modelId="{FCA5B3E6-1C1E-4DBA-BE78-358A7375AF1D}" type="presParOf" srcId="{05849C81-2C3C-4C07-907D-B4550463F8FB}" destId="{ACFA1BB6-24A5-4776-91D2-B691DCF9D6BA}" srcOrd="1" destOrd="0" presId="urn:microsoft.com/office/officeart/2005/8/layout/hProcess7"/>
    <dgm:cxn modelId="{626D02BA-430C-42C2-AE72-F17DF41C28B8}" type="presParOf" srcId="{05849C81-2C3C-4C07-907D-B4550463F8FB}" destId="{9D25B335-A0AB-44F2-A898-AEC4A24C6535}" srcOrd="2" destOrd="0" presId="urn:microsoft.com/office/officeart/2005/8/layout/hProcess7"/>
    <dgm:cxn modelId="{E2F71E9F-B359-4D75-B3F9-CC07A998D197}" type="presParOf" srcId="{9D25B335-A0AB-44F2-A898-AEC4A24C6535}" destId="{30D02E03-32B7-47CB-9B01-7E4D0B2B08FB}" srcOrd="0" destOrd="0" presId="urn:microsoft.com/office/officeart/2005/8/layout/hProcess7"/>
    <dgm:cxn modelId="{6D39715D-1DCC-49DB-B1B2-A94C1CC9429A}" type="presParOf" srcId="{9D25B335-A0AB-44F2-A898-AEC4A24C6535}" destId="{36879DC3-7EE4-41C0-A606-88D29C1296EB}" srcOrd="1" destOrd="0" presId="urn:microsoft.com/office/officeart/2005/8/layout/hProcess7"/>
    <dgm:cxn modelId="{4389740E-74F2-4DD2-8109-419538BA371D}" type="presParOf" srcId="{9D25B335-A0AB-44F2-A898-AEC4A24C6535}" destId="{70B6DFF8-32F7-400F-B8CD-DBAEEC00E8BE}" srcOrd="2" destOrd="0" presId="urn:microsoft.com/office/officeart/2005/8/layout/hProcess7"/>
    <dgm:cxn modelId="{EA3447A3-94EF-4197-9E0C-6792C3AD6AB3}" type="presParOf" srcId="{05849C81-2C3C-4C07-907D-B4550463F8FB}" destId="{1743754A-9B69-434B-8B2A-D3C5EE43101A}" srcOrd="3" destOrd="0" presId="urn:microsoft.com/office/officeart/2005/8/layout/hProcess7"/>
    <dgm:cxn modelId="{5BED8395-5941-4017-A23A-7C777390B574}" type="presParOf" srcId="{05849C81-2C3C-4C07-907D-B4550463F8FB}" destId="{CA59604E-9893-4F67-8209-43B5CC77586F}" srcOrd="4" destOrd="0" presId="urn:microsoft.com/office/officeart/2005/8/layout/hProcess7"/>
    <dgm:cxn modelId="{34E63763-7488-4F83-8023-A5002CC94AB3}" type="presParOf" srcId="{CA59604E-9893-4F67-8209-43B5CC77586F}" destId="{F4829E4A-E21B-4856-BD4F-0035A5D047DA}" srcOrd="0" destOrd="0" presId="urn:microsoft.com/office/officeart/2005/8/layout/hProcess7"/>
    <dgm:cxn modelId="{1CD16D79-D8BD-46D5-B1CE-410D4A59D496}" type="presParOf" srcId="{CA59604E-9893-4F67-8209-43B5CC77586F}" destId="{979726FA-042C-4E1F-A951-E96F775636AB}" srcOrd="1" destOrd="0" presId="urn:microsoft.com/office/officeart/2005/8/layout/hProcess7"/>
    <dgm:cxn modelId="{DA1CE8D5-F9F0-425D-ADCC-748A8F7F1BD8}" type="presParOf" srcId="{CA59604E-9893-4F67-8209-43B5CC77586F}" destId="{BFE4813F-318B-4C9A-8877-18F7C2E64E0B}" srcOrd="2" destOrd="0" presId="urn:microsoft.com/office/officeart/2005/8/layout/hProcess7"/>
    <dgm:cxn modelId="{381A8109-89B7-4D40-A04E-C800EC07DCA4}" type="presParOf" srcId="{05849C81-2C3C-4C07-907D-B4550463F8FB}" destId="{3EFDEA97-9784-4CF0-8B1F-FFBBCEACF69E}" srcOrd="5" destOrd="0" presId="urn:microsoft.com/office/officeart/2005/8/layout/hProcess7"/>
    <dgm:cxn modelId="{1280B331-DB1F-4318-AFEC-B9A61BAF33A8}" type="presParOf" srcId="{05849C81-2C3C-4C07-907D-B4550463F8FB}" destId="{A604E3F0-3697-440E-95E4-538A919D5AF4}" srcOrd="6" destOrd="0" presId="urn:microsoft.com/office/officeart/2005/8/layout/hProcess7"/>
    <dgm:cxn modelId="{9D48FB0D-0DAE-43F4-A163-C2A7B27F8943}" type="presParOf" srcId="{A604E3F0-3697-440E-95E4-538A919D5AF4}" destId="{8FEF064B-7319-4D5F-8D6B-9A8F73378C04}" srcOrd="0" destOrd="0" presId="urn:microsoft.com/office/officeart/2005/8/layout/hProcess7"/>
    <dgm:cxn modelId="{27AB1F02-6994-4F2F-A8A0-24AEF70442B6}" type="presParOf" srcId="{A604E3F0-3697-440E-95E4-538A919D5AF4}" destId="{5E1F8D29-99C5-47D7-B613-1C8433AAFC98}" srcOrd="1" destOrd="0" presId="urn:microsoft.com/office/officeart/2005/8/layout/hProcess7"/>
    <dgm:cxn modelId="{E9E32A34-EE75-4444-8B3C-6E8818C3613B}" type="presParOf" srcId="{A604E3F0-3697-440E-95E4-538A919D5AF4}" destId="{FDEAEB1C-DB1D-472C-936C-BB67ED15DEBD}" srcOrd="2" destOrd="0" presId="urn:microsoft.com/office/officeart/2005/8/layout/hProcess7"/>
    <dgm:cxn modelId="{E1F36FD4-59F7-4A72-ADDE-ADB2E72D1886}" type="presParOf" srcId="{05849C81-2C3C-4C07-907D-B4550463F8FB}" destId="{6AB6516C-335F-4AE1-BA7A-4EA58D51DD7D}" srcOrd="7" destOrd="0" presId="urn:microsoft.com/office/officeart/2005/8/layout/hProcess7"/>
    <dgm:cxn modelId="{C97D8273-ABAC-4A7E-8A7E-C0347139F653}" type="presParOf" srcId="{05849C81-2C3C-4C07-907D-B4550463F8FB}" destId="{18BF3835-2182-43E8-8E58-3244D0222F94}" srcOrd="8" destOrd="0" presId="urn:microsoft.com/office/officeart/2005/8/layout/hProcess7"/>
    <dgm:cxn modelId="{F7728A89-0B7F-45FA-AE77-D7E1DA329510}" type="presParOf" srcId="{18BF3835-2182-43E8-8E58-3244D0222F94}" destId="{1770304D-B3B5-4F35-A181-8BA38C4B69C5}" srcOrd="0" destOrd="0" presId="urn:microsoft.com/office/officeart/2005/8/layout/hProcess7"/>
    <dgm:cxn modelId="{4CEFF688-757E-4A88-BF18-9E1B8C272EDB}" type="presParOf" srcId="{18BF3835-2182-43E8-8E58-3244D0222F94}" destId="{986F0082-BE25-4619-9BB0-39971290C11A}" srcOrd="1" destOrd="0" presId="urn:microsoft.com/office/officeart/2005/8/layout/hProcess7"/>
    <dgm:cxn modelId="{6B3A90CA-AFE9-4D0C-81DB-B38A935D3039}" type="presParOf" srcId="{18BF3835-2182-43E8-8E58-3244D0222F94}" destId="{997C10F9-3B62-4181-8E37-6C41E8212A4E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C41431E-6515-4116-919C-8E446390D432}" type="doc">
      <dgm:prSet loTypeId="urn:microsoft.com/office/officeart/2005/8/layout/vList6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DCB4D2FA-1019-4638-8D42-4E6F1EEEA716}">
      <dgm:prSet phldrT="[Текст]" custT="1"/>
      <dgm:spPr/>
      <dgm:t>
        <a:bodyPr/>
        <a:lstStyle/>
        <a:p>
          <a:r>
            <a:rPr lang="uk-UA" sz="2800" b="1" smtClean="0"/>
            <a:t>Основні алгебраїчні поняття </a:t>
          </a:r>
          <a:endParaRPr lang="ru-RU" sz="2800" dirty="0"/>
        </a:p>
      </dgm:t>
    </dgm:pt>
    <dgm:pt modelId="{038E1046-0514-4808-8786-21324D5EBB6A}" type="parTrans" cxnId="{E9378F17-D988-4358-8D14-A5C983F192D6}">
      <dgm:prSet/>
      <dgm:spPr/>
      <dgm:t>
        <a:bodyPr/>
        <a:lstStyle/>
        <a:p>
          <a:endParaRPr lang="ru-RU" sz="2800"/>
        </a:p>
      </dgm:t>
    </dgm:pt>
    <dgm:pt modelId="{3D4D3709-95BA-40CE-B7F9-3EFC59CC4F9A}" type="sibTrans" cxnId="{E9378F17-D988-4358-8D14-A5C983F192D6}">
      <dgm:prSet/>
      <dgm:spPr/>
      <dgm:t>
        <a:bodyPr/>
        <a:lstStyle/>
        <a:p>
          <a:endParaRPr lang="ru-RU" sz="2800"/>
        </a:p>
      </dgm:t>
    </dgm:pt>
    <dgm:pt modelId="{3528E10F-2E26-4E1A-89B7-C6D2945CDD1D}">
      <dgm:prSet phldrT="[Текст]" custT="1"/>
      <dgm:spPr/>
      <dgm:t>
        <a:bodyPr/>
        <a:lstStyle/>
        <a:p>
          <a:r>
            <a:rPr lang="uk-UA" sz="2800" smtClean="0"/>
            <a:t>вираз, </a:t>
          </a:r>
          <a:endParaRPr lang="ru-RU" sz="2800" dirty="0"/>
        </a:p>
      </dgm:t>
    </dgm:pt>
    <dgm:pt modelId="{3A86AA35-3D27-4498-9297-11BABF0CD2CD}" type="parTrans" cxnId="{C9A6F8E6-12A8-4C32-A3FA-30608757AA78}">
      <dgm:prSet/>
      <dgm:spPr/>
      <dgm:t>
        <a:bodyPr/>
        <a:lstStyle/>
        <a:p>
          <a:endParaRPr lang="ru-RU" sz="2800"/>
        </a:p>
      </dgm:t>
    </dgm:pt>
    <dgm:pt modelId="{F9CA5814-9E4E-4BC6-BF0B-5A3AABE26EF7}" type="sibTrans" cxnId="{C9A6F8E6-12A8-4C32-A3FA-30608757AA78}">
      <dgm:prSet/>
      <dgm:spPr/>
      <dgm:t>
        <a:bodyPr/>
        <a:lstStyle/>
        <a:p>
          <a:endParaRPr lang="ru-RU" sz="2800"/>
        </a:p>
      </dgm:t>
    </dgm:pt>
    <dgm:pt modelId="{3E7BD9EE-277D-47A8-A9A3-9C7A8E23871F}">
      <dgm:prSet custT="1"/>
      <dgm:spPr/>
      <dgm:t>
        <a:bodyPr/>
        <a:lstStyle/>
        <a:p>
          <a:r>
            <a:rPr lang="uk-UA" sz="2800" smtClean="0"/>
            <a:t>рівність, </a:t>
          </a:r>
          <a:endParaRPr lang="uk-UA" sz="2800" dirty="0" smtClean="0"/>
        </a:p>
      </dgm:t>
    </dgm:pt>
    <dgm:pt modelId="{9E88EE78-1A43-4FCA-BC8F-478A91CE9CF6}" type="parTrans" cxnId="{F9741BDD-FA13-4D61-8730-B062BA8C9A44}">
      <dgm:prSet/>
      <dgm:spPr/>
      <dgm:t>
        <a:bodyPr/>
        <a:lstStyle/>
        <a:p>
          <a:endParaRPr lang="ru-RU" sz="2800"/>
        </a:p>
      </dgm:t>
    </dgm:pt>
    <dgm:pt modelId="{0992E7B7-E441-45AD-AD84-55F83B8E4E82}" type="sibTrans" cxnId="{F9741BDD-FA13-4D61-8730-B062BA8C9A44}">
      <dgm:prSet/>
      <dgm:spPr/>
      <dgm:t>
        <a:bodyPr/>
        <a:lstStyle/>
        <a:p>
          <a:endParaRPr lang="ru-RU" sz="2800"/>
        </a:p>
      </dgm:t>
    </dgm:pt>
    <dgm:pt modelId="{41AE70BA-D87A-4DCE-BB76-57838A2A136A}">
      <dgm:prSet custT="1"/>
      <dgm:spPr/>
      <dgm:t>
        <a:bodyPr/>
        <a:lstStyle/>
        <a:p>
          <a:r>
            <a:rPr lang="uk-UA" sz="2800" dirty="0" smtClean="0"/>
            <a:t>нерівність.</a:t>
          </a:r>
        </a:p>
      </dgm:t>
    </dgm:pt>
    <dgm:pt modelId="{402591BE-190D-4386-91E6-3136729243E7}" type="parTrans" cxnId="{CA08A0A2-C244-4230-BCF2-7376E92046D4}">
      <dgm:prSet/>
      <dgm:spPr/>
      <dgm:t>
        <a:bodyPr/>
        <a:lstStyle/>
        <a:p>
          <a:endParaRPr lang="ru-RU" sz="2800"/>
        </a:p>
      </dgm:t>
    </dgm:pt>
    <dgm:pt modelId="{0EFB9AFB-3850-46BF-905E-4A9B8E7D01C6}" type="sibTrans" cxnId="{CA08A0A2-C244-4230-BCF2-7376E92046D4}">
      <dgm:prSet/>
      <dgm:spPr/>
      <dgm:t>
        <a:bodyPr/>
        <a:lstStyle/>
        <a:p>
          <a:endParaRPr lang="ru-RU" sz="2800"/>
        </a:p>
      </dgm:t>
    </dgm:pt>
    <dgm:pt modelId="{2EC7225A-3242-497E-AD00-B29297574169}">
      <dgm:prSet phldrT="[Текст]" custT="1"/>
      <dgm:spPr/>
      <dgm:t>
        <a:bodyPr/>
        <a:lstStyle/>
        <a:p>
          <a:endParaRPr lang="ru-RU" sz="2800" dirty="0"/>
        </a:p>
      </dgm:t>
    </dgm:pt>
    <dgm:pt modelId="{6B58C133-EBA9-4601-9FB6-11AAD01D74C4}" type="parTrans" cxnId="{E91A3AD9-024E-4584-A2E9-02874F9B98CD}">
      <dgm:prSet/>
      <dgm:spPr/>
    </dgm:pt>
    <dgm:pt modelId="{99C9E1ED-99EF-4896-A998-DD3EEE4C2FAE}" type="sibTrans" cxnId="{E91A3AD9-024E-4584-A2E9-02874F9B98CD}">
      <dgm:prSet/>
      <dgm:spPr/>
    </dgm:pt>
    <dgm:pt modelId="{CAB2283A-CE14-42E5-9A8A-62F5E5E6190D}">
      <dgm:prSet custT="1"/>
      <dgm:spPr/>
      <dgm:t>
        <a:bodyPr/>
        <a:lstStyle/>
        <a:p>
          <a:endParaRPr lang="uk-UA" sz="2800" dirty="0" smtClean="0">
            <a:solidFill>
              <a:schemeClr val="tx1"/>
            </a:solidFill>
          </a:endParaRPr>
        </a:p>
      </dgm:t>
    </dgm:pt>
    <dgm:pt modelId="{38ED8315-4315-4A79-9547-3C55FCED3BD7}" type="parTrans" cxnId="{33831AB4-D17B-4BCA-A22D-806173C39C53}">
      <dgm:prSet/>
      <dgm:spPr/>
    </dgm:pt>
    <dgm:pt modelId="{E19ED3FC-5B99-4FF7-807F-EAF37BAFC3AB}" type="sibTrans" cxnId="{33831AB4-D17B-4BCA-A22D-806173C39C53}">
      <dgm:prSet/>
      <dgm:spPr/>
    </dgm:pt>
    <dgm:pt modelId="{367E3252-DE04-4CEE-B419-6CCE83AE5E00}" type="pres">
      <dgm:prSet presAssocID="{5C41431E-6515-4116-919C-8E446390D432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664112C-B7AC-44F8-8F17-944A2B363C50}" type="pres">
      <dgm:prSet presAssocID="{DCB4D2FA-1019-4638-8D42-4E6F1EEEA716}" presName="linNode" presStyleCnt="0"/>
      <dgm:spPr/>
      <dgm:t>
        <a:bodyPr/>
        <a:lstStyle/>
        <a:p>
          <a:endParaRPr lang="ru-RU"/>
        </a:p>
      </dgm:t>
    </dgm:pt>
    <dgm:pt modelId="{18AA177E-B3A1-485C-8C69-A3CCD6902DDD}" type="pres">
      <dgm:prSet presAssocID="{DCB4D2FA-1019-4638-8D42-4E6F1EEEA716}" presName="parent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0BB71A-DBC2-43B3-96E2-F5CE5C4EA385}" type="pres">
      <dgm:prSet presAssocID="{DCB4D2FA-1019-4638-8D42-4E6F1EEEA716}" presName="childShp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21DB9CC-7FDC-4FF8-8973-EFE0D6CDB6C6}" type="presOf" srcId="{DCB4D2FA-1019-4638-8D42-4E6F1EEEA716}" destId="{18AA177E-B3A1-485C-8C69-A3CCD6902DDD}" srcOrd="0" destOrd="0" presId="urn:microsoft.com/office/officeart/2005/8/layout/vList6"/>
    <dgm:cxn modelId="{CA08A0A2-C244-4230-BCF2-7376E92046D4}" srcId="{DCB4D2FA-1019-4638-8D42-4E6F1EEEA716}" destId="{41AE70BA-D87A-4DCE-BB76-57838A2A136A}" srcOrd="4" destOrd="0" parTransId="{402591BE-190D-4386-91E6-3136729243E7}" sibTransId="{0EFB9AFB-3850-46BF-905E-4A9B8E7D01C6}"/>
    <dgm:cxn modelId="{C9A6F8E6-12A8-4C32-A3FA-30608757AA78}" srcId="{DCB4D2FA-1019-4638-8D42-4E6F1EEEA716}" destId="{3528E10F-2E26-4E1A-89B7-C6D2945CDD1D}" srcOrd="0" destOrd="0" parTransId="{3A86AA35-3D27-4498-9297-11BABF0CD2CD}" sibTransId="{F9CA5814-9E4E-4BC6-BF0B-5A3AABE26EF7}"/>
    <dgm:cxn modelId="{B259E7EE-631F-4314-8C9D-779524861833}" type="presOf" srcId="{41AE70BA-D87A-4DCE-BB76-57838A2A136A}" destId="{5D0BB71A-DBC2-43B3-96E2-F5CE5C4EA385}" srcOrd="0" destOrd="4" presId="urn:microsoft.com/office/officeart/2005/8/layout/vList6"/>
    <dgm:cxn modelId="{E713A6FE-3E23-4245-A10A-D2433B56B4B4}" type="presOf" srcId="{CAB2283A-CE14-42E5-9A8A-62F5E5E6190D}" destId="{5D0BB71A-DBC2-43B3-96E2-F5CE5C4EA385}" srcOrd="0" destOrd="3" presId="urn:microsoft.com/office/officeart/2005/8/layout/vList6"/>
    <dgm:cxn modelId="{33831AB4-D17B-4BCA-A22D-806173C39C53}" srcId="{DCB4D2FA-1019-4638-8D42-4E6F1EEEA716}" destId="{CAB2283A-CE14-42E5-9A8A-62F5E5E6190D}" srcOrd="3" destOrd="0" parTransId="{38ED8315-4315-4A79-9547-3C55FCED3BD7}" sibTransId="{E19ED3FC-5B99-4FF7-807F-EAF37BAFC3AB}"/>
    <dgm:cxn modelId="{A2C9E9A5-716F-4259-855A-C2286BC464FB}" type="presOf" srcId="{3E7BD9EE-277D-47A8-A9A3-9C7A8E23871F}" destId="{5D0BB71A-DBC2-43B3-96E2-F5CE5C4EA385}" srcOrd="0" destOrd="2" presId="urn:microsoft.com/office/officeart/2005/8/layout/vList6"/>
    <dgm:cxn modelId="{F943F0F4-0F8F-41E0-9B98-D16D213E745A}" type="presOf" srcId="{5C41431E-6515-4116-919C-8E446390D432}" destId="{367E3252-DE04-4CEE-B419-6CCE83AE5E00}" srcOrd="0" destOrd="0" presId="urn:microsoft.com/office/officeart/2005/8/layout/vList6"/>
    <dgm:cxn modelId="{B16FDBC8-3F6F-4807-9669-C88147F1DF6D}" type="presOf" srcId="{3528E10F-2E26-4E1A-89B7-C6D2945CDD1D}" destId="{5D0BB71A-DBC2-43B3-96E2-F5CE5C4EA385}" srcOrd="0" destOrd="0" presId="urn:microsoft.com/office/officeart/2005/8/layout/vList6"/>
    <dgm:cxn modelId="{D332B50F-BD91-48DD-82C3-FF24A7A8AB46}" type="presOf" srcId="{2EC7225A-3242-497E-AD00-B29297574169}" destId="{5D0BB71A-DBC2-43B3-96E2-F5CE5C4EA385}" srcOrd="0" destOrd="1" presId="urn:microsoft.com/office/officeart/2005/8/layout/vList6"/>
    <dgm:cxn modelId="{E9378F17-D988-4358-8D14-A5C983F192D6}" srcId="{5C41431E-6515-4116-919C-8E446390D432}" destId="{DCB4D2FA-1019-4638-8D42-4E6F1EEEA716}" srcOrd="0" destOrd="0" parTransId="{038E1046-0514-4808-8786-21324D5EBB6A}" sibTransId="{3D4D3709-95BA-40CE-B7F9-3EFC59CC4F9A}"/>
    <dgm:cxn modelId="{E91A3AD9-024E-4584-A2E9-02874F9B98CD}" srcId="{DCB4D2FA-1019-4638-8D42-4E6F1EEEA716}" destId="{2EC7225A-3242-497E-AD00-B29297574169}" srcOrd="1" destOrd="0" parTransId="{6B58C133-EBA9-4601-9FB6-11AAD01D74C4}" sibTransId="{99C9E1ED-99EF-4896-A998-DD3EEE4C2FAE}"/>
    <dgm:cxn modelId="{F9741BDD-FA13-4D61-8730-B062BA8C9A44}" srcId="{DCB4D2FA-1019-4638-8D42-4E6F1EEEA716}" destId="{3E7BD9EE-277D-47A8-A9A3-9C7A8E23871F}" srcOrd="2" destOrd="0" parTransId="{9E88EE78-1A43-4FCA-BC8F-478A91CE9CF6}" sibTransId="{0992E7B7-E441-45AD-AD84-55F83B8E4E82}"/>
    <dgm:cxn modelId="{DDD7BB32-C7C0-4DCB-B990-2FF55C08D763}" type="presParOf" srcId="{367E3252-DE04-4CEE-B419-6CCE83AE5E00}" destId="{8664112C-B7AC-44F8-8F17-944A2B363C50}" srcOrd="0" destOrd="0" presId="urn:microsoft.com/office/officeart/2005/8/layout/vList6"/>
    <dgm:cxn modelId="{31D45AF9-777B-4103-A56C-C666AEC0AE50}" type="presParOf" srcId="{8664112C-B7AC-44F8-8F17-944A2B363C50}" destId="{18AA177E-B3A1-485C-8C69-A3CCD6902DDD}" srcOrd="0" destOrd="0" presId="urn:microsoft.com/office/officeart/2005/8/layout/vList6"/>
    <dgm:cxn modelId="{A748D7FB-6BA1-4992-BBBE-E86AEAD2747A}" type="presParOf" srcId="{8664112C-B7AC-44F8-8F17-944A2B363C50}" destId="{5D0BB71A-DBC2-43B3-96E2-F5CE5C4EA385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7E651A7-E74E-4962-8D54-2F68CA5CE835}" type="doc">
      <dgm:prSet loTypeId="urn:microsoft.com/office/officeart/2005/8/layout/hierarchy1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7F93C228-07EB-4C32-8D29-04035670B106}">
      <dgm:prSet phldrT="[Текст]" custT="1"/>
      <dgm:spPr/>
      <dgm:t>
        <a:bodyPr/>
        <a:lstStyle/>
        <a:p>
          <a:r>
            <a:rPr lang="uk-UA" sz="2000" b="1" dirty="0" smtClean="0"/>
            <a:t>Зміст алгебраїчного матеріалу</a:t>
          </a:r>
          <a:endParaRPr lang="ru-RU" sz="2000" b="1" dirty="0"/>
        </a:p>
      </dgm:t>
    </dgm:pt>
    <dgm:pt modelId="{87A1C41C-3AD2-4EFA-9AC3-DA8BCB3F3B81}" type="parTrans" cxnId="{04A75D94-D96D-494B-AC6A-CA8039CA3C3C}">
      <dgm:prSet/>
      <dgm:spPr/>
      <dgm:t>
        <a:bodyPr/>
        <a:lstStyle/>
        <a:p>
          <a:endParaRPr lang="ru-RU"/>
        </a:p>
      </dgm:t>
    </dgm:pt>
    <dgm:pt modelId="{D1F8AF21-6A23-49FA-B07C-F64EA2DC4E44}" type="sibTrans" cxnId="{04A75D94-D96D-494B-AC6A-CA8039CA3C3C}">
      <dgm:prSet/>
      <dgm:spPr/>
      <dgm:t>
        <a:bodyPr/>
        <a:lstStyle/>
        <a:p>
          <a:endParaRPr lang="ru-RU"/>
        </a:p>
      </dgm:t>
    </dgm:pt>
    <dgm:pt modelId="{2B70D3FB-6D1A-4EAD-A03E-AD1FBC17FAE1}">
      <dgm:prSet phldrT="[Текст]"/>
      <dgm:spPr/>
      <dgm:t>
        <a:bodyPr/>
        <a:lstStyle/>
        <a:p>
          <a:r>
            <a:rPr lang="uk-UA" dirty="0" smtClean="0"/>
            <a:t>Математичні вирази</a:t>
          </a:r>
          <a:endParaRPr lang="ru-RU" dirty="0"/>
        </a:p>
      </dgm:t>
    </dgm:pt>
    <dgm:pt modelId="{DB50B033-7410-48F3-A0A6-4E54EAAA7572}" type="parTrans" cxnId="{848BF596-DD8E-40FE-BC07-7C549F4F5C23}">
      <dgm:prSet/>
      <dgm:spPr/>
      <dgm:t>
        <a:bodyPr/>
        <a:lstStyle/>
        <a:p>
          <a:endParaRPr lang="ru-RU"/>
        </a:p>
      </dgm:t>
    </dgm:pt>
    <dgm:pt modelId="{DC3BBBDA-D0D1-4882-B52C-0C1B02ED6061}" type="sibTrans" cxnId="{848BF596-DD8E-40FE-BC07-7C549F4F5C23}">
      <dgm:prSet/>
      <dgm:spPr/>
      <dgm:t>
        <a:bodyPr/>
        <a:lstStyle/>
        <a:p>
          <a:endParaRPr lang="ru-RU"/>
        </a:p>
      </dgm:t>
    </dgm:pt>
    <dgm:pt modelId="{31F37779-EAF2-4600-ABF8-88A60118AFA7}">
      <dgm:prSet phldrT="[Текст]"/>
      <dgm:spPr/>
      <dgm:t>
        <a:bodyPr/>
        <a:lstStyle/>
        <a:p>
          <a:r>
            <a:rPr lang="uk-UA" dirty="0" smtClean="0"/>
            <a:t>Числові</a:t>
          </a:r>
          <a:endParaRPr lang="ru-RU" dirty="0"/>
        </a:p>
      </dgm:t>
    </dgm:pt>
    <dgm:pt modelId="{0ED35697-4604-49EA-86B4-CDCF3589E317}" type="parTrans" cxnId="{2CDF3C31-166E-406E-BB69-E22F5B4E42D1}">
      <dgm:prSet/>
      <dgm:spPr/>
      <dgm:t>
        <a:bodyPr/>
        <a:lstStyle/>
        <a:p>
          <a:endParaRPr lang="ru-RU"/>
        </a:p>
      </dgm:t>
    </dgm:pt>
    <dgm:pt modelId="{2D126C4A-D5E7-4AC5-8185-B19B171979D4}" type="sibTrans" cxnId="{2CDF3C31-166E-406E-BB69-E22F5B4E42D1}">
      <dgm:prSet/>
      <dgm:spPr/>
      <dgm:t>
        <a:bodyPr/>
        <a:lstStyle/>
        <a:p>
          <a:endParaRPr lang="ru-RU"/>
        </a:p>
      </dgm:t>
    </dgm:pt>
    <dgm:pt modelId="{BD886336-62CF-4835-8554-E5EB6EACAA86}">
      <dgm:prSet phldrT="[Текст]"/>
      <dgm:spPr/>
      <dgm:t>
        <a:bodyPr/>
        <a:lstStyle/>
        <a:p>
          <a:r>
            <a:rPr lang="uk-UA" dirty="0" smtClean="0"/>
            <a:t>Зі змінною</a:t>
          </a:r>
          <a:endParaRPr lang="ru-RU" dirty="0"/>
        </a:p>
      </dgm:t>
    </dgm:pt>
    <dgm:pt modelId="{E635AFBE-FE4A-4A13-89A7-8E08C916267C}" type="parTrans" cxnId="{4504ED90-7170-490F-B1F8-B472F6891A5F}">
      <dgm:prSet/>
      <dgm:spPr/>
      <dgm:t>
        <a:bodyPr/>
        <a:lstStyle/>
        <a:p>
          <a:endParaRPr lang="ru-RU"/>
        </a:p>
      </dgm:t>
    </dgm:pt>
    <dgm:pt modelId="{CA6C306E-158A-4FDF-A52A-26244F284BDE}" type="sibTrans" cxnId="{4504ED90-7170-490F-B1F8-B472F6891A5F}">
      <dgm:prSet/>
      <dgm:spPr/>
      <dgm:t>
        <a:bodyPr/>
        <a:lstStyle/>
        <a:p>
          <a:endParaRPr lang="ru-RU"/>
        </a:p>
      </dgm:t>
    </dgm:pt>
    <dgm:pt modelId="{07093811-B49A-4FE0-9088-55671722563E}">
      <dgm:prSet phldrT="[Текст]"/>
      <dgm:spPr/>
      <dgm:t>
        <a:bodyPr/>
        <a:lstStyle/>
        <a:p>
          <a:r>
            <a:rPr lang="uk-UA" dirty="0" smtClean="0"/>
            <a:t>Рівності</a:t>
          </a:r>
          <a:endParaRPr lang="ru-RU" dirty="0"/>
        </a:p>
      </dgm:t>
    </dgm:pt>
    <dgm:pt modelId="{FDE41747-DC36-493A-B920-1D1DBFF6EFB0}" type="parTrans" cxnId="{2B6F8357-8A97-4BF6-B4EA-A7395D4F2A58}">
      <dgm:prSet/>
      <dgm:spPr/>
      <dgm:t>
        <a:bodyPr/>
        <a:lstStyle/>
        <a:p>
          <a:endParaRPr lang="ru-RU"/>
        </a:p>
      </dgm:t>
    </dgm:pt>
    <dgm:pt modelId="{0A83F05C-FC9C-4EDC-A198-0FEEFDF9908F}" type="sibTrans" cxnId="{2B6F8357-8A97-4BF6-B4EA-A7395D4F2A58}">
      <dgm:prSet/>
      <dgm:spPr/>
      <dgm:t>
        <a:bodyPr/>
        <a:lstStyle/>
        <a:p>
          <a:endParaRPr lang="ru-RU"/>
        </a:p>
      </dgm:t>
    </dgm:pt>
    <dgm:pt modelId="{F94BE9EC-7A3C-4467-925F-4692077389A1}">
      <dgm:prSet phldrT="[Текст]"/>
      <dgm:spPr/>
      <dgm:t>
        <a:bodyPr/>
        <a:lstStyle/>
        <a:p>
          <a:r>
            <a:rPr lang="uk-UA" dirty="0" smtClean="0"/>
            <a:t>Числові</a:t>
          </a:r>
          <a:endParaRPr lang="ru-RU" dirty="0"/>
        </a:p>
      </dgm:t>
    </dgm:pt>
    <dgm:pt modelId="{25C32102-7D9C-4566-8C97-F6FDB62E3C37}" type="parTrans" cxnId="{2DC8A2DA-C377-4044-8193-DE0C3C3638DA}">
      <dgm:prSet/>
      <dgm:spPr/>
      <dgm:t>
        <a:bodyPr/>
        <a:lstStyle/>
        <a:p>
          <a:endParaRPr lang="ru-RU"/>
        </a:p>
      </dgm:t>
    </dgm:pt>
    <dgm:pt modelId="{A5B820DF-9BA3-401E-8F55-46DF9E191BEB}" type="sibTrans" cxnId="{2DC8A2DA-C377-4044-8193-DE0C3C3638DA}">
      <dgm:prSet/>
      <dgm:spPr/>
      <dgm:t>
        <a:bodyPr/>
        <a:lstStyle/>
        <a:p>
          <a:endParaRPr lang="ru-RU"/>
        </a:p>
      </dgm:t>
    </dgm:pt>
    <dgm:pt modelId="{A4955303-3E83-4AA6-B623-9A341F577BA9}">
      <dgm:prSet phldrT="[Текст]"/>
      <dgm:spPr/>
      <dgm:t>
        <a:bodyPr/>
        <a:lstStyle/>
        <a:p>
          <a:r>
            <a:rPr lang="uk-UA" dirty="0" smtClean="0"/>
            <a:t>Рівняння</a:t>
          </a:r>
          <a:endParaRPr lang="ru-RU" dirty="0"/>
        </a:p>
      </dgm:t>
    </dgm:pt>
    <dgm:pt modelId="{C2F99070-C98D-435B-B244-95CC9B0BCE66}" type="parTrans" cxnId="{292DEF6B-5990-4DB6-B645-0830F75BE257}">
      <dgm:prSet/>
      <dgm:spPr/>
      <dgm:t>
        <a:bodyPr/>
        <a:lstStyle/>
        <a:p>
          <a:endParaRPr lang="ru-RU"/>
        </a:p>
      </dgm:t>
    </dgm:pt>
    <dgm:pt modelId="{55789FCA-B3C3-445D-A52B-4FF4347CF2BE}" type="sibTrans" cxnId="{292DEF6B-5990-4DB6-B645-0830F75BE257}">
      <dgm:prSet/>
      <dgm:spPr/>
      <dgm:t>
        <a:bodyPr/>
        <a:lstStyle/>
        <a:p>
          <a:endParaRPr lang="ru-RU"/>
        </a:p>
      </dgm:t>
    </dgm:pt>
    <dgm:pt modelId="{99998C3D-8410-4766-A0D2-DF9D98CFBAC0}">
      <dgm:prSet phldrT="[Текст]"/>
      <dgm:spPr/>
      <dgm:t>
        <a:bodyPr/>
        <a:lstStyle/>
        <a:p>
          <a:r>
            <a:rPr lang="uk-UA" dirty="0" smtClean="0"/>
            <a:t>Нерівності</a:t>
          </a:r>
          <a:endParaRPr lang="ru-RU" dirty="0"/>
        </a:p>
      </dgm:t>
    </dgm:pt>
    <dgm:pt modelId="{6F2E275F-CA85-4C0D-A352-732192722F9E}" type="parTrans" cxnId="{E78818A4-58FD-443C-925B-831048CAB234}">
      <dgm:prSet/>
      <dgm:spPr/>
      <dgm:t>
        <a:bodyPr/>
        <a:lstStyle/>
        <a:p>
          <a:endParaRPr lang="ru-RU"/>
        </a:p>
      </dgm:t>
    </dgm:pt>
    <dgm:pt modelId="{0390C6E8-D002-4D6B-8090-47296A115266}" type="sibTrans" cxnId="{E78818A4-58FD-443C-925B-831048CAB234}">
      <dgm:prSet/>
      <dgm:spPr/>
      <dgm:t>
        <a:bodyPr/>
        <a:lstStyle/>
        <a:p>
          <a:endParaRPr lang="ru-RU"/>
        </a:p>
      </dgm:t>
    </dgm:pt>
    <dgm:pt modelId="{DB1775D5-F71C-4871-BD28-C7FFDE0D4940}">
      <dgm:prSet phldrT="[Текст]"/>
      <dgm:spPr/>
      <dgm:t>
        <a:bodyPr/>
        <a:lstStyle/>
        <a:p>
          <a:r>
            <a:rPr lang="uk-UA" dirty="0" smtClean="0"/>
            <a:t>Числові</a:t>
          </a:r>
          <a:endParaRPr lang="ru-RU" dirty="0"/>
        </a:p>
      </dgm:t>
    </dgm:pt>
    <dgm:pt modelId="{8B857EA2-154D-4654-A3BE-389F78069B77}" type="parTrans" cxnId="{105625FC-B557-4623-83CE-07858019B69A}">
      <dgm:prSet/>
      <dgm:spPr/>
      <dgm:t>
        <a:bodyPr/>
        <a:lstStyle/>
        <a:p>
          <a:endParaRPr lang="ru-RU"/>
        </a:p>
      </dgm:t>
    </dgm:pt>
    <dgm:pt modelId="{493E08CD-F94E-4891-BA7A-8D7782B95717}" type="sibTrans" cxnId="{105625FC-B557-4623-83CE-07858019B69A}">
      <dgm:prSet/>
      <dgm:spPr/>
      <dgm:t>
        <a:bodyPr/>
        <a:lstStyle/>
        <a:p>
          <a:endParaRPr lang="ru-RU"/>
        </a:p>
      </dgm:t>
    </dgm:pt>
    <dgm:pt modelId="{C91DC7B4-EC6A-4235-B615-F21B3332E397}">
      <dgm:prSet phldrT="[Текст]"/>
      <dgm:spPr/>
      <dgm:t>
        <a:bodyPr/>
        <a:lstStyle/>
        <a:p>
          <a:r>
            <a:rPr lang="uk-UA" dirty="0" smtClean="0"/>
            <a:t>Зі змінною</a:t>
          </a:r>
          <a:endParaRPr lang="ru-RU" dirty="0"/>
        </a:p>
      </dgm:t>
    </dgm:pt>
    <dgm:pt modelId="{4F909300-8BEA-4C4F-8EFC-911552568499}" type="parTrans" cxnId="{7D844BBB-FA84-468F-9277-231D4C9E232A}">
      <dgm:prSet/>
      <dgm:spPr/>
      <dgm:t>
        <a:bodyPr/>
        <a:lstStyle/>
        <a:p>
          <a:endParaRPr lang="ru-RU"/>
        </a:p>
      </dgm:t>
    </dgm:pt>
    <dgm:pt modelId="{5DBC56BD-81D0-4D65-9078-4F08FEA08A32}" type="sibTrans" cxnId="{7D844BBB-FA84-468F-9277-231D4C9E232A}">
      <dgm:prSet/>
      <dgm:spPr/>
      <dgm:t>
        <a:bodyPr/>
        <a:lstStyle/>
        <a:p>
          <a:endParaRPr lang="ru-RU"/>
        </a:p>
      </dgm:t>
    </dgm:pt>
    <dgm:pt modelId="{67B8B4BF-0089-44F6-9175-37904CBC9DBC}" type="pres">
      <dgm:prSet presAssocID="{E7E651A7-E74E-4962-8D54-2F68CA5CE83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9364360-61E8-4362-AC42-BCF87B5AFF81}" type="pres">
      <dgm:prSet presAssocID="{7F93C228-07EB-4C32-8D29-04035670B106}" presName="hierRoot1" presStyleCnt="0"/>
      <dgm:spPr/>
      <dgm:t>
        <a:bodyPr/>
        <a:lstStyle/>
        <a:p>
          <a:endParaRPr lang="ru-RU"/>
        </a:p>
      </dgm:t>
    </dgm:pt>
    <dgm:pt modelId="{1D82B8B1-9EEC-4462-AE46-3596BEBC945B}" type="pres">
      <dgm:prSet presAssocID="{7F93C228-07EB-4C32-8D29-04035670B106}" presName="composite" presStyleCnt="0"/>
      <dgm:spPr/>
      <dgm:t>
        <a:bodyPr/>
        <a:lstStyle/>
        <a:p>
          <a:endParaRPr lang="ru-RU"/>
        </a:p>
      </dgm:t>
    </dgm:pt>
    <dgm:pt modelId="{B9345941-2C63-47C3-8D56-655BBD88E248}" type="pres">
      <dgm:prSet presAssocID="{7F93C228-07EB-4C32-8D29-04035670B106}" presName="background" presStyleLbl="node0" presStyleIdx="0" presStyleCnt="1"/>
      <dgm:spPr/>
      <dgm:t>
        <a:bodyPr/>
        <a:lstStyle/>
        <a:p>
          <a:endParaRPr lang="ru-RU"/>
        </a:p>
      </dgm:t>
    </dgm:pt>
    <dgm:pt modelId="{C4C05F41-4A7F-467A-BA78-CF33D661385C}" type="pres">
      <dgm:prSet presAssocID="{7F93C228-07EB-4C32-8D29-04035670B106}" presName="text" presStyleLbl="fgAcc0" presStyleIdx="0" presStyleCnt="1" custScaleX="44399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1E4DFA3-FC84-4441-AA74-96AB853C81FE}" type="pres">
      <dgm:prSet presAssocID="{7F93C228-07EB-4C32-8D29-04035670B106}" presName="hierChild2" presStyleCnt="0"/>
      <dgm:spPr/>
      <dgm:t>
        <a:bodyPr/>
        <a:lstStyle/>
        <a:p>
          <a:endParaRPr lang="ru-RU"/>
        </a:p>
      </dgm:t>
    </dgm:pt>
    <dgm:pt modelId="{5711DA87-FF80-462A-95CB-5023CF516D14}" type="pres">
      <dgm:prSet presAssocID="{DB50B033-7410-48F3-A0A6-4E54EAAA7572}" presName="Name10" presStyleLbl="parChTrans1D2" presStyleIdx="0" presStyleCnt="3"/>
      <dgm:spPr/>
      <dgm:t>
        <a:bodyPr/>
        <a:lstStyle/>
        <a:p>
          <a:endParaRPr lang="ru-RU"/>
        </a:p>
      </dgm:t>
    </dgm:pt>
    <dgm:pt modelId="{162C5CAC-A505-4611-BAF1-6EBB7024A83B}" type="pres">
      <dgm:prSet presAssocID="{2B70D3FB-6D1A-4EAD-A03E-AD1FBC17FAE1}" presName="hierRoot2" presStyleCnt="0"/>
      <dgm:spPr/>
      <dgm:t>
        <a:bodyPr/>
        <a:lstStyle/>
        <a:p>
          <a:endParaRPr lang="ru-RU"/>
        </a:p>
      </dgm:t>
    </dgm:pt>
    <dgm:pt modelId="{521506A0-3853-4599-B64F-E7A7C11198E9}" type="pres">
      <dgm:prSet presAssocID="{2B70D3FB-6D1A-4EAD-A03E-AD1FBC17FAE1}" presName="composite2" presStyleCnt="0"/>
      <dgm:spPr/>
      <dgm:t>
        <a:bodyPr/>
        <a:lstStyle/>
        <a:p>
          <a:endParaRPr lang="ru-RU"/>
        </a:p>
      </dgm:t>
    </dgm:pt>
    <dgm:pt modelId="{0C092936-88C4-44E9-BB9D-A5E0437B23EB}" type="pres">
      <dgm:prSet presAssocID="{2B70D3FB-6D1A-4EAD-A03E-AD1FBC17FAE1}" presName="background2" presStyleLbl="node2" presStyleIdx="0" presStyleCnt="3"/>
      <dgm:spPr/>
      <dgm:t>
        <a:bodyPr/>
        <a:lstStyle/>
        <a:p>
          <a:endParaRPr lang="ru-RU"/>
        </a:p>
      </dgm:t>
    </dgm:pt>
    <dgm:pt modelId="{7580F0DF-DA83-4E15-B7A3-8A46EEC16181}" type="pres">
      <dgm:prSet presAssocID="{2B70D3FB-6D1A-4EAD-A03E-AD1FBC17FAE1}" presName="text2" presStyleLbl="fgAcc2" presStyleIdx="0" presStyleCnt="3" custScaleX="2048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5D7EE02-2B91-4572-8202-8A94899D33F4}" type="pres">
      <dgm:prSet presAssocID="{2B70D3FB-6D1A-4EAD-A03E-AD1FBC17FAE1}" presName="hierChild3" presStyleCnt="0"/>
      <dgm:spPr/>
      <dgm:t>
        <a:bodyPr/>
        <a:lstStyle/>
        <a:p>
          <a:endParaRPr lang="ru-RU"/>
        </a:p>
      </dgm:t>
    </dgm:pt>
    <dgm:pt modelId="{7B4FC6E2-77A8-460F-B4E1-B6DA383E75A0}" type="pres">
      <dgm:prSet presAssocID="{0ED35697-4604-49EA-86B4-CDCF3589E317}" presName="Name17" presStyleLbl="parChTrans1D3" presStyleIdx="0" presStyleCnt="6"/>
      <dgm:spPr/>
      <dgm:t>
        <a:bodyPr/>
        <a:lstStyle/>
        <a:p>
          <a:endParaRPr lang="ru-RU"/>
        </a:p>
      </dgm:t>
    </dgm:pt>
    <dgm:pt modelId="{8CDADD3B-70DD-4805-A24B-F4AC92062DAE}" type="pres">
      <dgm:prSet presAssocID="{31F37779-EAF2-4600-ABF8-88A60118AFA7}" presName="hierRoot3" presStyleCnt="0"/>
      <dgm:spPr/>
      <dgm:t>
        <a:bodyPr/>
        <a:lstStyle/>
        <a:p>
          <a:endParaRPr lang="ru-RU"/>
        </a:p>
      </dgm:t>
    </dgm:pt>
    <dgm:pt modelId="{A2F71E14-C5CE-4D13-839A-9CB95C457221}" type="pres">
      <dgm:prSet presAssocID="{31F37779-EAF2-4600-ABF8-88A60118AFA7}" presName="composite3" presStyleCnt="0"/>
      <dgm:spPr/>
      <dgm:t>
        <a:bodyPr/>
        <a:lstStyle/>
        <a:p>
          <a:endParaRPr lang="ru-RU"/>
        </a:p>
      </dgm:t>
    </dgm:pt>
    <dgm:pt modelId="{F546A6D9-D3CA-4DEC-A03F-7FBCBF63DDC0}" type="pres">
      <dgm:prSet presAssocID="{31F37779-EAF2-4600-ABF8-88A60118AFA7}" presName="background3" presStyleLbl="node3" presStyleIdx="0" presStyleCnt="6"/>
      <dgm:spPr/>
      <dgm:t>
        <a:bodyPr/>
        <a:lstStyle/>
        <a:p>
          <a:endParaRPr lang="ru-RU"/>
        </a:p>
      </dgm:t>
    </dgm:pt>
    <dgm:pt modelId="{5C2BD00F-02E1-4E67-9ED9-9F806B59053A}" type="pres">
      <dgm:prSet presAssocID="{31F37779-EAF2-4600-ABF8-88A60118AFA7}" presName="text3" presStyleLbl="fgAcc3" presStyleIdx="0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0DAFB9B-C3ED-406A-987B-B3BCC8135D40}" type="pres">
      <dgm:prSet presAssocID="{31F37779-EAF2-4600-ABF8-88A60118AFA7}" presName="hierChild4" presStyleCnt="0"/>
      <dgm:spPr/>
      <dgm:t>
        <a:bodyPr/>
        <a:lstStyle/>
        <a:p>
          <a:endParaRPr lang="ru-RU"/>
        </a:p>
      </dgm:t>
    </dgm:pt>
    <dgm:pt modelId="{E42AC9C9-76A9-47A9-9AE7-33DF47502F7B}" type="pres">
      <dgm:prSet presAssocID="{E635AFBE-FE4A-4A13-89A7-8E08C916267C}" presName="Name17" presStyleLbl="parChTrans1D3" presStyleIdx="1" presStyleCnt="6"/>
      <dgm:spPr/>
      <dgm:t>
        <a:bodyPr/>
        <a:lstStyle/>
        <a:p>
          <a:endParaRPr lang="ru-RU"/>
        </a:p>
      </dgm:t>
    </dgm:pt>
    <dgm:pt modelId="{8A7B4631-C4F7-4F97-9771-B46137CC5261}" type="pres">
      <dgm:prSet presAssocID="{BD886336-62CF-4835-8554-E5EB6EACAA86}" presName="hierRoot3" presStyleCnt="0"/>
      <dgm:spPr/>
      <dgm:t>
        <a:bodyPr/>
        <a:lstStyle/>
        <a:p>
          <a:endParaRPr lang="ru-RU"/>
        </a:p>
      </dgm:t>
    </dgm:pt>
    <dgm:pt modelId="{7AD7B911-4D44-4B8F-9EE0-FE277E0BBDD3}" type="pres">
      <dgm:prSet presAssocID="{BD886336-62CF-4835-8554-E5EB6EACAA86}" presName="composite3" presStyleCnt="0"/>
      <dgm:spPr/>
      <dgm:t>
        <a:bodyPr/>
        <a:lstStyle/>
        <a:p>
          <a:endParaRPr lang="ru-RU"/>
        </a:p>
      </dgm:t>
    </dgm:pt>
    <dgm:pt modelId="{C1056A00-23CE-4FBF-BEDF-42D69C4FD9E5}" type="pres">
      <dgm:prSet presAssocID="{BD886336-62CF-4835-8554-E5EB6EACAA86}" presName="background3" presStyleLbl="node3" presStyleIdx="1" presStyleCnt="6"/>
      <dgm:spPr/>
      <dgm:t>
        <a:bodyPr/>
        <a:lstStyle/>
        <a:p>
          <a:endParaRPr lang="ru-RU"/>
        </a:p>
      </dgm:t>
    </dgm:pt>
    <dgm:pt modelId="{A4A8FECA-4DF6-45ED-AC44-78963F03277C}" type="pres">
      <dgm:prSet presAssocID="{BD886336-62CF-4835-8554-E5EB6EACAA86}" presName="text3" presStyleLbl="fgAcc3" presStyleIdx="1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E607DEA-3D3F-404C-BE9C-C61053EE9090}" type="pres">
      <dgm:prSet presAssocID="{BD886336-62CF-4835-8554-E5EB6EACAA86}" presName="hierChild4" presStyleCnt="0"/>
      <dgm:spPr/>
      <dgm:t>
        <a:bodyPr/>
        <a:lstStyle/>
        <a:p>
          <a:endParaRPr lang="ru-RU"/>
        </a:p>
      </dgm:t>
    </dgm:pt>
    <dgm:pt modelId="{F090B318-08EE-4D03-96F6-878726E68F2B}" type="pres">
      <dgm:prSet presAssocID="{FDE41747-DC36-493A-B920-1D1DBFF6EFB0}" presName="Name10" presStyleLbl="parChTrans1D2" presStyleIdx="1" presStyleCnt="3"/>
      <dgm:spPr/>
      <dgm:t>
        <a:bodyPr/>
        <a:lstStyle/>
        <a:p>
          <a:endParaRPr lang="ru-RU"/>
        </a:p>
      </dgm:t>
    </dgm:pt>
    <dgm:pt modelId="{5F25C515-4F7A-46CA-851D-C544459ABBDA}" type="pres">
      <dgm:prSet presAssocID="{07093811-B49A-4FE0-9088-55671722563E}" presName="hierRoot2" presStyleCnt="0"/>
      <dgm:spPr/>
      <dgm:t>
        <a:bodyPr/>
        <a:lstStyle/>
        <a:p>
          <a:endParaRPr lang="ru-RU"/>
        </a:p>
      </dgm:t>
    </dgm:pt>
    <dgm:pt modelId="{23D14785-81D8-4C57-A3C3-9B3390CD770C}" type="pres">
      <dgm:prSet presAssocID="{07093811-B49A-4FE0-9088-55671722563E}" presName="composite2" presStyleCnt="0"/>
      <dgm:spPr/>
      <dgm:t>
        <a:bodyPr/>
        <a:lstStyle/>
        <a:p>
          <a:endParaRPr lang="ru-RU"/>
        </a:p>
      </dgm:t>
    </dgm:pt>
    <dgm:pt modelId="{12F3C042-0A57-45F8-8C28-64533F746A15}" type="pres">
      <dgm:prSet presAssocID="{07093811-B49A-4FE0-9088-55671722563E}" presName="background2" presStyleLbl="node2" presStyleIdx="1" presStyleCnt="3"/>
      <dgm:spPr/>
      <dgm:t>
        <a:bodyPr/>
        <a:lstStyle/>
        <a:p>
          <a:endParaRPr lang="ru-RU"/>
        </a:p>
      </dgm:t>
    </dgm:pt>
    <dgm:pt modelId="{282DC7E8-EE21-489F-B1DB-6C7772C2D195}" type="pres">
      <dgm:prSet presAssocID="{07093811-B49A-4FE0-9088-55671722563E}" presName="text2" presStyleLbl="fgAcc2" presStyleIdx="1" presStyleCnt="3" custScaleX="19115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C32A46F-5E77-4906-ADC8-7A1F27EA8CF2}" type="pres">
      <dgm:prSet presAssocID="{07093811-B49A-4FE0-9088-55671722563E}" presName="hierChild3" presStyleCnt="0"/>
      <dgm:spPr/>
      <dgm:t>
        <a:bodyPr/>
        <a:lstStyle/>
        <a:p>
          <a:endParaRPr lang="ru-RU"/>
        </a:p>
      </dgm:t>
    </dgm:pt>
    <dgm:pt modelId="{858B4B11-E245-487D-9A24-E22726A816E9}" type="pres">
      <dgm:prSet presAssocID="{25C32102-7D9C-4566-8C97-F6FDB62E3C37}" presName="Name17" presStyleLbl="parChTrans1D3" presStyleIdx="2" presStyleCnt="6"/>
      <dgm:spPr/>
      <dgm:t>
        <a:bodyPr/>
        <a:lstStyle/>
        <a:p>
          <a:endParaRPr lang="ru-RU"/>
        </a:p>
      </dgm:t>
    </dgm:pt>
    <dgm:pt modelId="{AE1FB194-11DE-46C2-A5E8-CFBE12C6CCF4}" type="pres">
      <dgm:prSet presAssocID="{F94BE9EC-7A3C-4467-925F-4692077389A1}" presName="hierRoot3" presStyleCnt="0"/>
      <dgm:spPr/>
      <dgm:t>
        <a:bodyPr/>
        <a:lstStyle/>
        <a:p>
          <a:endParaRPr lang="ru-RU"/>
        </a:p>
      </dgm:t>
    </dgm:pt>
    <dgm:pt modelId="{9EC73948-6461-4AF0-85A4-8BC8209E3ED3}" type="pres">
      <dgm:prSet presAssocID="{F94BE9EC-7A3C-4467-925F-4692077389A1}" presName="composite3" presStyleCnt="0"/>
      <dgm:spPr/>
      <dgm:t>
        <a:bodyPr/>
        <a:lstStyle/>
        <a:p>
          <a:endParaRPr lang="ru-RU"/>
        </a:p>
      </dgm:t>
    </dgm:pt>
    <dgm:pt modelId="{9CB5245F-1CA7-45CB-8A6A-BABCBB51036D}" type="pres">
      <dgm:prSet presAssocID="{F94BE9EC-7A3C-4467-925F-4692077389A1}" presName="background3" presStyleLbl="node3" presStyleIdx="2" presStyleCnt="6"/>
      <dgm:spPr/>
      <dgm:t>
        <a:bodyPr/>
        <a:lstStyle/>
        <a:p>
          <a:endParaRPr lang="ru-RU"/>
        </a:p>
      </dgm:t>
    </dgm:pt>
    <dgm:pt modelId="{09410715-3132-4D4B-ADC0-DCF65C5F50B2}" type="pres">
      <dgm:prSet presAssocID="{F94BE9EC-7A3C-4467-925F-4692077389A1}" presName="text3" presStyleLbl="fgAcc3" presStyleIdx="2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AC54C7F-B413-4C29-A172-F69C3C38B15E}" type="pres">
      <dgm:prSet presAssocID="{F94BE9EC-7A3C-4467-925F-4692077389A1}" presName="hierChild4" presStyleCnt="0"/>
      <dgm:spPr/>
      <dgm:t>
        <a:bodyPr/>
        <a:lstStyle/>
        <a:p>
          <a:endParaRPr lang="ru-RU"/>
        </a:p>
      </dgm:t>
    </dgm:pt>
    <dgm:pt modelId="{171FAD63-9405-405C-88A7-2EA50B208ECA}" type="pres">
      <dgm:prSet presAssocID="{C2F99070-C98D-435B-B244-95CC9B0BCE66}" presName="Name17" presStyleLbl="parChTrans1D3" presStyleIdx="3" presStyleCnt="6"/>
      <dgm:spPr/>
      <dgm:t>
        <a:bodyPr/>
        <a:lstStyle/>
        <a:p>
          <a:endParaRPr lang="ru-RU"/>
        </a:p>
      </dgm:t>
    </dgm:pt>
    <dgm:pt modelId="{7F4CE992-EE5B-4FE7-AD8F-6557EB5BA920}" type="pres">
      <dgm:prSet presAssocID="{A4955303-3E83-4AA6-B623-9A341F577BA9}" presName="hierRoot3" presStyleCnt="0"/>
      <dgm:spPr/>
      <dgm:t>
        <a:bodyPr/>
        <a:lstStyle/>
        <a:p>
          <a:endParaRPr lang="ru-RU"/>
        </a:p>
      </dgm:t>
    </dgm:pt>
    <dgm:pt modelId="{F5B5E513-0AA2-4A4C-9FFA-7CE0530C9775}" type="pres">
      <dgm:prSet presAssocID="{A4955303-3E83-4AA6-B623-9A341F577BA9}" presName="composite3" presStyleCnt="0"/>
      <dgm:spPr/>
      <dgm:t>
        <a:bodyPr/>
        <a:lstStyle/>
        <a:p>
          <a:endParaRPr lang="ru-RU"/>
        </a:p>
      </dgm:t>
    </dgm:pt>
    <dgm:pt modelId="{00FB4CB6-5CBF-4A78-BEC7-CFBF9DC27BB4}" type="pres">
      <dgm:prSet presAssocID="{A4955303-3E83-4AA6-B623-9A341F577BA9}" presName="background3" presStyleLbl="node3" presStyleIdx="3" presStyleCnt="6"/>
      <dgm:spPr/>
      <dgm:t>
        <a:bodyPr/>
        <a:lstStyle/>
        <a:p>
          <a:endParaRPr lang="ru-RU"/>
        </a:p>
      </dgm:t>
    </dgm:pt>
    <dgm:pt modelId="{46FB3806-66E7-4024-B3CB-3860F26E61BC}" type="pres">
      <dgm:prSet presAssocID="{A4955303-3E83-4AA6-B623-9A341F577BA9}" presName="text3" presStyleLbl="fgAcc3" presStyleIdx="3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1FADFFF-E9A7-4154-A699-8053261C7F09}" type="pres">
      <dgm:prSet presAssocID="{A4955303-3E83-4AA6-B623-9A341F577BA9}" presName="hierChild4" presStyleCnt="0"/>
      <dgm:spPr/>
      <dgm:t>
        <a:bodyPr/>
        <a:lstStyle/>
        <a:p>
          <a:endParaRPr lang="ru-RU"/>
        </a:p>
      </dgm:t>
    </dgm:pt>
    <dgm:pt modelId="{F7DAC238-99A0-4038-974F-D4BE2F141362}" type="pres">
      <dgm:prSet presAssocID="{6F2E275F-CA85-4C0D-A352-732192722F9E}" presName="Name10" presStyleLbl="parChTrans1D2" presStyleIdx="2" presStyleCnt="3"/>
      <dgm:spPr/>
      <dgm:t>
        <a:bodyPr/>
        <a:lstStyle/>
        <a:p>
          <a:endParaRPr lang="ru-RU"/>
        </a:p>
      </dgm:t>
    </dgm:pt>
    <dgm:pt modelId="{17D04D98-66F2-4C2E-8DC9-A3E4F5ADEEE1}" type="pres">
      <dgm:prSet presAssocID="{99998C3D-8410-4766-A0D2-DF9D98CFBAC0}" presName="hierRoot2" presStyleCnt="0"/>
      <dgm:spPr/>
      <dgm:t>
        <a:bodyPr/>
        <a:lstStyle/>
        <a:p>
          <a:endParaRPr lang="ru-RU"/>
        </a:p>
      </dgm:t>
    </dgm:pt>
    <dgm:pt modelId="{82664D6A-67FE-4212-909D-14AE862C34A0}" type="pres">
      <dgm:prSet presAssocID="{99998C3D-8410-4766-A0D2-DF9D98CFBAC0}" presName="composite2" presStyleCnt="0"/>
      <dgm:spPr/>
      <dgm:t>
        <a:bodyPr/>
        <a:lstStyle/>
        <a:p>
          <a:endParaRPr lang="ru-RU"/>
        </a:p>
      </dgm:t>
    </dgm:pt>
    <dgm:pt modelId="{706735C4-DA75-4B6F-AF6B-4800BF641768}" type="pres">
      <dgm:prSet presAssocID="{99998C3D-8410-4766-A0D2-DF9D98CFBAC0}" presName="background2" presStyleLbl="node2" presStyleIdx="2" presStyleCnt="3"/>
      <dgm:spPr/>
      <dgm:t>
        <a:bodyPr/>
        <a:lstStyle/>
        <a:p>
          <a:endParaRPr lang="ru-RU"/>
        </a:p>
      </dgm:t>
    </dgm:pt>
    <dgm:pt modelId="{4F145081-7474-4E98-A98D-F01C350FB807}" type="pres">
      <dgm:prSet presAssocID="{99998C3D-8410-4766-A0D2-DF9D98CFBAC0}" presName="text2" presStyleLbl="fgAcc2" presStyleIdx="2" presStyleCnt="3" custScaleX="2092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361E2D5-CBC6-4AB6-B725-AD08976A752D}" type="pres">
      <dgm:prSet presAssocID="{99998C3D-8410-4766-A0D2-DF9D98CFBAC0}" presName="hierChild3" presStyleCnt="0"/>
      <dgm:spPr/>
      <dgm:t>
        <a:bodyPr/>
        <a:lstStyle/>
        <a:p>
          <a:endParaRPr lang="ru-RU"/>
        </a:p>
      </dgm:t>
    </dgm:pt>
    <dgm:pt modelId="{1D24EF04-592B-4B96-A9EB-DDD13CACE29A}" type="pres">
      <dgm:prSet presAssocID="{8B857EA2-154D-4654-A3BE-389F78069B77}" presName="Name17" presStyleLbl="parChTrans1D3" presStyleIdx="4" presStyleCnt="6"/>
      <dgm:spPr/>
      <dgm:t>
        <a:bodyPr/>
        <a:lstStyle/>
        <a:p>
          <a:endParaRPr lang="ru-RU"/>
        </a:p>
      </dgm:t>
    </dgm:pt>
    <dgm:pt modelId="{32713665-057C-4FF1-91DA-3F475F7D8973}" type="pres">
      <dgm:prSet presAssocID="{DB1775D5-F71C-4871-BD28-C7FFDE0D4940}" presName="hierRoot3" presStyleCnt="0"/>
      <dgm:spPr/>
      <dgm:t>
        <a:bodyPr/>
        <a:lstStyle/>
        <a:p>
          <a:endParaRPr lang="ru-RU"/>
        </a:p>
      </dgm:t>
    </dgm:pt>
    <dgm:pt modelId="{4A9F7081-2F9A-4954-ABF4-00DE460C2170}" type="pres">
      <dgm:prSet presAssocID="{DB1775D5-F71C-4871-BD28-C7FFDE0D4940}" presName="composite3" presStyleCnt="0"/>
      <dgm:spPr/>
      <dgm:t>
        <a:bodyPr/>
        <a:lstStyle/>
        <a:p>
          <a:endParaRPr lang="ru-RU"/>
        </a:p>
      </dgm:t>
    </dgm:pt>
    <dgm:pt modelId="{9E842312-E315-42C9-B428-AC4949705021}" type="pres">
      <dgm:prSet presAssocID="{DB1775D5-F71C-4871-BD28-C7FFDE0D4940}" presName="background3" presStyleLbl="node3" presStyleIdx="4" presStyleCnt="6"/>
      <dgm:spPr/>
      <dgm:t>
        <a:bodyPr/>
        <a:lstStyle/>
        <a:p>
          <a:endParaRPr lang="ru-RU"/>
        </a:p>
      </dgm:t>
    </dgm:pt>
    <dgm:pt modelId="{46C4AE09-37B6-4CD3-88AC-AFCA5A063AE9}" type="pres">
      <dgm:prSet presAssocID="{DB1775D5-F71C-4871-BD28-C7FFDE0D4940}" presName="text3" presStyleLbl="fgAcc3" presStyleIdx="4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295EB1C-AA9A-4F56-93CB-9151C20CE73B}" type="pres">
      <dgm:prSet presAssocID="{DB1775D5-F71C-4871-BD28-C7FFDE0D4940}" presName="hierChild4" presStyleCnt="0"/>
      <dgm:spPr/>
      <dgm:t>
        <a:bodyPr/>
        <a:lstStyle/>
        <a:p>
          <a:endParaRPr lang="ru-RU"/>
        </a:p>
      </dgm:t>
    </dgm:pt>
    <dgm:pt modelId="{5CC36287-DD60-4127-9AF3-31B8B35D5AC9}" type="pres">
      <dgm:prSet presAssocID="{4F909300-8BEA-4C4F-8EFC-911552568499}" presName="Name17" presStyleLbl="parChTrans1D3" presStyleIdx="5" presStyleCnt="6"/>
      <dgm:spPr/>
      <dgm:t>
        <a:bodyPr/>
        <a:lstStyle/>
        <a:p>
          <a:endParaRPr lang="ru-RU"/>
        </a:p>
      </dgm:t>
    </dgm:pt>
    <dgm:pt modelId="{CD412D30-819B-4136-828A-ADD56AA5A292}" type="pres">
      <dgm:prSet presAssocID="{C91DC7B4-EC6A-4235-B615-F21B3332E397}" presName="hierRoot3" presStyleCnt="0"/>
      <dgm:spPr/>
      <dgm:t>
        <a:bodyPr/>
        <a:lstStyle/>
        <a:p>
          <a:endParaRPr lang="ru-RU"/>
        </a:p>
      </dgm:t>
    </dgm:pt>
    <dgm:pt modelId="{1BF92BD7-A968-4299-85B3-EE55DE176C22}" type="pres">
      <dgm:prSet presAssocID="{C91DC7B4-EC6A-4235-B615-F21B3332E397}" presName="composite3" presStyleCnt="0"/>
      <dgm:spPr/>
      <dgm:t>
        <a:bodyPr/>
        <a:lstStyle/>
        <a:p>
          <a:endParaRPr lang="ru-RU"/>
        </a:p>
      </dgm:t>
    </dgm:pt>
    <dgm:pt modelId="{A3567189-DD41-4348-8F66-27F548DDE402}" type="pres">
      <dgm:prSet presAssocID="{C91DC7B4-EC6A-4235-B615-F21B3332E397}" presName="background3" presStyleLbl="node3" presStyleIdx="5" presStyleCnt="6"/>
      <dgm:spPr/>
      <dgm:t>
        <a:bodyPr/>
        <a:lstStyle/>
        <a:p>
          <a:endParaRPr lang="ru-RU"/>
        </a:p>
      </dgm:t>
    </dgm:pt>
    <dgm:pt modelId="{3DD6FFF1-2287-4EE0-AE64-77EE39BCB03C}" type="pres">
      <dgm:prSet presAssocID="{C91DC7B4-EC6A-4235-B615-F21B3332E397}" presName="text3" presStyleLbl="fgAcc3" presStyleIdx="5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81B711C-993C-479B-91E9-EEDC55D0DAC5}" type="pres">
      <dgm:prSet presAssocID="{C91DC7B4-EC6A-4235-B615-F21B3332E397}" presName="hierChild4" presStyleCnt="0"/>
      <dgm:spPr/>
      <dgm:t>
        <a:bodyPr/>
        <a:lstStyle/>
        <a:p>
          <a:endParaRPr lang="ru-RU"/>
        </a:p>
      </dgm:t>
    </dgm:pt>
  </dgm:ptLst>
  <dgm:cxnLst>
    <dgm:cxn modelId="{8803B8A9-130F-4145-9492-C647B97DA8FD}" type="presOf" srcId="{0ED35697-4604-49EA-86B4-CDCF3589E317}" destId="{7B4FC6E2-77A8-460F-B4E1-B6DA383E75A0}" srcOrd="0" destOrd="0" presId="urn:microsoft.com/office/officeart/2005/8/layout/hierarchy1"/>
    <dgm:cxn modelId="{4D63B2C8-E8A4-4940-981F-A8021D4F1A29}" type="presOf" srcId="{FDE41747-DC36-493A-B920-1D1DBFF6EFB0}" destId="{F090B318-08EE-4D03-96F6-878726E68F2B}" srcOrd="0" destOrd="0" presId="urn:microsoft.com/office/officeart/2005/8/layout/hierarchy1"/>
    <dgm:cxn modelId="{51D99B2D-9814-4156-AF19-4D23AFBE67E8}" type="presOf" srcId="{DB50B033-7410-48F3-A0A6-4E54EAAA7572}" destId="{5711DA87-FF80-462A-95CB-5023CF516D14}" srcOrd="0" destOrd="0" presId="urn:microsoft.com/office/officeart/2005/8/layout/hierarchy1"/>
    <dgm:cxn modelId="{133A8121-35C4-4067-A35A-5F24DE41223D}" type="presOf" srcId="{7F93C228-07EB-4C32-8D29-04035670B106}" destId="{C4C05F41-4A7F-467A-BA78-CF33D661385C}" srcOrd="0" destOrd="0" presId="urn:microsoft.com/office/officeart/2005/8/layout/hierarchy1"/>
    <dgm:cxn modelId="{292DEF6B-5990-4DB6-B645-0830F75BE257}" srcId="{07093811-B49A-4FE0-9088-55671722563E}" destId="{A4955303-3E83-4AA6-B623-9A341F577BA9}" srcOrd="1" destOrd="0" parTransId="{C2F99070-C98D-435B-B244-95CC9B0BCE66}" sibTransId="{55789FCA-B3C3-445D-A52B-4FF4347CF2BE}"/>
    <dgm:cxn modelId="{2B6F8357-8A97-4BF6-B4EA-A7395D4F2A58}" srcId="{7F93C228-07EB-4C32-8D29-04035670B106}" destId="{07093811-B49A-4FE0-9088-55671722563E}" srcOrd="1" destOrd="0" parTransId="{FDE41747-DC36-493A-B920-1D1DBFF6EFB0}" sibTransId="{0A83F05C-FC9C-4EDC-A198-0FEEFDF9908F}"/>
    <dgm:cxn modelId="{FACFF3FB-180D-4E28-99CB-6C3064362B5A}" type="presOf" srcId="{BD886336-62CF-4835-8554-E5EB6EACAA86}" destId="{A4A8FECA-4DF6-45ED-AC44-78963F03277C}" srcOrd="0" destOrd="0" presId="urn:microsoft.com/office/officeart/2005/8/layout/hierarchy1"/>
    <dgm:cxn modelId="{105625FC-B557-4623-83CE-07858019B69A}" srcId="{99998C3D-8410-4766-A0D2-DF9D98CFBAC0}" destId="{DB1775D5-F71C-4871-BD28-C7FFDE0D4940}" srcOrd="0" destOrd="0" parTransId="{8B857EA2-154D-4654-A3BE-389F78069B77}" sibTransId="{493E08CD-F94E-4891-BA7A-8D7782B95717}"/>
    <dgm:cxn modelId="{D7975CFE-8469-420E-95E3-D482A171A561}" type="presOf" srcId="{E635AFBE-FE4A-4A13-89A7-8E08C916267C}" destId="{E42AC9C9-76A9-47A9-9AE7-33DF47502F7B}" srcOrd="0" destOrd="0" presId="urn:microsoft.com/office/officeart/2005/8/layout/hierarchy1"/>
    <dgm:cxn modelId="{7C370538-B6B3-44EE-B8AE-CBD9EB848E45}" type="presOf" srcId="{25C32102-7D9C-4566-8C97-F6FDB62E3C37}" destId="{858B4B11-E245-487D-9A24-E22726A816E9}" srcOrd="0" destOrd="0" presId="urn:microsoft.com/office/officeart/2005/8/layout/hierarchy1"/>
    <dgm:cxn modelId="{2CDF3C31-166E-406E-BB69-E22F5B4E42D1}" srcId="{2B70D3FB-6D1A-4EAD-A03E-AD1FBC17FAE1}" destId="{31F37779-EAF2-4600-ABF8-88A60118AFA7}" srcOrd="0" destOrd="0" parTransId="{0ED35697-4604-49EA-86B4-CDCF3589E317}" sibTransId="{2D126C4A-D5E7-4AC5-8185-B19B171979D4}"/>
    <dgm:cxn modelId="{1AA52F32-BA67-4B29-97AA-8CFD8475690F}" type="presOf" srcId="{99998C3D-8410-4766-A0D2-DF9D98CFBAC0}" destId="{4F145081-7474-4E98-A98D-F01C350FB807}" srcOrd="0" destOrd="0" presId="urn:microsoft.com/office/officeart/2005/8/layout/hierarchy1"/>
    <dgm:cxn modelId="{E78818A4-58FD-443C-925B-831048CAB234}" srcId="{7F93C228-07EB-4C32-8D29-04035670B106}" destId="{99998C3D-8410-4766-A0D2-DF9D98CFBAC0}" srcOrd="2" destOrd="0" parTransId="{6F2E275F-CA85-4C0D-A352-732192722F9E}" sibTransId="{0390C6E8-D002-4D6B-8090-47296A115266}"/>
    <dgm:cxn modelId="{6EB26337-DE0C-4A78-9017-C4B2E730E6AE}" type="presOf" srcId="{C2F99070-C98D-435B-B244-95CC9B0BCE66}" destId="{171FAD63-9405-405C-88A7-2EA50B208ECA}" srcOrd="0" destOrd="0" presId="urn:microsoft.com/office/officeart/2005/8/layout/hierarchy1"/>
    <dgm:cxn modelId="{A89D3F30-6594-4942-9C25-F508CFB18C4C}" type="presOf" srcId="{6F2E275F-CA85-4C0D-A352-732192722F9E}" destId="{F7DAC238-99A0-4038-974F-D4BE2F141362}" srcOrd="0" destOrd="0" presId="urn:microsoft.com/office/officeart/2005/8/layout/hierarchy1"/>
    <dgm:cxn modelId="{7D844BBB-FA84-468F-9277-231D4C9E232A}" srcId="{99998C3D-8410-4766-A0D2-DF9D98CFBAC0}" destId="{C91DC7B4-EC6A-4235-B615-F21B3332E397}" srcOrd="1" destOrd="0" parTransId="{4F909300-8BEA-4C4F-8EFC-911552568499}" sibTransId="{5DBC56BD-81D0-4D65-9078-4F08FEA08A32}"/>
    <dgm:cxn modelId="{848BF596-DD8E-40FE-BC07-7C549F4F5C23}" srcId="{7F93C228-07EB-4C32-8D29-04035670B106}" destId="{2B70D3FB-6D1A-4EAD-A03E-AD1FBC17FAE1}" srcOrd="0" destOrd="0" parTransId="{DB50B033-7410-48F3-A0A6-4E54EAAA7572}" sibTransId="{DC3BBBDA-D0D1-4882-B52C-0C1B02ED6061}"/>
    <dgm:cxn modelId="{23740BF6-2B21-4E49-8A41-66F067466621}" type="presOf" srcId="{07093811-B49A-4FE0-9088-55671722563E}" destId="{282DC7E8-EE21-489F-B1DB-6C7772C2D195}" srcOrd="0" destOrd="0" presId="urn:microsoft.com/office/officeart/2005/8/layout/hierarchy1"/>
    <dgm:cxn modelId="{EEAE5602-FB80-4136-80A7-5F31D05B3F62}" type="presOf" srcId="{2B70D3FB-6D1A-4EAD-A03E-AD1FBC17FAE1}" destId="{7580F0DF-DA83-4E15-B7A3-8A46EEC16181}" srcOrd="0" destOrd="0" presId="urn:microsoft.com/office/officeart/2005/8/layout/hierarchy1"/>
    <dgm:cxn modelId="{04A75D94-D96D-494B-AC6A-CA8039CA3C3C}" srcId="{E7E651A7-E74E-4962-8D54-2F68CA5CE835}" destId="{7F93C228-07EB-4C32-8D29-04035670B106}" srcOrd="0" destOrd="0" parTransId="{87A1C41C-3AD2-4EFA-9AC3-DA8BCB3F3B81}" sibTransId="{D1F8AF21-6A23-49FA-B07C-F64EA2DC4E44}"/>
    <dgm:cxn modelId="{2DC8A2DA-C377-4044-8193-DE0C3C3638DA}" srcId="{07093811-B49A-4FE0-9088-55671722563E}" destId="{F94BE9EC-7A3C-4467-925F-4692077389A1}" srcOrd="0" destOrd="0" parTransId="{25C32102-7D9C-4566-8C97-F6FDB62E3C37}" sibTransId="{A5B820DF-9BA3-401E-8F55-46DF9E191BEB}"/>
    <dgm:cxn modelId="{FFA974D8-3903-4EB3-A896-681C26A79C24}" type="presOf" srcId="{F94BE9EC-7A3C-4467-925F-4692077389A1}" destId="{09410715-3132-4D4B-ADC0-DCF65C5F50B2}" srcOrd="0" destOrd="0" presId="urn:microsoft.com/office/officeart/2005/8/layout/hierarchy1"/>
    <dgm:cxn modelId="{5447E016-ED6C-4A84-B03F-2E09CF6425EB}" type="presOf" srcId="{E7E651A7-E74E-4962-8D54-2F68CA5CE835}" destId="{67B8B4BF-0089-44F6-9175-37904CBC9DBC}" srcOrd="0" destOrd="0" presId="urn:microsoft.com/office/officeart/2005/8/layout/hierarchy1"/>
    <dgm:cxn modelId="{6C965726-F5DE-413F-ACB5-0758B71F4FDD}" type="presOf" srcId="{8B857EA2-154D-4654-A3BE-389F78069B77}" destId="{1D24EF04-592B-4B96-A9EB-DDD13CACE29A}" srcOrd="0" destOrd="0" presId="urn:microsoft.com/office/officeart/2005/8/layout/hierarchy1"/>
    <dgm:cxn modelId="{52734071-0DAC-4ECA-9544-AC2FCF0DDAC6}" type="presOf" srcId="{A4955303-3E83-4AA6-B623-9A341F577BA9}" destId="{46FB3806-66E7-4024-B3CB-3860F26E61BC}" srcOrd="0" destOrd="0" presId="urn:microsoft.com/office/officeart/2005/8/layout/hierarchy1"/>
    <dgm:cxn modelId="{BB6B74F6-A123-497B-81FB-F448D7E6E577}" type="presOf" srcId="{C91DC7B4-EC6A-4235-B615-F21B3332E397}" destId="{3DD6FFF1-2287-4EE0-AE64-77EE39BCB03C}" srcOrd="0" destOrd="0" presId="urn:microsoft.com/office/officeart/2005/8/layout/hierarchy1"/>
    <dgm:cxn modelId="{B217D554-57E5-488A-8B26-97A6CE16323E}" type="presOf" srcId="{DB1775D5-F71C-4871-BD28-C7FFDE0D4940}" destId="{46C4AE09-37B6-4CD3-88AC-AFCA5A063AE9}" srcOrd="0" destOrd="0" presId="urn:microsoft.com/office/officeart/2005/8/layout/hierarchy1"/>
    <dgm:cxn modelId="{4504ED90-7170-490F-B1F8-B472F6891A5F}" srcId="{2B70D3FB-6D1A-4EAD-A03E-AD1FBC17FAE1}" destId="{BD886336-62CF-4835-8554-E5EB6EACAA86}" srcOrd="1" destOrd="0" parTransId="{E635AFBE-FE4A-4A13-89A7-8E08C916267C}" sibTransId="{CA6C306E-158A-4FDF-A52A-26244F284BDE}"/>
    <dgm:cxn modelId="{33645F0B-ADE2-4213-B90F-29CAED4E5D55}" type="presOf" srcId="{4F909300-8BEA-4C4F-8EFC-911552568499}" destId="{5CC36287-DD60-4127-9AF3-31B8B35D5AC9}" srcOrd="0" destOrd="0" presId="urn:microsoft.com/office/officeart/2005/8/layout/hierarchy1"/>
    <dgm:cxn modelId="{253F1E70-3D60-4925-A71E-C1D6235AE4CE}" type="presOf" srcId="{31F37779-EAF2-4600-ABF8-88A60118AFA7}" destId="{5C2BD00F-02E1-4E67-9ED9-9F806B59053A}" srcOrd="0" destOrd="0" presId="urn:microsoft.com/office/officeart/2005/8/layout/hierarchy1"/>
    <dgm:cxn modelId="{D45410C4-A688-4C4A-9AD6-230310A4F511}" type="presParOf" srcId="{67B8B4BF-0089-44F6-9175-37904CBC9DBC}" destId="{E9364360-61E8-4362-AC42-BCF87B5AFF81}" srcOrd="0" destOrd="0" presId="urn:microsoft.com/office/officeart/2005/8/layout/hierarchy1"/>
    <dgm:cxn modelId="{EFAF73DF-D616-48CB-AC6E-FBB93987F4A4}" type="presParOf" srcId="{E9364360-61E8-4362-AC42-BCF87B5AFF81}" destId="{1D82B8B1-9EEC-4462-AE46-3596BEBC945B}" srcOrd="0" destOrd="0" presId="urn:microsoft.com/office/officeart/2005/8/layout/hierarchy1"/>
    <dgm:cxn modelId="{96C63EB7-6B7D-46C5-9FC1-D128A14ED98E}" type="presParOf" srcId="{1D82B8B1-9EEC-4462-AE46-3596BEBC945B}" destId="{B9345941-2C63-47C3-8D56-655BBD88E248}" srcOrd="0" destOrd="0" presId="urn:microsoft.com/office/officeart/2005/8/layout/hierarchy1"/>
    <dgm:cxn modelId="{BB8C7722-4FB7-4AA8-BD25-0983110EA95F}" type="presParOf" srcId="{1D82B8B1-9EEC-4462-AE46-3596BEBC945B}" destId="{C4C05F41-4A7F-467A-BA78-CF33D661385C}" srcOrd="1" destOrd="0" presId="urn:microsoft.com/office/officeart/2005/8/layout/hierarchy1"/>
    <dgm:cxn modelId="{AFD4441F-4C35-4C66-925F-831D62DBC032}" type="presParOf" srcId="{E9364360-61E8-4362-AC42-BCF87B5AFF81}" destId="{51E4DFA3-FC84-4441-AA74-96AB853C81FE}" srcOrd="1" destOrd="0" presId="urn:microsoft.com/office/officeart/2005/8/layout/hierarchy1"/>
    <dgm:cxn modelId="{8D933F34-3F82-4B7E-8DAF-FD65E304AB71}" type="presParOf" srcId="{51E4DFA3-FC84-4441-AA74-96AB853C81FE}" destId="{5711DA87-FF80-462A-95CB-5023CF516D14}" srcOrd="0" destOrd="0" presId="urn:microsoft.com/office/officeart/2005/8/layout/hierarchy1"/>
    <dgm:cxn modelId="{D365CDD8-A76C-4FD7-BC04-60EA7EE7444F}" type="presParOf" srcId="{51E4DFA3-FC84-4441-AA74-96AB853C81FE}" destId="{162C5CAC-A505-4611-BAF1-6EBB7024A83B}" srcOrd="1" destOrd="0" presId="urn:microsoft.com/office/officeart/2005/8/layout/hierarchy1"/>
    <dgm:cxn modelId="{138E3B0C-80DA-4E49-A836-73620E782784}" type="presParOf" srcId="{162C5CAC-A505-4611-BAF1-6EBB7024A83B}" destId="{521506A0-3853-4599-B64F-E7A7C11198E9}" srcOrd="0" destOrd="0" presId="urn:microsoft.com/office/officeart/2005/8/layout/hierarchy1"/>
    <dgm:cxn modelId="{54DB59D4-85F7-4DC4-BB25-D8CC0EDC715A}" type="presParOf" srcId="{521506A0-3853-4599-B64F-E7A7C11198E9}" destId="{0C092936-88C4-44E9-BB9D-A5E0437B23EB}" srcOrd="0" destOrd="0" presId="urn:microsoft.com/office/officeart/2005/8/layout/hierarchy1"/>
    <dgm:cxn modelId="{C9D3C953-0B48-4B73-A98E-A355234F077E}" type="presParOf" srcId="{521506A0-3853-4599-B64F-E7A7C11198E9}" destId="{7580F0DF-DA83-4E15-B7A3-8A46EEC16181}" srcOrd="1" destOrd="0" presId="urn:microsoft.com/office/officeart/2005/8/layout/hierarchy1"/>
    <dgm:cxn modelId="{8C8A1CB1-39D9-4A5E-AB50-171CBA36AB09}" type="presParOf" srcId="{162C5CAC-A505-4611-BAF1-6EBB7024A83B}" destId="{45D7EE02-2B91-4572-8202-8A94899D33F4}" srcOrd="1" destOrd="0" presId="urn:microsoft.com/office/officeart/2005/8/layout/hierarchy1"/>
    <dgm:cxn modelId="{1170C574-B4D3-4BB1-B33D-28A4A879BD54}" type="presParOf" srcId="{45D7EE02-2B91-4572-8202-8A94899D33F4}" destId="{7B4FC6E2-77A8-460F-B4E1-B6DA383E75A0}" srcOrd="0" destOrd="0" presId="urn:microsoft.com/office/officeart/2005/8/layout/hierarchy1"/>
    <dgm:cxn modelId="{62117AB3-6BD3-423D-9C18-C9995A29BB94}" type="presParOf" srcId="{45D7EE02-2B91-4572-8202-8A94899D33F4}" destId="{8CDADD3B-70DD-4805-A24B-F4AC92062DAE}" srcOrd="1" destOrd="0" presId="urn:microsoft.com/office/officeart/2005/8/layout/hierarchy1"/>
    <dgm:cxn modelId="{AD2E742E-6DE7-4444-8F92-369A1B4880D1}" type="presParOf" srcId="{8CDADD3B-70DD-4805-A24B-F4AC92062DAE}" destId="{A2F71E14-C5CE-4D13-839A-9CB95C457221}" srcOrd="0" destOrd="0" presId="urn:microsoft.com/office/officeart/2005/8/layout/hierarchy1"/>
    <dgm:cxn modelId="{5AE3C849-07B3-4734-B4AF-D805352A8E9F}" type="presParOf" srcId="{A2F71E14-C5CE-4D13-839A-9CB95C457221}" destId="{F546A6D9-D3CA-4DEC-A03F-7FBCBF63DDC0}" srcOrd="0" destOrd="0" presId="urn:microsoft.com/office/officeart/2005/8/layout/hierarchy1"/>
    <dgm:cxn modelId="{5121AD0E-3E47-4B02-A8AE-782C87313A5E}" type="presParOf" srcId="{A2F71E14-C5CE-4D13-839A-9CB95C457221}" destId="{5C2BD00F-02E1-4E67-9ED9-9F806B59053A}" srcOrd="1" destOrd="0" presId="urn:microsoft.com/office/officeart/2005/8/layout/hierarchy1"/>
    <dgm:cxn modelId="{E03BE148-301A-424B-B09E-12F01C174E9F}" type="presParOf" srcId="{8CDADD3B-70DD-4805-A24B-F4AC92062DAE}" destId="{80DAFB9B-C3ED-406A-987B-B3BCC8135D40}" srcOrd="1" destOrd="0" presId="urn:microsoft.com/office/officeart/2005/8/layout/hierarchy1"/>
    <dgm:cxn modelId="{4F374EDD-AE15-4681-9F0A-BAE87B186165}" type="presParOf" srcId="{45D7EE02-2B91-4572-8202-8A94899D33F4}" destId="{E42AC9C9-76A9-47A9-9AE7-33DF47502F7B}" srcOrd="2" destOrd="0" presId="urn:microsoft.com/office/officeart/2005/8/layout/hierarchy1"/>
    <dgm:cxn modelId="{01100563-74EA-4ADA-B470-8F88BAC4517E}" type="presParOf" srcId="{45D7EE02-2B91-4572-8202-8A94899D33F4}" destId="{8A7B4631-C4F7-4F97-9771-B46137CC5261}" srcOrd="3" destOrd="0" presId="urn:microsoft.com/office/officeart/2005/8/layout/hierarchy1"/>
    <dgm:cxn modelId="{77065C43-1CEA-4915-ACE3-9110F47E0CA7}" type="presParOf" srcId="{8A7B4631-C4F7-4F97-9771-B46137CC5261}" destId="{7AD7B911-4D44-4B8F-9EE0-FE277E0BBDD3}" srcOrd="0" destOrd="0" presId="urn:microsoft.com/office/officeart/2005/8/layout/hierarchy1"/>
    <dgm:cxn modelId="{23101131-4AF0-4F67-9C07-350759EDD721}" type="presParOf" srcId="{7AD7B911-4D44-4B8F-9EE0-FE277E0BBDD3}" destId="{C1056A00-23CE-4FBF-BEDF-42D69C4FD9E5}" srcOrd="0" destOrd="0" presId="urn:microsoft.com/office/officeart/2005/8/layout/hierarchy1"/>
    <dgm:cxn modelId="{87A6BB91-8484-4DE0-9F5B-98B739C70A5B}" type="presParOf" srcId="{7AD7B911-4D44-4B8F-9EE0-FE277E0BBDD3}" destId="{A4A8FECA-4DF6-45ED-AC44-78963F03277C}" srcOrd="1" destOrd="0" presId="urn:microsoft.com/office/officeart/2005/8/layout/hierarchy1"/>
    <dgm:cxn modelId="{A07FA34C-6419-4B29-8A8F-ADC2549E24EE}" type="presParOf" srcId="{8A7B4631-C4F7-4F97-9771-B46137CC5261}" destId="{7E607DEA-3D3F-404C-BE9C-C61053EE9090}" srcOrd="1" destOrd="0" presId="urn:microsoft.com/office/officeart/2005/8/layout/hierarchy1"/>
    <dgm:cxn modelId="{7641B96B-1B7D-48DC-B2D5-5E1D4BF4173D}" type="presParOf" srcId="{51E4DFA3-FC84-4441-AA74-96AB853C81FE}" destId="{F090B318-08EE-4D03-96F6-878726E68F2B}" srcOrd="2" destOrd="0" presId="urn:microsoft.com/office/officeart/2005/8/layout/hierarchy1"/>
    <dgm:cxn modelId="{4A8122D8-13DD-4791-BF56-73A966A6F286}" type="presParOf" srcId="{51E4DFA3-FC84-4441-AA74-96AB853C81FE}" destId="{5F25C515-4F7A-46CA-851D-C544459ABBDA}" srcOrd="3" destOrd="0" presId="urn:microsoft.com/office/officeart/2005/8/layout/hierarchy1"/>
    <dgm:cxn modelId="{2C4691C9-0EF7-4B8C-BAFE-BC0062E07FA9}" type="presParOf" srcId="{5F25C515-4F7A-46CA-851D-C544459ABBDA}" destId="{23D14785-81D8-4C57-A3C3-9B3390CD770C}" srcOrd="0" destOrd="0" presId="urn:microsoft.com/office/officeart/2005/8/layout/hierarchy1"/>
    <dgm:cxn modelId="{80C66F2B-13B7-43D1-8D58-56371CCEE83C}" type="presParOf" srcId="{23D14785-81D8-4C57-A3C3-9B3390CD770C}" destId="{12F3C042-0A57-45F8-8C28-64533F746A15}" srcOrd="0" destOrd="0" presId="urn:microsoft.com/office/officeart/2005/8/layout/hierarchy1"/>
    <dgm:cxn modelId="{B15E487F-5B82-4251-A762-49A2AC0AB1FF}" type="presParOf" srcId="{23D14785-81D8-4C57-A3C3-9B3390CD770C}" destId="{282DC7E8-EE21-489F-B1DB-6C7772C2D195}" srcOrd="1" destOrd="0" presId="urn:microsoft.com/office/officeart/2005/8/layout/hierarchy1"/>
    <dgm:cxn modelId="{1A96F1F0-7370-485C-973E-760E72FD022A}" type="presParOf" srcId="{5F25C515-4F7A-46CA-851D-C544459ABBDA}" destId="{CC32A46F-5E77-4906-ADC8-7A1F27EA8CF2}" srcOrd="1" destOrd="0" presId="urn:microsoft.com/office/officeart/2005/8/layout/hierarchy1"/>
    <dgm:cxn modelId="{E8F8302D-D9CE-48F1-8C5F-306A87EFBC79}" type="presParOf" srcId="{CC32A46F-5E77-4906-ADC8-7A1F27EA8CF2}" destId="{858B4B11-E245-487D-9A24-E22726A816E9}" srcOrd="0" destOrd="0" presId="urn:microsoft.com/office/officeart/2005/8/layout/hierarchy1"/>
    <dgm:cxn modelId="{D036A60F-8790-4272-AF85-9CCC1D507682}" type="presParOf" srcId="{CC32A46F-5E77-4906-ADC8-7A1F27EA8CF2}" destId="{AE1FB194-11DE-46C2-A5E8-CFBE12C6CCF4}" srcOrd="1" destOrd="0" presId="urn:microsoft.com/office/officeart/2005/8/layout/hierarchy1"/>
    <dgm:cxn modelId="{EF18FA84-3C82-44D8-BE60-A849EFFE4663}" type="presParOf" srcId="{AE1FB194-11DE-46C2-A5E8-CFBE12C6CCF4}" destId="{9EC73948-6461-4AF0-85A4-8BC8209E3ED3}" srcOrd="0" destOrd="0" presId="urn:microsoft.com/office/officeart/2005/8/layout/hierarchy1"/>
    <dgm:cxn modelId="{DF2E8670-2907-4EAF-A619-2BC194FD14D7}" type="presParOf" srcId="{9EC73948-6461-4AF0-85A4-8BC8209E3ED3}" destId="{9CB5245F-1CA7-45CB-8A6A-BABCBB51036D}" srcOrd="0" destOrd="0" presId="urn:microsoft.com/office/officeart/2005/8/layout/hierarchy1"/>
    <dgm:cxn modelId="{959E70B9-1A15-4B9C-93AB-F99501760766}" type="presParOf" srcId="{9EC73948-6461-4AF0-85A4-8BC8209E3ED3}" destId="{09410715-3132-4D4B-ADC0-DCF65C5F50B2}" srcOrd="1" destOrd="0" presId="urn:microsoft.com/office/officeart/2005/8/layout/hierarchy1"/>
    <dgm:cxn modelId="{9B281DBE-2F3F-452F-8676-58E2DCD5208F}" type="presParOf" srcId="{AE1FB194-11DE-46C2-A5E8-CFBE12C6CCF4}" destId="{FAC54C7F-B413-4C29-A172-F69C3C38B15E}" srcOrd="1" destOrd="0" presId="urn:microsoft.com/office/officeart/2005/8/layout/hierarchy1"/>
    <dgm:cxn modelId="{C6DFAB52-3841-4A24-9630-1B140686B2B7}" type="presParOf" srcId="{CC32A46F-5E77-4906-ADC8-7A1F27EA8CF2}" destId="{171FAD63-9405-405C-88A7-2EA50B208ECA}" srcOrd="2" destOrd="0" presId="urn:microsoft.com/office/officeart/2005/8/layout/hierarchy1"/>
    <dgm:cxn modelId="{EE544A66-503C-44E4-A5F5-D50D5F517737}" type="presParOf" srcId="{CC32A46F-5E77-4906-ADC8-7A1F27EA8CF2}" destId="{7F4CE992-EE5B-4FE7-AD8F-6557EB5BA920}" srcOrd="3" destOrd="0" presId="urn:microsoft.com/office/officeart/2005/8/layout/hierarchy1"/>
    <dgm:cxn modelId="{77DD62D0-E953-48AF-97D8-88A8175FE50E}" type="presParOf" srcId="{7F4CE992-EE5B-4FE7-AD8F-6557EB5BA920}" destId="{F5B5E513-0AA2-4A4C-9FFA-7CE0530C9775}" srcOrd="0" destOrd="0" presId="urn:microsoft.com/office/officeart/2005/8/layout/hierarchy1"/>
    <dgm:cxn modelId="{F8D5E96F-6A92-4E71-9CF0-3BF4DB30D8E3}" type="presParOf" srcId="{F5B5E513-0AA2-4A4C-9FFA-7CE0530C9775}" destId="{00FB4CB6-5CBF-4A78-BEC7-CFBF9DC27BB4}" srcOrd="0" destOrd="0" presId="urn:microsoft.com/office/officeart/2005/8/layout/hierarchy1"/>
    <dgm:cxn modelId="{69BDBD26-A3C1-456E-9117-253C3CEC71F7}" type="presParOf" srcId="{F5B5E513-0AA2-4A4C-9FFA-7CE0530C9775}" destId="{46FB3806-66E7-4024-B3CB-3860F26E61BC}" srcOrd="1" destOrd="0" presId="urn:microsoft.com/office/officeart/2005/8/layout/hierarchy1"/>
    <dgm:cxn modelId="{DEC35970-A51B-4E4D-B0D8-E7836AB7E146}" type="presParOf" srcId="{7F4CE992-EE5B-4FE7-AD8F-6557EB5BA920}" destId="{01FADFFF-E9A7-4154-A699-8053261C7F09}" srcOrd="1" destOrd="0" presId="urn:microsoft.com/office/officeart/2005/8/layout/hierarchy1"/>
    <dgm:cxn modelId="{B7E8287D-B751-466D-B6CA-07C950EBC5A1}" type="presParOf" srcId="{51E4DFA3-FC84-4441-AA74-96AB853C81FE}" destId="{F7DAC238-99A0-4038-974F-D4BE2F141362}" srcOrd="4" destOrd="0" presId="urn:microsoft.com/office/officeart/2005/8/layout/hierarchy1"/>
    <dgm:cxn modelId="{BBBBE082-B266-41B4-BC64-9FA1F89F9EEE}" type="presParOf" srcId="{51E4DFA3-FC84-4441-AA74-96AB853C81FE}" destId="{17D04D98-66F2-4C2E-8DC9-A3E4F5ADEEE1}" srcOrd="5" destOrd="0" presId="urn:microsoft.com/office/officeart/2005/8/layout/hierarchy1"/>
    <dgm:cxn modelId="{6B43B403-7E00-400C-B728-D981B7BE7A5C}" type="presParOf" srcId="{17D04D98-66F2-4C2E-8DC9-A3E4F5ADEEE1}" destId="{82664D6A-67FE-4212-909D-14AE862C34A0}" srcOrd="0" destOrd="0" presId="urn:microsoft.com/office/officeart/2005/8/layout/hierarchy1"/>
    <dgm:cxn modelId="{368E38CB-79F7-478B-AD99-DDBD673CA21B}" type="presParOf" srcId="{82664D6A-67FE-4212-909D-14AE862C34A0}" destId="{706735C4-DA75-4B6F-AF6B-4800BF641768}" srcOrd="0" destOrd="0" presId="urn:microsoft.com/office/officeart/2005/8/layout/hierarchy1"/>
    <dgm:cxn modelId="{E7D1842C-9DD6-4275-B184-A04D42DD1717}" type="presParOf" srcId="{82664D6A-67FE-4212-909D-14AE862C34A0}" destId="{4F145081-7474-4E98-A98D-F01C350FB807}" srcOrd="1" destOrd="0" presId="urn:microsoft.com/office/officeart/2005/8/layout/hierarchy1"/>
    <dgm:cxn modelId="{1B65D332-154A-402A-8DBB-9476767ABAB7}" type="presParOf" srcId="{17D04D98-66F2-4C2E-8DC9-A3E4F5ADEEE1}" destId="{F361E2D5-CBC6-4AB6-B725-AD08976A752D}" srcOrd="1" destOrd="0" presId="urn:microsoft.com/office/officeart/2005/8/layout/hierarchy1"/>
    <dgm:cxn modelId="{147DC8EA-921C-4E42-AEAF-790733878494}" type="presParOf" srcId="{F361E2D5-CBC6-4AB6-B725-AD08976A752D}" destId="{1D24EF04-592B-4B96-A9EB-DDD13CACE29A}" srcOrd="0" destOrd="0" presId="urn:microsoft.com/office/officeart/2005/8/layout/hierarchy1"/>
    <dgm:cxn modelId="{63661D54-E307-44D3-BF45-8FC6E0D8E1F7}" type="presParOf" srcId="{F361E2D5-CBC6-4AB6-B725-AD08976A752D}" destId="{32713665-057C-4FF1-91DA-3F475F7D8973}" srcOrd="1" destOrd="0" presId="urn:microsoft.com/office/officeart/2005/8/layout/hierarchy1"/>
    <dgm:cxn modelId="{05E1023B-528F-49F1-B8FF-4B5A8D29F4E9}" type="presParOf" srcId="{32713665-057C-4FF1-91DA-3F475F7D8973}" destId="{4A9F7081-2F9A-4954-ABF4-00DE460C2170}" srcOrd="0" destOrd="0" presId="urn:microsoft.com/office/officeart/2005/8/layout/hierarchy1"/>
    <dgm:cxn modelId="{DBA59634-718C-445F-A933-F8B07675FA29}" type="presParOf" srcId="{4A9F7081-2F9A-4954-ABF4-00DE460C2170}" destId="{9E842312-E315-42C9-B428-AC4949705021}" srcOrd="0" destOrd="0" presId="urn:microsoft.com/office/officeart/2005/8/layout/hierarchy1"/>
    <dgm:cxn modelId="{9D1A211D-FAE6-40C2-8651-8625D47F0A24}" type="presParOf" srcId="{4A9F7081-2F9A-4954-ABF4-00DE460C2170}" destId="{46C4AE09-37B6-4CD3-88AC-AFCA5A063AE9}" srcOrd="1" destOrd="0" presId="urn:microsoft.com/office/officeart/2005/8/layout/hierarchy1"/>
    <dgm:cxn modelId="{8C47EA20-6E09-4D20-8153-9D581FF1F9F4}" type="presParOf" srcId="{32713665-057C-4FF1-91DA-3F475F7D8973}" destId="{2295EB1C-AA9A-4F56-93CB-9151C20CE73B}" srcOrd="1" destOrd="0" presId="urn:microsoft.com/office/officeart/2005/8/layout/hierarchy1"/>
    <dgm:cxn modelId="{FA2A6C4D-6665-4EBA-B8E5-2374C5A170CE}" type="presParOf" srcId="{F361E2D5-CBC6-4AB6-B725-AD08976A752D}" destId="{5CC36287-DD60-4127-9AF3-31B8B35D5AC9}" srcOrd="2" destOrd="0" presId="urn:microsoft.com/office/officeart/2005/8/layout/hierarchy1"/>
    <dgm:cxn modelId="{D1BA8DE8-1AD5-4315-BC05-9EE7172E2DED}" type="presParOf" srcId="{F361E2D5-CBC6-4AB6-B725-AD08976A752D}" destId="{CD412D30-819B-4136-828A-ADD56AA5A292}" srcOrd="3" destOrd="0" presId="urn:microsoft.com/office/officeart/2005/8/layout/hierarchy1"/>
    <dgm:cxn modelId="{46E95655-76E2-4AA9-885D-505CACA07796}" type="presParOf" srcId="{CD412D30-819B-4136-828A-ADD56AA5A292}" destId="{1BF92BD7-A968-4299-85B3-EE55DE176C22}" srcOrd="0" destOrd="0" presId="urn:microsoft.com/office/officeart/2005/8/layout/hierarchy1"/>
    <dgm:cxn modelId="{7EDCEEAC-70B7-4A40-956C-2D7466B7901F}" type="presParOf" srcId="{1BF92BD7-A968-4299-85B3-EE55DE176C22}" destId="{A3567189-DD41-4348-8F66-27F548DDE402}" srcOrd="0" destOrd="0" presId="urn:microsoft.com/office/officeart/2005/8/layout/hierarchy1"/>
    <dgm:cxn modelId="{23A3424A-BC3B-45C6-8071-DA1666BDF36B}" type="presParOf" srcId="{1BF92BD7-A968-4299-85B3-EE55DE176C22}" destId="{3DD6FFF1-2287-4EE0-AE64-77EE39BCB03C}" srcOrd="1" destOrd="0" presId="urn:microsoft.com/office/officeart/2005/8/layout/hierarchy1"/>
    <dgm:cxn modelId="{548D5418-7E73-48FB-9D1A-8DD2184DE409}" type="presParOf" srcId="{CD412D30-819B-4136-828A-ADD56AA5A292}" destId="{481B711C-993C-479B-91E9-EEDC55D0DAC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2B42264-F2A3-47D5-84AA-9C911D166695}">
      <dsp:nvSpPr>
        <dsp:cNvPr id="0" name=""/>
        <dsp:cNvSpPr/>
      </dsp:nvSpPr>
      <dsp:spPr>
        <a:xfrm>
          <a:off x="0" y="0"/>
          <a:ext cx="9144000" cy="1387792"/>
        </a:xfrm>
        <a:prstGeom prst="rect">
          <a:avLst/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/>
            <a:t>Мета вивчення алгебраїчного матеріалу </a:t>
          </a:r>
          <a:endParaRPr lang="ru-RU" sz="2800" kern="1200" dirty="0"/>
        </a:p>
      </dsp:txBody>
      <dsp:txXfrm>
        <a:off x="0" y="0"/>
        <a:ext cx="9144000" cy="1387792"/>
      </dsp:txXfrm>
    </dsp:sp>
    <dsp:sp modelId="{FC0027B9-94B3-4C53-9B27-D5DF7DEF0E5D}">
      <dsp:nvSpPr>
        <dsp:cNvPr id="0" name=""/>
        <dsp:cNvSpPr/>
      </dsp:nvSpPr>
      <dsp:spPr>
        <a:xfrm>
          <a:off x="4464" y="1387792"/>
          <a:ext cx="3045023" cy="2914364"/>
        </a:xfrm>
        <a:prstGeom prst="rect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smtClean="0"/>
            <a:t>більш глибоке розкриття арифметичних понять</a:t>
          </a:r>
          <a:endParaRPr lang="ru-RU" sz="2400" kern="1200" dirty="0"/>
        </a:p>
      </dsp:txBody>
      <dsp:txXfrm>
        <a:off x="4464" y="1387792"/>
        <a:ext cx="3045023" cy="2914364"/>
      </dsp:txXfrm>
    </dsp:sp>
    <dsp:sp modelId="{716BC874-578B-442E-B84D-739BB06D14BA}">
      <dsp:nvSpPr>
        <dsp:cNvPr id="0" name=""/>
        <dsp:cNvSpPr/>
      </dsp:nvSpPr>
      <dsp:spPr>
        <a:xfrm>
          <a:off x="3049488" y="1387792"/>
          <a:ext cx="3045023" cy="2914364"/>
        </a:xfrm>
        <a:prstGeom prst="rect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-20000"/>
                <a:tint val="50000"/>
                <a:satMod val="300000"/>
              </a:schemeClr>
            </a:gs>
            <a:gs pos="35000">
              <a:schemeClr val="accent3">
                <a:alpha val="90000"/>
                <a:hueOff val="0"/>
                <a:satOff val="0"/>
                <a:lumOff val="0"/>
                <a:alphaOff val="-20000"/>
                <a:tint val="37000"/>
                <a:satMod val="30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-2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smtClean="0"/>
            <a:t>доведення узагальнень учнів до високого рівня</a:t>
          </a:r>
          <a:endParaRPr lang="ru-RU" sz="2400" kern="1200" dirty="0"/>
        </a:p>
      </dsp:txBody>
      <dsp:txXfrm>
        <a:off x="3049488" y="1387792"/>
        <a:ext cx="3045023" cy="2914364"/>
      </dsp:txXfrm>
    </dsp:sp>
    <dsp:sp modelId="{5329FD79-BDF9-4B9C-B412-072D9F9612D9}">
      <dsp:nvSpPr>
        <dsp:cNvPr id="0" name=""/>
        <dsp:cNvSpPr/>
      </dsp:nvSpPr>
      <dsp:spPr>
        <a:xfrm>
          <a:off x="6094511" y="1387792"/>
          <a:ext cx="3045023" cy="2914364"/>
        </a:xfrm>
        <a:prstGeom prst="rect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-40000"/>
                <a:tint val="50000"/>
                <a:satMod val="300000"/>
              </a:schemeClr>
            </a:gs>
            <a:gs pos="35000">
              <a:schemeClr val="accent3">
                <a:alpha val="90000"/>
                <a:hueOff val="0"/>
                <a:satOff val="0"/>
                <a:lumOff val="0"/>
                <a:alphaOff val="-40000"/>
                <a:tint val="37000"/>
                <a:satMod val="30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-4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smtClean="0"/>
            <a:t>підготовка до подальшого засвоєння курсу алгебри.</a:t>
          </a:r>
          <a:endParaRPr lang="ru-RU" sz="2400" kern="1200" dirty="0"/>
        </a:p>
      </dsp:txBody>
      <dsp:txXfrm>
        <a:off x="6094511" y="1387792"/>
        <a:ext cx="3045023" cy="2914364"/>
      </dsp:txXfrm>
    </dsp:sp>
    <dsp:sp modelId="{48187654-1757-4DB7-8C20-4ADC911DE70C}">
      <dsp:nvSpPr>
        <dsp:cNvPr id="0" name=""/>
        <dsp:cNvSpPr/>
      </dsp:nvSpPr>
      <dsp:spPr>
        <a:xfrm>
          <a:off x="0" y="4302156"/>
          <a:ext cx="9144000" cy="323818"/>
        </a:xfrm>
        <a:prstGeom prst="rect">
          <a:avLst/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364B463-8B43-4065-81EE-5C01E36FBCDF}">
      <dsp:nvSpPr>
        <dsp:cNvPr id="0" name=""/>
        <dsp:cNvSpPr/>
      </dsp:nvSpPr>
      <dsp:spPr>
        <a:xfrm>
          <a:off x="692" y="2304210"/>
          <a:ext cx="2978050" cy="4536548"/>
        </a:xfrm>
        <a:prstGeom prst="roundRect">
          <a:avLst>
            <a:gd name="adj" fmla="val 5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82296" rIns="106680" bIns="0" numCol="1" spcCol="1270" anchor="t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effectLst/>
            </a:rPr>
            <a:t>.</a:t>
          </a:r>
          <a:endParaRPr lang="ru-RU" sz="2400" kern="1200" dirty="0">
            <a:effectLst/>
          </a:endParaRPr>
        </a:p>
      </dsp:txBody>
      <dsp:txXfrm rot="16200000">
        <a:off x="-1561487" y="3866390"/>
        <a:ext cx="3719969" cy="595610"/>
      </dsp:txXfrm>
    </dsp:sp>
    <dsp:sp modelId="{1755EB07-1DAC-4C71-9D18-A88F84EE74F2}">
      <dsp:nvSpPr>
        <dsp:cNvPr id="0" name=""/>
        <dsp:cNvSpPr/>
      </dsp:nvSpPr>
      <dsp:spPr>
        <a:xfrm>
          <a:off x="596302" y="2304210"/>
          <a:ext cx="2218647" cy="4536548"/>
        </a:xfrm>
        <a:prstGeom prst="rect">
          <a:avLst/>
        </a:prstGeom>
        <a:noFill/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82296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kern="1200" dirty="0" smtClean="0">
              <a:effectLst/>
            </a:rPr>
            <a:t>вивчення елементів алгебри в початковому навчанні математики тісно пов'язано з вивченням арифметичного матеріалу.</a:t>
          </a:r>
          <a:endParaRPr lang="ru-RU" sz="2400" b="0" kern="1200" dirty="0">
            <a:effectLst/>
          </a:endParaRPr>
        </a:p>
      </dsp:txBody>
      <dsp:txXfrm>
        <a:off x="596302" y="2304210"/>
        <a:ext cx="2218647" cy="4536548"/>
      </dsp:txXfrm>
    </dsp:sp>
    <dsp:sp modelId="{F4829E4A-E21B-4856-BD4F-0035A5D047DA}">
      <dsp:nvSpPr>
        <dsp:cNvPr id="0" name=""/>
        <dsp:cNvSpPr/>
      </dsp:nvSpPr>
      <dsp:spPr>
        <a:xfrm>
          <a:off x="3058703" y="2304210"/>
          <a:ext cx="2978050" cy="4536548"/>
        </a:xfrm>
        <a:prstGeom prst="roundRect">
          <a:avLst>
            <a:gd name="adj" fmla="val 5000"/>
          </a:avLst>
        </a:prstGeom>
        <a:gradFill rotWithShape="0">
          <a:gsLst>
            <a:gs pos="0">
              <a:schemeClr val="accent3">
                <a:hueOff val="-6901799"/>
                <a:satOff val="-18192"/>
                <a:lumOff val="-4706"/>
                <a:alphaOff val="0"/>
                <a:shade val="47500"/>
                <a:satMod val="137000"/>
              </a:schemeClr>
            </a:gs>
            <a:gs pos="55000">
              <a:schemeClr val="accent3">
                <a:hueOff val="-6901799"/>
                <a:satOff val="-18192"/>
                <a:lumOff val="-4706"/>
                <a:alphaOff val="0"/>
                <a:shade val="69000"/>
                <a:satMod val="137000"/>
              </a:schemeClr>
            </a:gs>
            <a:gs pos="100000">
              <a:schemeClr val="accent3">
                <a:hueOff val="-6901799"/>
                <a:satOff val="-18192"/>
                <a:lumOff val="-4706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82296" rIns="106680" bIns="0" numCol="1" spcCol="1270" anchor="t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effectLst/>
            </a:rPr>
            <a:t>.</a:t>
          </a:r>
          <a:endParaRPr lang="ru-RU" sz="2400" kern="1200" dirty="0">
            <a:effectLst/>
          </a:endParaRPr>
        </a:p>
      </dsp:txBody>
      <dsp:txXfrm rot="16200000">
        <a:off x="1496523" y="3866390"/>
        <a:ext cx="3719969" cy="595610"/>
      </dsp:txXfrm>
    </dsp:sp>
    <dsp:sp modelId="{36879DC3-7EE4-41C0-A606-88D29C1296EB}">
      <dsp:nvSpPr>
        <dsp:cNvPr id="0" name=""/>
        <dsp:cNvSpPr/>
      </dsp:nvSpPr>
      <dsp:spPr>
        <a:xfrm rot="5400000">
          <a:off x="2835353" y="4423431"/>
          <a:ext cx="525022" cy="446707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FE4813F-318B-4C9A-8877-18F7C2E64E0B}">
      <dsp:nvSpPr>
        <dsp:cNvPr id="0" name=""/>
        <dsp:cNvSpPr/>
      </dsp:nvSpPr>
      <dsp:spPr>
        <a:xfrm>
          <a:off x="3654313" y="2304210"/>
          <a:ext cx="2218647" cy="4536548"/>
        </a:xfrm>
        <a:prstGeom prst="rect">
          <a:avLst/>
        </a:prstGeom>
        <a:noFill/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82296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effectLst/>
            </a:rPr>
            <a:t>рівняння і нерівності розв'язуються без застосування алгебраїчного апарату (теорем про </a:t>
          </a:r>
          <a:r>
            <a:rPr lang="uk-UA" sz="2400" kern="1200" dirty="0" err="1" smtClean="0">
              <a:effectLst/>
            </a:rPr>
            <a:t>рівносильність</a:t>
          </a:r>
          <a:r>
            <a:rPr lang="uk-UA" sz="2400" kern="1200" dirty="0" smtClean="0">
              <a:effectLst/>
            </a:rPr>
            <a:t> рівнянь), </a:t>
          </a:r>
          <a:endParaRPr lang="ru-RU" sz="2400" kern="1200" dirty="0">
            <a:effectLst/>
          </a:endParaRPr>
        </a:p>
      </dsp:txBody>
      <dsp:txXfrm>
        <a:off x="3654313" y="2304210"/>
        <a:ext cx="2218647" cy="4536548"/>
      </dsp:txXfrm>
    </dsp:sp>
    <dsp:sp modelId="{1770304D-B3B5-4F35-A181-8BA38C4B69C5}">
      <dsp:nvSpPr>
        <dsp:cNvPr id="0" name=""/>
        <dsp:cNvSpPr/>
      </dsp:nvSpPr>
      <dsp:spPr>
        <a:xfrm>
          <a:off x="6165257" y="2304210"/>
          <a:ext cx="2978050" cy="4536548"/>
        </a:xfrm>
        <a:prstGeom prst="roundRect">
          <a:avLst>
            <a:gd name="adj" fmla="val 5000"/>
          </a:avLst>
        </a:prstGeom>
        <a:gradFill rotWithShape="0">
          <a:gsLst>
            <a:gs pos="0">
              <a:schemeClr val="accent3">
                <a:hueOff val="-13803598"/>
                <a:satOff val="-36385"/>
                <a:lumOff val="-9412"/>
                <a:alphaOff val="0"/>
                <a:shade val="47500"/>
                <a:satMod val="137000"/>
              </a:schemeClr>
            </a:gs>
            <a:gs pos="55000">
              <a:schemeClr val="accent3">
                <a:hueOff val="-13803598"/>
                <a:satOff val="-36385"/>
                <a:lumOff val="-9412"/>
                <a:alphaOff val="0"/>
                <a:shade val="69000"/>
                <a:satMod val="137000"/>
              </a:schemeClr>
            </a:gs>
            <a:gs pos="100000">
              <a:schemeClr val="accent3">
                <a:hueOff val="-13803598"/>
                <a:satOff val="-36385"/>
                <a:lumOff val="-9412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82296" rIns="106680" bIns="0" numCol="1" spcCol="1270" anchor="t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effectLst/>
            </a:rPr>
            <a:t>.</a:t>
          </a:r>
          <a:endParaRPr lang="ru-RU" sz="2400" kern="1200" dirty="0">
            <a:effectLst/>
          </a:endParaRPr>
        </a:p>
      </dsp:txBody>
      <dsp:txXfrm rot="16200000">
        <a:off x="4603077" y="3866390"/>
        <a:ext cx="3719969" cy="595610"/>
      </dsp:txXfrm>
    </dsp:sp>
    <dsp:sp modelId="{5E1F8D29-99C5-47D7-B613-1C8433AAFC98}">
      <dsp:nvSpPr>
        <dsp:cNvPr id="0" name=""/>
        <dsp:cNvSpPr/>
      </dsp:nvSpPr>
      <dsp:spPr>
        <a:xfrm rot="5400000">
          <a:off x="5917636" y="4423431"/>
          <a:ext cx="525022" cy="446707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3">
              <a:hueOff val="-13803598"/>
              <a:satOff val="-36385"/>
              <a:lumOff val="-9412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97C10F9-3B62-4181-8E37-6C41E8212A4E}">
      <dsp:nvSpPr>
        <dsp:cNvPr id="0" name=""/>
        <dsp:cNvSpPr/>
      </dsp:nvSpPr>
      <dsp:spPr>
        <a:xfrm>
          <a:off x="6760867" y="2304210"/>
          <a:ext cx="2218647" cy="4536548"/>
        </a:xfrm>
        <a:prstGeom prst="rect">
          <a:avLst/>
        </a:prstGeom>
        <a:noFill/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82296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effectLst/>
            </a:rPr>
            <a:t>рівняння і нерівності розв'язуються використовуючи властивості арифметичних </a:t>
          </a:r>
          <a:r>
            <a:rPr lang="uk-UA" sz="2400" b="0" kern="1200" dirty="0" smtClean="0">
              <a:effectLst/>
            </a:rPr>
            <a:t>дій</a:t>
          </a:r>
          <a:r>
            <a:rPr lang="uk-UA" sz="2400" kern="1200" dirty="0" smtClean="0">
              <a:effectLst/>
            </a:rPr>
            <a:t>, на підставі взаємозв'язку між компонентами та результатами арифметичних дій.</a:t>
          </a:r>
          <a:endParaRPr lang="ru-RU" sz="2400" kern="1200" dirty="0">
            <a:effectLst/>
          </a:endParaRPr>
        </a:p>
      </dsp:txBody>
      <dsp:txXfrm>
        <a:off x="6760867" y="2304210"/>
        <a:ext cx="2218647" cy="453654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D0BB71A-DBC2-43B3-96E2-F5CE5C4EA385}">
      <dsp:nvSpPr>
        <dsp:cNvPr id="0" name=""/>
        <dsp:cNvSpPr/>
      </dsp:nvSpPr>
      <dsp:spPr>
        <a:xfrm>
          <a:off x="3291839" y="0"/>
          <a:ext cx="4937760" cy="3166343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800" kern="1200" smtClean="0"/>
            <a:t>вираз, </a:t>
          </a:r>
          <a:endParaRPr lang="ru-RU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800" kern="1200" smtClean="0"/>
            <a:t>рівність, </a:t>
          </a:r>
          <a:endParaRPr lang="uk-UA" sz="2800" kern="1200" dirty="0" smtClean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uk-UA" sz="2800" kern="1200" dirty="0" smtClean="0">
            <a:solidFill>
              <a:schemeClr val="tx1"/>
            </a:solidFill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800" kern="1200" dirty="0" smtClean="0"/>
            <a:t>нерівність.</a:t>
          </a:r>
        </a:p>
      </dsp:txBody>
      <dsp:txXfrm>
        <a:off x="3291839" y="0"/>
        <a:ext cx="4937760" cy="3166343"/>
      </dsp:txXfrm>
    </dsp:sp>
    <dsp:sp modelId="{18AA177E-B3A1-485C-8C69-A3CCD6902DDD}">
      <dsp:nvSpPr>
        <dsp:cNvPr id="0" name=""/>
        <dsp:cNvSpPr/>
      </dsp:nvSpPr>
      <dsp:spPr>
        <a:xfrm>
          <a:off x="0" y="0"/>
          <a:ext cx="3291840" cy="3166343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smtClean="0"/>
            <a:t>Основні алгебраїчні поняття </a:t>
          </a:r>
          <a:endParaRPr lang="ru-RU" sz="2800" kern="1200" dirty="0"/>
        </a:p>
      </dsp:txBody>
      <dsp:txXfrm>
        <a:off x="0" y="0"/>
        <a:ext cx="3291840" cy="3166343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CC36287-DD60-4127-9AF3-31B8B35D5AC9}">
      <dsp:nvSpPr>
        <dsp:cNvPr id="0" name=""/>
        <dsp:cNvSpPr/>
      </dsp:nvSpPr>
      <dsp:spPr>
        <a:xfrm>
          <a:off x="7237762" y="2860873"/>
          <a:ext cx="737071" cy="350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9045"/>
              </a:lnTo>
              <a:lnTo>
                <a:pt x="737071" y="239045"/>
              </a:lnTo>
              <a:lnTo>
                <a:pt x="737071" y="350778"/>
              </a:lnTo>
            </a:path>
          </a:pathLst>
        </a:custGeom>
        <a:noFill/>
        <a:ln w="48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24EF04-592B-4B96-A9EB-DDD13CACE29A}">
      <dsp:nvSpPr>
        <dsp:cNvPr id="0" name=""/>
        <dsp:cNvSpPr/>
      </dsp:nvSpPr>
      <dsp:spPr>
        <a:xfrm>
          <a:off x="6500690" y="2860873"/>
          <a:ext cx="737071" cy="350778"/>
        </a:xfrm>
        <a:custGeom>
          <a:avLst/>
          <a:gdLst/>
          <a:ahLst/>
          <a:cxnLst/>
          <a:rect l="0" t="0" r="0" b="0"/>
          <a:pathLst>
            <a:path>
              <a:moveTo>
                <a:pt x="737071" y="0"/>
              </a:moveTo>
              <a:lnTo>
                <a:pt x="737071" y="239045"/>
              </a:lnTo>
              <a:lnTo>
                <a:pt x="0" y="239045"/>
              </a:lnTo>
              <a:lnTo>
                <a:pt x="0" y="350778"/>
              </a:lnTo>
            </a:path>
          </a:pathLst>
        </a:custGeom>
        <a:noFill/>
        <a:ln w="48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DAC238-99A0-4038-974F-D4BE2F141362}">
      <dsp:nvSpPr>
        <dsp:cNvPr id="0" name=""/>
        <dsp:cNvSpPr/>
      </dsp:nvSpPr>
      <dsp:spPr>
        <a:xfrm>
          <a:off x="4302621" y="1744210"/>
          <a:ext cx="2935140" cy="350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9045"/>
              </a:lnTo>
              <a:lnTo>
                <a:pt x="2935140" y="239045"/>
              </a:lnTo>
              <a:lnTo>
                <a:pt x="2935140" y="350778"/>
              </a:lnTo>
            </a:path>
          </a:pathLst>
        </a:custGeom>
        <a:noFill/>
        <a:ln w="48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1FAD63-9405-405C-88A7-2EA50B208ECA}">
      <dsp:nvSpPr>
        <dsp:cNvPr id="0" name=""/>
        <dsp:cNvSpPr/>
      </dsp:nvSpPr>
      <dsp:spPr>
        <a:xfrm>
          <a:off x="4289477" y="2860873"/>
          <a:ext cx="737071" cy="350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9045"/>
              </a:lnTo>
              <a:lnTo>
                <a:pt x="737071" y="239045"/>
              </a:lnTo>
              <a:lnTo>
                <a:pt x="737071" y="350778"/>
              </a:lnTo>
            </a:path>
          </a:pathLst>
        </a:custGeom>
        <a:noFill/>
        <a:ln w="48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8B4B11-E245-487D-9A24-E22726A816E9}">
      <dsp:nvSpPr>
        <dsp:cNvPr id="0" name=""/>
        <dsp:cNvSpPr/>
      </dsp:nvSpPr>
      <dsp:spPr>
        <a:xfrm>
          <a:off x="3552406" y="2860873"/>
          <a:ext cx="737071" cy="350778"/>
        </a:xfrm>
        <a:custGeom>
          <a:avLst/>
          <a:gdLst/>
          <a:ahLst/>
          <a:cxnLst/>
          <a:rect l="0" t="0" r="0" b="0"/>
          <a:pathLst>
            <a:path>
              <a:moveTo>
                <a:pt x="737071" y="0"/>
              </a:moveTo>
              <a:lnTo>
                <a:pt x="737071" y="239045"/>
              </a:lnTo>
              <a:lnTo>
                <a:pt x="0" y="239045"/>
              </a:lnTo>
              <a:lnTo>
                <a:pt x="0" y="350778"/>
              </a:lnTo>
            </a:path>
          </a:pathLst>
        </a:custGeom>
        <a:noFill/>
        <a:ln w="48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90B318-08EE-4D03-96F6-878726E68F2B}">
      <dsp:nvSpPr>
        <dsp:cNvPr id="0" name=""/>
        <dsp:cNvSpPr/>
      </dsp:nvSpPr>
      <dsp:spPr>
        <a:xfrm>
          <a:off x="4243757" y="1744210"/>
          <a:ext cx="91440" cy="350778"/>
        </a:xfrm>
        <a:custGeom>
          <a:avLst/>
          <a:gdLst/>
          <a:ahLst/>
          <a:cxnLst/>
          <a:rect l="0" t="0" r="0" b="0"/>
          <a:pathLst>
            <a:path>
              <a:moveTo>
                <a:pt x="58863" y="0"/>
              </a:moveTo>
              <a:lnTo>
                <a:pt x="58863" y="239045"/>
              </a:lnTo>
              <a:lnTo>
                <a:pt x="45720" y="239045"/>
              </a:lnTo>
              <a:lnTo>
                <a:pt x="45720" y="350778"/>
              </a:lnTo>
            </a:path>
          </a:pathLst>
        </a:custGeom>
        <a:noFill/>
        <a:ln w="48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2AC9C9-76A9-47A9-9AE7-33DF47502F7B}">
      <dsp:nvSpPr>
        <dsp:cNvPr id="0" name=""/>
        <dsp:cNvSpPr/>
      </dsp:nvSpPr>
      <dsp:spPr>
        <a:xfrm>
          <a:off x="1341192" y="2860873"/>
          <a:ext cx="737071" cy="350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9045"/>
              </a:lnTo>
              <a:lnTo>
                <a:pt x="737071" y="239045"/>
              </a:lnTo>
              <a:lnTo>
                <a:pt x="737071" y="350778"/>
              </a:lnTo>
            </a:path>
          </a:pathLst>
        </a:custGeom>
        <a:noFill/>
        <a:ln w="48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4FC6E2-77A8-460F-B4E1-B6DA383E75A0}">
      <dsp:nvSpPr>
        <dsp:cNvPr id="0" name=""/>
        <dsp:cNvSpPr/>
      </dsp:nvSpPr>
      <dsp:spPr>
        <a:xfrm>
          <a:off x="604121" y="2860873"/>
          <a:ext cx="737071" cy="350778"/>
        </a:xfrm>
        <a:custGeom>
          <a:avLst/>
          <a:gdLst/>
          <a:ahLst/>
          <a:cxnLst/>
          <a:rect l="0" t="0" r="0" b="0"/>
          <a:pathLst>
            <a:path>
              <a:moveTo>
                <a:pt x="737071" y="0"/>
              </a:moveTo>
              <a:lnTo>
                <a:pt x="737071" y="239045"/>
              </a:lnTo>
              <a:lnTo>
                <a:pt x="0" y="239045"/>
              </a:lnTo>
              <a:lnTo>
                <a:pt x="0" y="350778"/>
              </a:lnTo>
            </a:path>
          </a:pathLst>
        </a:custGeom>
        <a:noFill/>
        <a:ln w="48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11DA87-FF80-462A-95CB-5023CF516D14}">
      <dsp:nvSpPr>
        <dsp:cNvPr id="0" name=""/>
        <dsp:cNvSpPr/>
      </dsp:nvSpPr>
      <dsp:spPr>
        <a:xfrm>
          <a:off x="1341192" y="1744210"/>
          <a:ext cx="2961428" cy="350778"/>
        </a:xfrm>
        <a:custGeom>
          <a:avLst/>
          <a:gdLst/>
          <a:ahLst/>
          <a:cxnLst/>
          <a:rect l="0" t="0" r="0" b="0"/>
          <a:pathLst>
            <a:path>
              <a:moveTo>
                <a:pt x="2961428" y="0"/>
              </a:moveTo>
              <a:lnTo>
                <a:pt x="2961428" y="239045"/>
              </a:lnTo>
              <a:lnTo>
                <a:pt x="0" y="239045"/>
              </a:lnTo>
              <a:lnTo>
                <a:pt x="0" y="350778"/>
              </a:lnTo>
            </a:path>
          </a:pathLst>
        </a:custGeom>
        <a:noFill/>
        <a:ln w="48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345941-2C63-47C3-8D56-655BBD88E248}">
      <dsp:nvSpPr>
        <dsp:cNvPr id="0" name=""/>
        <dsp:cNvSpPr/>
      </dsp:nvSpPr>
      <dsp:spPr>
        <a:xfrm>
          <a:off x="1625078" y="978326"/>
          <a:ext cx="5355084" cy="76588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C05F41-4A7F-467A-BA78-CF33D661385C}">
      <dsp:nvSpPr>
        <dsp:cNvPr id="0" name=""/>
        <dsp:cNvSpPr/>
      </dsp:nvSpPr>
      <dsp:spPr>
        <a:xfrm>
          <a:off x="1759091" y="1105638"/>
          <a:ext cx="5355084" cy="7658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/>
            <a:t>Зміст алгебраїчного матеріалу</a:t>
          </a:r>
          <a:endParaRPr lang="ru-RU" sz="2000" b="1" kern="1200" dirty="0"/>
        </a:p>
      </dsp:txBody>
      <dsp:txXfrm>
        <a:off x="1759091" y="1105638"/>
        <a:ext cx="5355084" cy="765883"/>
      </dsp:txXfrm>
    </dsp:sp>
    <dsp:sp modelId="{0C092936-88C4-44E9-BB9D-A5E0437B23EB}">
      <dsp:nvSpPr>
        <dsp:cNvPr id="0" name=""/>
        <dsp:cNvSpPr/>
      </dsp:nvSpPr>
      <dsp:spPr>
        <a:xfrm>
          <a:off x="105653" y="2094989"/>
          <a:ext cx="2471079" cy="76588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80F0DF-DA83-4E15-B7A3-8A46EEC16181}">
      <dsp:nvSpPr>
        <dsp:cNvPr id="0" name=""/>
        <dsp:cNvSpPr/>
      </dsp:nvSpPr>
      <dsp:spPr>
        <a:xfrm>
          <a:off x="239666" y="2222301"/>
          <a:ext cx="2471079" cy="7658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Математичні вирази</a:t>
          </a:r>
          <a:endParaRPr lang="ru-RU" sz="2000" kern="1200" dirty="0"/>
        </a:p>
      </dsp:txBody>
      <dsp:txXfrm>
        <a:off x="239666" y="2222301"/>
        <a:ext cx="2471079" cy="765883"/>
      </dsp:txXfrm>
    </dsp:sp>
    <dsp:sp modelId="{F546A6D9-D3CA-4DEC-A03F-7FBCBF63DDC0}">
      <dsp:nvSpPr>
        <dsp:cNvPr id="0" name=""/>
        <dsp:cNvSpPr/>
      </dsp:nvSpPr>
      <dsp:spPr>
        <a:xfrm>
          <a:off x="1063" y="3211652"/>
          <a:ext cx="1206116" cy="76588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2BD00F-02E1-4E67-9ED9-9F806B59053A}">
      <dsp:nvSpPr>
        <dsp:cNvPr id="0" name=""/>
        <dsp:cNvSpPr/>
      </dsp:nvSpPr>
      <dsp:spPr>
        <a:xfrm>
          <a:off x="135076" y="3338964"/>
          <a:ext cx="1206116" cy="7658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Числові</a:t>
          </a:r>
          <a:endParaRPr lang="ru-RU" sz="2000" kern="1200" dirty="0"/>
        </a:p>
      </dsp:txBody>
      <dsp:txXfrm>
        <a:off x="135076" y="3338964"/>
        <a:ext cx="1206116" cy="765883"/>
      </dsp:txXfrm>
    </dsp:sp>
    <dsp:sp modelId="{C1056A00-23CE-4FBF-BEDF-42D69C4FD9E5}">
      <dsp:nvSpPr>
        <dsp:cNvPr id="0" name=""/>
        <dsp:cNvSpPr/>
      </dsp:nvSpPr>
      <dsp:spPr>
        <a:xfrm>
          <a:off x="1475205" y="3211652"/>
          <a:ext cx="1206116" cy="76588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A8FECA-4DF6-45ED-AC44-78963F03277C}">
      <dsp:nvSpPr>
        <dsp:cNvPr id="0" name=""/>
        <dsp:cNvSpPr/>
      </dsp:nvSpPr>
      <dsp:spPr>
        <a:xfrm>
          <a:off x="1609218" y="3338964"/>
          <a:ext cx="1206116" cy="7658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Зі змінною</a:t>
          </a:r>
          <a:endParaRPr lang="ru-RU" sz="2000" kern="1200" dirty="0"/>
        </a:p>
      </dsp:txBody>
      <dsp:txXfrm>
        <a:off x="1609218" y="3338964"/>
        <a:ext cx="1206116" cy="765883"/>
      </dsp:txXfrm>
    </dsp:sp>
    <dsp:sp modelId="{12F3C042-0A57-45F8-8C28-64533F746A15}">
      <dsp:nvSpPr>
        <dsp:cNvPr id="0" name=""/>
        <dsp:cNvSpPr/>
      </dsp:nvSpPr>
      <dsp:spPr>
        <a:xfrm>
          <a:off x="3136683" y="2094989"/>
          <a:ext cx="2305588" cy="76588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2DC7E8-EE21-489F-B1DB-6C7772C2D195}">
      <dsp:nvSpPr>
        <dsp:cNvPr id="0" name=""/>
        <dsp:cNvSpPr/>
      </dsp:nvSpPr>
      <dsp:spPr>
        <a:xfrm>
          <a:off x="3270696" y="2222301"/>
          <a:ext cx="2305588" cy="7658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Рівності</a:t>
          </a:r>
          <a:endParaRPr lang="ru-RU" sz="2000" kern="1200" dirty="0"/>
        </a:p>
      </dsp:txBody>
      <dsp:txXfrm>
        <a:off x="3270696" y="2222301"/>
        <a:ext cx="2305588" cy="765883"/>
      </dsp:txXfrm>
    </dsp:sp>
    <dsp:sp modelId="{9CB5245F-1CA7-45CB-8A6A-BABCBB51036D}">
      <dsp:nvSpPr>
        <dsp:cNvPr id="0" name=""/>
        <dsp:cNvSpPr/>
      </dsp:nvSpPr>
      <dsp:spPr>
        <a:xfrm>
          <a:off x="2949348" y="3211652"/>
          <a:ext cx="1206116" cy="76588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410715-3132-4D4B-ADC0-DCF65C5F50B2}">
      <dsp:nvSpPr>
        <dsp:cNvPr id="0" name=""/>
        <dsp:cNvSpPr/>
      </dsp:nvSpPr>
      <dsp:spPr>
        <a:xfrm>
          <a:off x="3083361" y="3338964"/>
          <a:ext cx="1206116" cy="7658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Числові</a:t>
          </a:r>
          <a:endParaRPr lang="ru-RU" sz="2000" kern="1200" dirty="0"/>
        </a:p>
      </dsp:txBody>
      <dsp:txXfrm>
        <a:off x="3083361" y="3338964"/>
        <a:ext cx="1206116" cy="765883"/>
      </dsp:txXfrm>
    </dsp:sp>
    <dsp:sp modelId="{00FB4CB6-5CBF-4A78-BEC7-CFBF9DC27BB4}">
      <dsp:nvSpPr>
        <dsp:cNvPr id="0" name=""/>
        <dsp:cNvSpPr/>
      </dsp:nvSpPr>
      <dsp:spPr>
        <a:xfrm>
          <a:off x="4423490" y="3211652"/>
          <a:ext cx="1206116" cy="76588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FB3806-66E7-4024-B3CB-3860F26E61BC}">
      <dsp:nvSpPr>
        <dsp:cNvPr id="0" name=""/>
        <dsp:cNvSpPr/>
      </dsp:nvSpPr>
      <dsp:spPr>
        <a:xfrm>
          <a:off x="4557503" y="3338964"/>
          <a:ext cx="1206116" cy="7658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Рівняння</a:t>
          </a:r>
          <a:endParaRPr lang="ru-RU" sz="2000" kern="1200" dirty="0"/>
        </a:p>
      </dsp:txBody>
      <dsp:txXfrm>
        <a:off x="4557503" y="3338964"/>
        <a:ext cx="1206116" cy="765883"/>
      </dsp:txXfrm>
    </dsp:sp>
    <dsp:sp modelId="{706735C4-DA75-4B6F-AF6B-4800BF641768}">
      <dsp:nvSpPr>
        <dsp:cNvPr id="0" name=""/>
        <dsp:cNvSpPr/>
      </dsp:nvSpPr>
      <dsp:spPr>
        <a:xfrm>
          <a:off x="5975935" y="2094989"/>
          <a:ext cx="2523653" cy="76588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145081-7474-4E98-A98D-F01C350FB807}">
      <dsp:nvSpPr>
        <dsp:cNvPr id="0" name=""/>
        <dsp:cNvSpPr/>
      </dsp:nvSpPr>
      <dsp:spPr>
        <a:xfrm>
          <a:off x="6109948" y="2222301"/>
          <a:ext cx="2523653" cy="7658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Нерівності</a:t>
          </a:r>
          <a:endParaRPr lang="ru-RU" sz="2000" kern="1200" dirty="0"/>
        </a:p>
      </dsp:txBody>
      <dsp:txXfrm>
        <a:off x="6109948" y="2222301"/>
        <a:ext cx="2523653" cy="765883"/>
      </dsp:txXfrm>
    </dsp:sp>
    <dsp:sp modelId="{9E842312-E315-42C9-B428-AC4949705021}">
      <dsp:nvSpPr>
        <dsp:cNvPr id="0" name=""/>
        <dsp:cNvSpPr/>
      </dsp:nvSpPr>
      <dsp:spPr>
        <a:xfrm>
          <a:off x="5897632" y="3211652"/>
          <a:ext cx="1206116" cy="76588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C4AE09-37B6-4CD3-88AC-AFCA5A063AE9}">
      <dsp:nvSpPr>
        <dsp:cNvPr id="0" name=""/>
        <dsp:cNvSpPr/>
      </dsp:nvSpPr>
      <dsp:spPr>
        <a:xfrm>
          <a:off x="6031645" y="3338964"/>
          <a:ext cx="1206116" cy="7658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Числові</a:t>
          </a:r>
          <a:endParaRPr lang="ru-RU" sz="2000" kern="1200" dirty="0"/>
        </a:p>
      </dsp:txBody>
      <dsp:txXfrm>
        <a:off x="6031645" y="3338964"/>
        <a:ext cx="1206116" cy="765883"/>
      </dsp:txXfrm>
    </dsp:sp>
    <dsp:sp modelId="{A3567189-DD41-4348-8F66-27F548DDE402}">
      <dsp:nvSpPr>
        <dsp:cNvPr id="0" name=""/>
        <dsp:cNvSpPr/>
      </dsp:nvSpPr>
      <dsp:spPr>
        <a:xfrm>
          <a:off x="7371775" y="3211652"/>
          <a:ext cx="1206116" cy="76588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D6FFF1-2287-4EE0-AE64-77EE39BCB03C}">
      <dsp:nvSpPr>
        <dsp:cNvPr id="0" name=""/>
        <dsp:cNvSpPr/>
      </dsp:nvSpPr>
      <dsp:spPr>
        <a:xfrm>
          <a:off x="7505787" y="3338964"/>
          <a:ext cx="1206116" cy="7658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Зі змінною</a:t>
          </a:r>
          <a:endParaRPr lang="ru-RU" sz="2000" kern="1200" dirty="0"/>
        </a:p>
      </dsp:txBody>
      <dsp:txXfrm>
        <a:off x="7505787" y="3338964"/>
        <a:ext cx="1206116" cy="7658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presOf axis="self"/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89C152-5CA1-4A73-807B-F7C25BD2D4D9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A7B9CC-F737-4E5A-AE0E-0C835633B1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622A95A8-D16C-49C0-A308-559A40DAB57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3E9322C0-33BD-44EF-B1DC-EA2D78F7A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&#1055;&#1088;&#1086;&#1075;&#1088;&#1072;&#1084;&#1084;&#1072;%20&#1087;&#1086;%20&#1084;&#1072;&#1090;&#1077;&#1084;&#1072;&#1090;&#1080;&#1082;&#1077;.pdf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Зміст алгебраїчного матеріалу в початковому курсі математики</a:t>
            </a:r>
            <a:endParaRPr lang="ru-RU" sz="36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1484784"/>
          <a:ext cx="9144000" cy="4625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8187654-1757-4DB7-8C20-4ADC911DE7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48187654-1757-4DB7-8C20-4ADC911DE7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2B42264-F2A3-47D5-84AA-9C911D1666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>
                                            <p:graphicEl>
                                              <a:dgm id="{42B42264-F2A3-47D5-84AA-9C911D1666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027B9-94B3-4C53-9B27-D5DF7DEF0E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FC0027B9-94B3-4C53-9B27-D5DF7DEF0E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16BC874-578B-442E-B84D-739BB06D14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>
                                            <p:graphicEl>
                                              <a:dgm id="{716BC874-578B-442E-B84D-739BB06D14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329FD79-BDF9-4B9C-B412-072D9F9612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>
                                            <p:graphicEl>
                                              <a:dgm id="{5329FD79-BDF9-4B9C-B412-072D9F9612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428736"/>
          <a:ext cx="9144000" cy="5450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1880"/>
                <a:gridCol w="5652120"/>
              </a:tblGrid>
              <a:tr h="465622">
                <a:tc>
                  <a:txBody>
                    <a:bodyPr/>
                    <a:lstStyle/>
                    <a:p>
                      <a:pPr algn="ctr" rtl="0" eaLnBrk="1" latinLnBrk="0" hangingPunct="1"/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kumimoji="0" lang="ru-RU" sz="2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eaLnBrk="1" latinLnBrk="0" hangingPunct="1"/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kumimoji="0" lang="ru-RU" sz="2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749352">
                <a:tc>
                  <a:txBody>
                    <a:bodyPr/>
                    <a:lstStyle/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Узагальнення і систематизація навчального матеріалу за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1-й клас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Числові рівності й нерівності.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Математичні вирази: сума і різниця.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Порівняння математичних виразів.</a:t>
                      </a:r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розрізняє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рівності і нерівності;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читає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математичні вирази (сума, різниця);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знаходить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значення математичних виразів;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порівнює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математичні вирази на основі порівняння їх значень;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складає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рівності і нерівності за результатами порівняння.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0" y="44624"/>
            <a:ext cx="8938320" cy="1252728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Математичні вирази. Рівності. Нерівності.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Нова навчальна програма 2011 р. (</a:t>
            </a:r>
            <a:r>
              <a:rPr kumimoji="0" lang="uk-UA" sz="3600" b="1" i="0" u="none" strike="noStrike" kern="1200" cap="none" spc="0" normalizeH="0" baseline="0" noProof="0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зі змінами 2015 р.)</a:t>
            </a: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2 клас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536372" y="2173920"/>
            <a:ext cx="5572132" cy="51435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6324" y="1428736"/>
          <a:ext cx="9117676" cy="566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5556"/>
                <a:gridCol w="5652120"/>
              </a:tblGrid>
              <a:tr h="475338">
                <a:tc>
                  <a:txBody>
                    <a:bodyPr/>
                    <a:lstStyle/>
                    <a:p>
                      <a:pPr algn="ctr" rtl="0" eaLnBrk="1" latinLnBrk="0" hangingPunct="1"/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kumimoji="0" lang="ru-RU" sz="2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kumimoji="0" lang="ru-RU" sz="2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7770">
                <a:tc>
                  <a:txBody>
                    <a:bodyPr/>
                    <a:lstStyle/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Математичні вирази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Математичні вирази: добуток та частка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Запис і читання виразів, які містять знаки дій множення або ділення.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Порівняння математичних виразів.</a:t>
                      </a: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читає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і</a:t>
                      </a:r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записує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числові вирази, які містять знак дії множення, ділення;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розуміє,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що знак арифметичної дії вказує на операцію, яку потрібно виконати з числами;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порівнює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математичні вирази різними способами, в тому числі на основі перетворення суми однакових доданків у добуток, переставного закону множення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складає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рівності і нерівності за результатами порівняння</a:t>
                      </a:r>
                      <a:r>
                        <a:rPr kumimoji="0" lang="uk-UA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-9152"/>
            <a:ext cx="914400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3600" b="1" dirty="0" smtClean="0">
                <a:solidFill>
                  <a:srgbClr val="FFC000"/>
                </a:solidFill>
              </a:rPr>
              <a:t>Математичні вирази. Рівності. Нерівності.</a:t>
            </a:r>
            <a:r>
              <a:rPr lang="ru-RU" sz="3600" b="1" dirty="0" smtClean="0">
                <a:solidFill>
                  <a:srgbClr val="FFC000"/>
                </a:solidFill>
              </a:rPr>
              <a:t> </a:t>
            </a:r>
            <a:r>
              <a:rPr lang="uk-UA" sz="3600" b="1" dirty="0" smtClean="0">
                <a:solidFill>
                  <a:srgbClr val="FFC000"/>
                </a:solidFill>
              </a:rPr>
              <a:t>Нова навчальна програма 2011 р. (</a:t>
            </a:r>
            <a:r>
              <a:rPr lang="uk-UA" sz="3600" b="1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зі змінами 2015 р.)</a:t>
            </a:r>
            <a:r>
              <a:rPr lang="uk-UA" sz="3600" b="1" dirty="0" smtClean="0">
                <a:solidFill>
                  <a:srgbClr val="FFC000"/>
                </a:solidFill>
              </a:rPr>
              <a:t> 2 клас</a:t>
            </a:r>
            <a:endParaRPr lang="ru-RU" sz="3600" b="1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500462" y="2428868"/>
            <a:ext cx="5572132" cy="51435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36512" y="1428736"/>
          <a:ext cx="9180512" cy="566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89439"/>
                <a:gridCol w="5691073"/>
              </a:tblGrid>
              <a:tr h="475338">
                <a:tc>
                  <a:txBody>
                    <a:bodyPr/>
                    <a:lstStyle/>
                    <a:p>
                      <a:pPr algn="ctr" rtl="0" eaLnBrk="1" latinLnBrk="0" hangingPunct="1"/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kumimoji="0" lang="ru-RU" sz="2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kumimoji="0" lang="ru-RU" sz="2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7770">
                <a:tc>
                  <a:txBody>
                    <a:bodyPr/>
                    <a:lstStyle/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Числові вирази, які містять дужки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Порядок виконання дій у виразах без дужок і з дужками.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Читання та запис виразів, що містять дії одного або різних ступенів без дужок і з дужками; обчислення їх  значень.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розуміє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призначення дужок у числових виразах;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читає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і</a:t>
                      </a:r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записує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вирази з дужками;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застосовує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правило порядку виконання дій у виразах без дужок і з дужками;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обчислює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значення виразів (з дужками та без них) на 2 - 3 дії одного або різних ступенів.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-9152"/>
            <a:ext cx="914400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3600" b="1" dirty="0" smtClean="0">
                <a:solidFill>
                  <a:srgbClr val="FFC000"/>
                </a:solidFill>
              </a:rPr>
              <a:t>Математичні вирази. Рівності. Нерівності.</a:t>
            </a:r>
            <a:r>
              <a:rPr lang="ru-RU" sz="3600" b="1" dirty="0" smtClean="0">
                <a:solidFill>
                  <a:srgbClr val="FFC000"/>
                </a:solidFill>
              </a:rPr>
              <a:t> </a:t>
            </a:r>
            <a:r>
              <a:rPr lang="uk-UA" sz="3600" b="1" dirty="0" smtClean="0">
                <a:solidFill>
                  <a:srgbClr val="FFC000"/>
                </a:solidFill>
              </a:rPr>
              <a:t>Нова навчальна програма 2011 р. (</a:t>
            </a:r>
            <a:r>
              <a:rPr lang="uk-UA" sz="3600" b="1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зі змінами 2015 р.)</a:t>
            </a:r>
            <a:r>
              <a:rPr lang="uk-UA" sz="3600" b="1" dirty="0" smtClean="0">
                <a:solidFill>
                  <a:srgbClr val="FFC000"/>
                </a:solidFill>
              </a:rPr>
              <a:t> 2 клас</a:t>
            </a:r>
            <a:endParaRPr lang="ru-RU" sz="3600" b="1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491880" y="2428868"/>
            <a:ext cx="5572132" cy="51435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36512" y="1428736"/>
          <a:ext cx="9180512" cy="566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89439"/>
                <a:gridCol w="5691073"/>
              </a:tblGrid>
              <a:tr h="475338">
                <a:tc>
                  <a:txBody>
                    <a:bodyPr/>
                    <a:lstStyle/>
                    <a:p>
                      <a:pPr algn="ctr" rtl="0" eaLnBrk="1" latinLnBrk="0" hangingPunct="1"/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kumimoji="0" lang="ru-RU" sz="2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kumimoji="0" lang="ru-RU" sz="2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7770">
                <a:tc>
                  <a:txBody>
                    <a:bodyPr/>
                    <a:lstStyle/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Вирази зі змінною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Обчислення значень виразів зі змінною на одну та дві дії.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має уявлення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 змінну, вираз із змінною;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розуміє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позначення змінної буквою;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розуміє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що числове значення виразу зі змінною залежить від значень, яких набуває змінна;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знаходить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значення виразу при заданому числовому значенні змінної з опорою на зразок;</a:t>
                      </a:r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-9152"/>
            <a:ext cx="914400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3600" b="1" dirty="0" smtClean="0">
                <a:solidFill>
                  <a:srgbClr val="FFC000"/>
                </a:solidFill>
              </a:rPr>
              <a:t>Математичні вирази. Рівності. Нерівності.</a:t>
            </a:r>
            <a:r>
              <a:rPr lang="ru-RU" sz="3600" b="1" dirty="0" smtClean="0">
                <a:solidFill>
                  <a:srgbClr val="FFC000"/>
                </a:solidFill>
              </a:rPr>
              <a:t> </a:t>
            </a:r>
            <a:r>
              <a:rPr lang="uk-UA" sz="3600" b="1" dirty="0" smtClean="0">
                <a:solidFill>
                  <a:srgbClr val="FFC000"/>
                </a:solidFill>
              </a:rPr>
              <a:t>Нова навчальна програма 2011 р. (</a:t>
            </a:r>
            <a:r>
              <a:rPr lang="uk-UA" sz="3600" b="1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зі змінами 2015 р.)</a:t>
            </a:r>
            <a:r>
              <a:rPr lang="uk-UA" sz="3600" b="1" dirty="0" smtClean="0">
                <a:solidFill>
                  <a:srgbClr val="FFC000"/>
                </a:solidFill>
              </a:rPr>
              <a:t> 2 клас</a:t>
            </a:r>
            <a:endParaRPr lang="ru-RU" sz="3600" b="1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491880" y="2428868"/>
            <a:ext cx="5572132" cy="51435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36512" y="1428736"/>
          <a:ext cx="9180512" cy="627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89439"/>
                <a:gridCol w="5691073"/>
              </a:tblGrid>
              <a:tr h="475338">
                <a:tc>
                  <a:txBody>
                    <a:bodyPr/>
                    <a:lstStyle/>
                    <a:p>
                      <a:pPr algn="ctr" rtl="0" eaLnBrk="1" latinLnBrk="0" hangingPunct="1"/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kumimoji="0" lang="ru-RU" sz="2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kumimoji="0" lang="ru-RU" sz="2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7770">
                <a:tc>
                  <a:txBody>
                    <a:bodyPr/>
                    <a:lstStyle/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Числові вирази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Обчислення значень числових виразів, які містять кілька арифметичних дій одного або різного ступенів без дужок і з дужками.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Правила порядку виконання дій у виразах.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записує і читає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числові вирази;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знаходить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значення числових виразів без дужок і з дужками на 3-4 дії;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застосовує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обчисленнях правила порядку виконання дій у виразах без дужок і з дужками.</a:t>
                      </a:r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-9152"/>
            <a:ext cx="914400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3600" b="1" dirty="0" smtClean="0">
                <a:solidFill>
                  <a:srgbClr val="FFC000"/>
                </a:solidFill>
              </a:rPr>
              <a:t>Математичні вирази. Рівності. Нерівності.</a:t>
            </a:r>
            <a:r>
              <a:rPr lang="ru-RU" sz="3600" b="1" dirty="0" smtClean="0">
                <a:solidFill>
                  <a:srgbClr val="FFC000"/>
                </a:solidFill>
              </a:rPr>
              <a:t> </a:t>
            </a:r>
            <a:r>
              <a:rPr lang="uk-UA" sz="3600" b="1" dirty="0" smtClean="0">
                <a:solidFill>
                  <a:srgbClr val="FFC000"/>
                </a:solidFill>
              </a:rPr>
              <a:t>Нова навчальна програма 2011 р. (</a:t>
            </a:r>
            <a:r>
              <a:rPr lang="uk-UA" sz="3600" b="1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зі змінами 2015 р.)</a:t>
            </a:r>
            <a:r>
              <a:rPr lang="uk-UA" sz="3600" b="1" dirty="0" smtClean="0">
                <a:solidFill>
                  <a:srgbClr val="FFC000"/>
                </a:solidFill>
              </a:rPr>
              <a:t> 3 клас</a:t>
            </a:r>
            <a:endParaRPr lang="ru-RU" sz="3600" b="1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491880" y="2428868"/>
            <a:ext cx="5572132" cy="51435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36512" y="1428736"/>
          <a:ext cx="9180512" cy="566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89439"/>
                <a:gridCol w="5691073"/>
              </a:tblGrid>
              <a:tr h="475338">
                <a:tc>
                  <a:txBody>
                    <a:bodyPr/>
                    <a:lstStyle/>
                    <a:p>
                      <a:pPr algn="ctr" rtl="0" eaLnBrk="1" latinLnBrk="0" hangingPunct="1"/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kumimoji="0" lang="ru-RU" sz="2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kumimoji="0" lang="ru-RU" sz="2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7770">
                <a:tc>
                  <a:txBody>
                    <a:bodyPr/>
                    <a:lstStyle/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Числові рівності й нерівності</a:t>
                      </a:r>
                    </a:p>
                    <a:p>
                      <a:endParaRPr kumimoji="0" lang="uk-UA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складає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числові рівності і нерівності при порівнянні числових виразів;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читає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числові рівності і нерівності.</a:t>
                      </a:r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-9152"/>
            <a:ext cx="914400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3600" b="1" dirty="0" smtClean="0">
                <a:solidFill>
                  <a:srgbClr val="FFC000"/>
                </a:solidFill>
              </a:rPr>
              <a:t>Математичні вирази. Рівності. Нерівності.</a:t>
            </a:r>
            <a:r>
              <a:rPr lang="ru-RU" sz="3600" b="1" dirty="0" smtClean="0">
                <a:solidFill>
                  <a:srgbClr val="FFC000"/>
                </a:solidFill>
              </a:rPr>
              <a:t> </a:t>
            </a:r>
            <a:r>
              <a:rPr lang="uk-UA" sz="3600" b="1" dirty="0" smtClean="0">
                <a:solidFill>
                  <a:srgbClr val="FFC000"/>
                </a:solidFill>
              </a:rPr>
              <a:t>Нова навчальна програма 2011 р. (</a:t>
            </a:r>
            <a:r>
              <a:rPr lang="uk-UA" sz="3600" b="1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зі змінами 2015 р.)</a:t>
            </a:r>
            <a:r>
              <a:rPr lang="uk-UA" sz="3600" b="1" dirty="0" smtClean="0">
                <a:solidFill>
                  <a:srgbClr val="FFC000"/>
                </a:solidFill>
              </a:rPr>
              <a:t> 3 клас</a:t>
            </a:r>
            <a:endParaRPr lang="ru-RU" sz="3600" b="1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491880" y="2428868"/>
            <a:ext cx="5572132" cy="51435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36512" y="1428736"/>
          <a:ext cx="9180512" cy="566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89439"/>
                <a:gridCol w="5691073"/>
              </a:tblGrid>
              <a:tr h="475338">
                <a:tc>
                  <a:txBody>
                    <a:bodyPr/>
                    <a:lstStyle/>
                    <a:p>
                      <a:pPr algn="ctr" rtl="0" eaLnBrk="1" latinLnBrk="0" hangingPunct="1"/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kumimoji="0" lang="ru-RU" sz="2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kumimoji="0" lang="ru-RU" sz="2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7770">
                <a:tc>
                  <a:txBody>
                    <a:bodyPr/>
                    <a:lstStyle/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Вирази зі змінною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Знаходження числового значення виразу при заданих значеннях змінної.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Залежність значення виразу зі змінною від значення змінної.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розуміє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поняття «змінна», «вираз із змінною»;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розуміє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що числове значення виразу зі змінною залежить від значення змінної;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знаходить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числове значення виразу при заданих значеннях змінної.</a:t>
                      </a:r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-9152"/>
            <a:ext cx="914400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3600" b="1" dirty="0" smtClean="0">
                <a:solidFill>
                  <a:srgbClr val="FFC000"/>
                </a:solidFill>
              </a:rPr>
              <a:t>Математичні вирази. Рівності. Нерівності.</a:t>
            </a:r>
            <a:r>
              <a:rPr lang="ru-RU" sz="3600" b="1" dirty="0" smtClean="0">
                <a:solidFill>
                  <a:srgbClr val="FFC000"/>
                </a:solidFill>
              </a:rPr>
              <a:t> </a:t>
            </a:r>
            <a:r>
              <a:rPr lang="uk-UA" sz="3600" b="1" dirty="0" smtClean="0">
                <a:solidFill>
                  <a:srgbClr val="FFC000"/>
                </a:solidFill>
              </a:rPr>
              <a:t>Нова навчальна програма 2011 р. (</a:t>
            </a:r>
            <a:r>
              <a:rPr lang="uk-UA" sz="3600" b="1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зі змінами 2015 р.)</a:t>
            </a:r>
            <a:r>
              <a:rPr lang="uk-UA" sz="3600" b="1" dirty="0" smtClean="0">
                <a:solidFill>
                  <a:srgbClr val="FFC000"/>
                </a:solidFill>
              </a:rPr>
              <a:t> 3 клас</a:t>
            </a:r>
            <a:endParaRPr lang="ru-RU" sz="3600" b="1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491880" y="2428868"/>
            <a:ext cx="5572132" cy="51435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36512" y="1428736"/>
          <a:ext cx="9180512" cy="566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89439"/>
                <a:gridCol w="5691073"/>
              </a:tblGrid>
              <a:tr h="475338">
                <a:tc>
                  <a:txBody>
                    <a:bodyPr/>
                    <a:lstStyle/>
                    <a:p>
                      <a:pPr algn="ctr" rtl="0" eaLnBrk="1" latinLnBrk="0" hangingPunct="1"/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kumimoji="0" lang="ru-RU" sz="2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kumimoji="0" lang="ru-RU" sz="2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7770">
                <a:tc>
                  <a:txBody>
                    <a:bodyPr/>
                    <a:lstStyle/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Рівняння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Рівняння. Розв’язок рівняння.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Прості рівняння.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розуміє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сутність понять «рівняння», «розв’язок рівняння»;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розв’язує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прості рівняння способом добору, на основі правила знаходження невідомого компоненту.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-9152"/>
            <a:ext cx="914400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3600" b="1" dirty="0" smtClean="0">
                <a:solidFill>
                  <a:srgbClr val="FFC000"/>
                </a:solidFill>
              </a:rPr>
              <a:t>Математичні вирази. Рівності. Нерівності.</a:t>
            </a:r>
            <a:r>
              <a:rPr lang="ru-RU" sz="3600" b="1" dirty="0" smtClean="0">
                <a:solidFill>
                  <a:srgbClr val="FFC000"/>
                </a:solidFill>
              </a:rPr>
              <a:t> </a:t>
            </a:r>
            <a:r>
              <a:rPr lang="uk-UA" sz="3600" b="1" dirty="0" smtClean="0">
                <a:solidFill>
                  <a:srgbClr val="FFC000"/>
                </a:solidFill>
              </a:rPr>
              <a:t>Нова навчальна програма 2011 р. (</a:t>
            </a:r>
            <a:r>
              <a:rPr lang="uk-UA" sz="3600" b="1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зі змінами 2015 р.)</a:t>
            </a:r>
            <a:r>
              <a:rPr lang="uk-UA" sz="3600" b="1" dirty="0" smtClean="0">
                <a:solidFill>
                  <a:srgbClr val="FFC000"/>
                </a:solidFill>
              </a:rPr>
              <a:t> 3 клас</a:t>
            </a:r>
            <a:endParaRPr lang="ru-RU" sz="3600" b="1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491880" y="2428868"/>
            <a:ext cx="5572132" cy="51435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36512" y="1428736"/>
          <a:ext cx="9180512" cy="566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89439"/>
                <a:gridCol w="5691073"/>
              </a:tblGrid>
              <a:tr h="475338">
                <a:tc>
                  <a:txBody>
                    <a:bodyPr/>
                    <a:lstStyle/>
                    <a:p>
                      <a:pPr algn="ctr" rtl="0" eaLnBrk="1" latinLnBrk="0" hangingPunct="1"/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kumimoji="0" lang="ru-RU" sz="2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kumimoji="0" lang="ru-RU" sz="2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7770">
                <a:tc>
                  <a:txBody>
                    <a:bodyPr/>
                    <a:lstStyle/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Нерівності зі змінною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Уявлення про нерівності зі змінною.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Розв’язування нерівностей способом добору.</a:t>
                      </a: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розрізняє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числові нерівності та нерівності зі змінною;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знаходить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окремі розв’язки нерівності зі змінною шляхом добору із кількох запропонованих.</a:t>
                      </a:r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-9152"/>
            <a:ext cx="914400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3600" b="1" dirty="0" smtClean="0">
                <a:solidFill>
                  <a:srgbClr val="FFC000"/>
                </a:solidFill>
              </a:rPr>
              <a:t>Математичні вирази. Рівності. Нерівності.</a:t>
            </a:r>
            <a:r>
              <a:rPr lang="ru-RU" sz="3600" b="1" dirty="0" smtClean="0">
                <a:solidFill>
                  <a:srgbClr val="FFC000"/>
                </a:solidFill>
              </a:rPr>
              <a:t> </a:t>
            </a:r>
            <a:r>
              <a:rPr lang="uk-UA" sz="3600" b="1" dirty="0" smtClean="0">
                <a:solidFill>
                  <a:srgbClr val="FFC000"/>
                </a:solidFill>
              </a:rPr>
              <a:t>Нова навчальна програма 2011 р. (</a:t>
            </a:r>
            <a:r>
              <a:rPr lang="uk-UA" sz="3600" b="1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зі змінами 2015 р.)</a:t>
            </a:r>
            <a:r>
              <a:rPr lang="uk-UA" sz="3600" b="1" dirty="0" smtClean="0">
                <a:solidFill>
                  <a:srgbClr val="FFC000"/>
                </a:solidFill>
              </a:rPr>
              <a:t> 3 клас</a:t>
            </a:r>
            <a:endParaRPr lang="ru-RU" sz="3600" b="1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491880" y="2428868"/>
            <a:ext cx="5572132" cy="51435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36512" y="1428736"/>
          <a:ext cx="9180512" cy="6806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89439"/>
                <a:gridCol w="5691073"/>
              </a:tblGrid>
              <a:tr h="475338">
                <a:tc>
                  <a:txBody>
                    <a:bodyPr/>
                    <a:lstStyle/>
                    <a:p>
                      <a:pPr algn="ctr" rtl="0" eaLnBrk="1" latinLnBrk="0" hangingPunct="1"/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kumimoji="0" lang="ru-RU" sz="2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kumimoji="0" lang="ru-RU" sz="2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568">
                <a:tc>
                  <a:txBody>
                    <a:bodyPr/>
                    <a:lstStyle/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Числові вирази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Числові вирази, які містять кілька арифметичних дій різних ступенів без дужок і з дужками.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обчислює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значення числових виразів на основі правила порядку виконання дій.</a:t>
                      </a: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0527">
                <a:tc>
                  <a:txBody>
                    <a:bodyPr/>
                    <a:lstStyle/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Вирази зі змінною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Вирази зі змінною (змінними).</a:t>
                      </a:r>
                    </a:p>
                    <a:p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обчислює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числові значення виразів зі змінною (змінними) при заданому її (їх) числовому значенні.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-9152"/>
            <a:ext cx="914400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3600" b="1" dirty="0" smtClean="0">
                <a:solidFill>
                  <a:srgbClr val="FFC000"/>
                </a:solidFill>
              </a:rPr>
              <a:t>Математичні вирази. Рівності. Нерівності.</a:t>
            </a:r>
            <a:r>
              <a:rPr lang="ru-RU" sz="3600" b="1" dirty="0" smtClean="0">
                <a:solidFill>
                  <a:srgbClr val="FFC000"/>
                </a:solidFill>
              </a:rPr>
              <a:t> </a:t>
            </a:r>
            <a:r>
              <a:rPr lang="uk-UA" sz="3600" b="1" dirty="0" smtClean="0">
                <a:solidFill>
                  <a:srgbClr val="FFC000"/>
                </a:solidFill>
              </a:rPr>
              <a:t>Нова навчальна програма 2011 р. (</a:t>
            </a:r>
            <a:r>
              <a:rPr lang="uk-UA" sz="3600" b="1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зі змінами 2015 р.)</a:t>
            </a:r>
            <a:r>
              <a:rPr lang="uk-UA" sz="3600" b="1" dirty="0" smtClean="0">
                <a:solidFill>
                  <a:srgbClr val="FFC000"/>
                </a:solidFill>
              </a:rPr>
              <a:t> 4 клас</a:t>
            </a:r>
            <a:endParaRPr lang="ru-RU" sz="3600" b="1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491880" y="2428868"/>
            <a:ext cx="5572132" cy="51435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Зміст алгебраїчного матеріалу в початковому курсі математики</a:t>
            </a:r>
            <a:endParaRPr lang="ru-RU" sz="36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-35496" y="-459431"/>
          <a:ext cx="9144000" cy="77048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364B463-8B43-4065-81EE-5C01E36FBC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8364B463-8B43-4065-81EE-5C01E36FBC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755EB07-1DAC-4C71-9D18-A88F84EE74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graphicEl>
                                              <a:dgm id="{1755EB07-1DAC-4C71-9D18-A88F84EE74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6879DC3-7EE4-41C0-A606-88D29C1296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36879DC3-7EE4-41C0-A606-88D29C1296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4829E4A-E21B-4856-BD4F-0035A5D047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graphicEl>
                                              <a:dgm id="{F4829E4A-E21B-4856-BD4F-0035A5D047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FE4813F-318B-4C9A-8877-18F7C2E64E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graphicEl>
                                              <a:dgm id="{BFE4813F-318B-4C9A-8877-18F7C2E64E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E1F8D29-99C5-47D7-B613-1C8433AAFC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graphicEl>
                                              <a:dgm id="{5E1F8D29-99C5-47D7-B613-1C8433AAFC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770304D-B3B5-4F35-A181-8BA38C4B69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>
                                            <p:graphicEl>
                                              <a:dgm id="{1770304D-B3B5-4F35-A181-8BA38C4B69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97C10F9-3B62-4181-8E37-6C41E8212A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graphicEl>
                                              <a:dgm id="{997C10F9-3B62-4181-8E37-6C41E8212A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36512" y="1428736"/>
          <a:ext cx="9180512" cy="72661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89439"/>
                <a:gridCol w="5691073"/>
              </a:tblGrid>
              <a:tr h="475338">
                <a:tc>
                  <a:txBody>
                    <a:bodyPr/>
                    <a:lstStyle/>
                    <a:p>
                      <a:pPr algn="ctr" rtl="0" eaLnBrk="1" latinLnBrk="0" hangingPunct="1"/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kumimoji="0" lang="ru-RU" sz="2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kumimoji="0" lang="ru-RU" sz="2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257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  <a:cs typeface="Times New Roman"/>
                        </a:rPr>
                        <a:t>Рівняння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Рівняння з однією змінною, у яких один компонент є числовим виразом.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розв’язує</a:t>
                      </a: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 рівняння з однією змінною, у яких один компонент є числовим виразом;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перевіряє</a:t>
                      </a:r>
                      <a:r>
                        <a:rPr lang="uk-UA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 корінь </a:t>
                      </a: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рівняння;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77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  <a:cs typeface="Times New Roman"/>
                        </a:rPr>
                        <a:t>Нерівність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Нерівності з однією змінною.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розуміє, </a:t>
                      </a: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що нерівність зі змінною може не мати розв’язків, мати один розв’язок, кілька або безліч розв’язків; 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знаходить </a:t>
                      </a: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деякі розв’язки нерівності способом добору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-9152"/>
            <a:ext cx="914400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3600" b="1" dirty="0" smtClean="0">
                <a:solidFill>
                  <a:srgbClr val="FFC000"/>
                </a:solidFill>
              </a:rPr>
              <a:t>Математичні вирази. Рівності. Нерівності.</a:t>
            </a:r>
            <a:r>
              <a:rPr lang="ru-RU" sz="3600" b="1" dirty="0" smtClean="0">
                <a:solidFill>
                  <a:srgbClr val="FFC000"/>
                </a:solidFill>
              </a:rPr>
              <a:t> </a:t>
            </a:r>
            <a:r>
              <a:rPr lang="uk-UA" sz="3600" b="1" dirty="0" smtClean="0">
                <a:solidFill>
                  <a:srgbClr val="FFC000"/>
                </a:solidFill>
              </a:rPr>
              <a:t>Нова навчальна програма 2011 р. (</a:t>
            </a:r>
            <a:r>
              <a:rPr lang="uk-UA" sz="3600" b="1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зі змінами 2015 р.)</a:t>
            </a:r>
            <a:r>
              <a:rPr lang="uk-UA" sz="3600" b="1" dirty="0" smtClean="0">
                <a:solidFill>
                  <a:srgbClr val="FFC000"/>
                </a:solidFill>
              </a:rPr>
              <a:t> 4 клас</a:t>
            </a:r>
            <a:endParaRPr lang="ru-RU" sz="3600" b="1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491880" y="2428868"/>
            <a:ext cx="5572132" cy="51435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Зміст алгебраїчного матеріалу в початковому курсі математики</a:t>
            </a:r>
            <a:endParaRPr lang="ru-RU" sz="36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774825"/>
          <a:ext cx="8229600" cy="31663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8AA177E-B3A1-485C-8C69-A3CCD6902D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18AA177E-B3A1-485C-8C69-A3CCD6902D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D0BB71A-DBC2-43B3-96E2-F5CE5C4EA3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5D0BB71A-DBC2-43B3-96E2-F5CE5C4EA3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Зміст алгебраїчного матеріалу в початковому курсі математики</a:t>
            </a:r>
            <a:endParaRPr lang="ru-RU" sz="36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51520" y="476672"/>
          <a:ext cx="8712968" cy="5083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9345941-2C63-47C3-8D56-655BBD88E2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B9345941-2C63-47C3-8D56-655BBD88E2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4C05F41-4A7F-467A-BA78-CF33D66138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>
                                            <p:graphicEl>
                                              <a:dgm id="{C4C05F41-4A7F-467A-BA78-CF33D66138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711DA87-FF80-462A-95CB-5023CF516D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5711DA87-FF80-462A-95CB-5023CF516D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C092936-88C4-44E9-BB9D-A5E0437B23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>
                                            <p:graphicEl>
                                              <a:dgm id="{0C092936-88C4-44E9-BB9D-A5E0437B23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580F0DF-DA83-4E15-B7A3-8A46EEC161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>
                                            <p:graphicEl>
                                              <a:dgm id="{7580F0DF-DA83-4E15-B7A3-8A46EEC161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090B318-08EE-4D03-96F6-878726E68F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>
                                            <p:graphicEl>
                                              <a:dgm id="{F090B318-08EE-4D03-96F6-878726E68F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2F3C042-0A57-45F8-8C28-64533F746A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">
                                            <p:graphicEl>
                                              <a:dgm id="{12F3C042-0A57-45F8-8C28-64533F746A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82DC7E8-EE21-489F-B1DB-6C7772C2D1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>
                                            <p:graphicEl>
                                              <a:dgm id="{282DC7E8-EE21-489F-B1DB-6C7772C2D1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7DAC238-99A0-4038-974F-D4BE2F1413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">
                                            <p:graphicEl>
                                              <a:dgm id="{F7DAC238-99A0-4038-974F-D4BE2F14136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06735C4-DA75-4B6F-AF6B-4800BF6417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">
                                            <p:graphicEl>
                                              <a:dgm id="{706735C4-DA75-4B6F-AF6B-4800BF6417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F145081-7474-4E98-A98D-F01C350FB8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">
                                            <p:graphicEl>
                                              <a:dgm id="{4F145081-7474-4E98-A98D-F01C350FB8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B4FC6E2-77A8-460F-B4E1-B6DA383E75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">
                                            <p:graphicEl>
                                              <a:dgm id="{7B4FC6E2-77A8-460F-B4E1-B6DA383E75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546A6D9-D3CA-4DEC-A03F-7FBCBF63DD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">
                                            <p:graphicEl>
                                              <a:dgm id="{F546A6D9-D3CA-4DEC-A03F-7FBCBF63DD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C2BD00F-02E1-4E67-9ED9-9F806B5905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6">
                                            <p:graphicEl>
                                              <a:dgm id="{5C2BD00F-02E1-4E67-9ED9-9F806B5905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42AC9C9-76A9-47A9-9AE7-33DF47502F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">
                                            <p:graphicEl>
                                              <a:dgm id="{E42AC9C9-76A9-47A9-9AE7-33DF47502F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1056A00-23CE-4FBF-BEDF-42D69C4FD9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6">
                                            <p:graphicEl>
                                              <a:dgm id="{C1056A00-23CE-4FBF-BEDF-42D69C4FD9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4A8FECA-4DF6-45ED-AC44-78963F0327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6">
                                            <p:graphicEl>
                                              <a:dgm id="{A4A8FECA-4DF6-45ED-AC44-78963F0327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58B4B11-E245-487D-9A24-E22726A816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6">
                                            <p:graphicEl>
                                              <a:dgm id="{858B4B11-E245-487D-9A24-E22726A816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CB5245F-1CA7-45CB-8A6A-BABCBB5103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">
                                            <p:graphicEl>
                                              <a:dgm id="{9CB5245F-1CA7-45CB-8A6A-BABCBB5103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9410715-3132-4D4B-ADC0-DCF65C5F50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6">
                                            <p:graphicEl>
                                              <a:dgm id="{09410715-3132-4D4B-ADC0-DCF65C5F50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71FAD63-9405-405C-88A7-2EA50B208E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6">
                                            <p:graphicEl>
                                              <a:dgm id="{171FAD63-9405-405C-88A7-2EA50B208E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0FB4CB6-5CBF-4A78-BEC7-CFBF9DC27B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6">
                                            <p:graphicEl>
                                              <a:dgm id="{00FB4CB6-5CBF-4A78-BEC7-CFBF9DC27B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6FB3806-66E7-4024-B3CB-3860F26E61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6">
                                            <p:graphicEl>
                                              <a:dgm id="{46FB3806-66E7-4024-B3CB-3860F26E61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D24EF04-592B-4B96-A9EB-DDD13CACE2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6">
                                            <p:graphicEl>
                                              <a:dgm id="{1D24EF04-592B-4B96-A9EB-DDD13CACE2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E842312-E315-42C9-B428-AC49497050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6">
                                            <p:graphicEl>
                                              <a:dgm id="{9E842312-E315-42C9-B428-AC49497050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6C4AE09-37B6-4CD3-88AC-AFCA5A063A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6">
                                            <p:graphicEl>
                                              <a:dgm id="{46C4AE09-37B6-4CD3-88AC-AFCA5A063A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CC36287-DD60-4127-9AF3-31B8B35D5A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6">
                                            <p:graphicEl>
                                              <a:dgm id="{5CC36287-DD60-4127-9AF3-31B8B35D5A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3567189-DD41-4348-8F66-27F548DDE4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6">
                                            <p:graphicEl>
                                              <a:dgm id="{A3567189-DD41-4348-8F66-27F548DDE4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DD6FFF1-2287-4EE0-AE64-77EE39BCB0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6">
                                            <p:graphicEl>
                                              <a:dgm id="{3DD6FFF1-2287-4EE0-AE64-77EE39BCB0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lvl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Нова редакція Держстандарту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428736"/>
          <a:ext cx="9144000" cy="5301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1707"/>
                <a:gridCol w="7212293"/>
              </a:tblGrid>
              <a:tr h="481928">
                <a:tc gridSpan="2">
                  <a:txBody>
                    <a:bodyPr/>
                    <a:lstStyle/>
                    <a:p>
                      <a:pPr algn="ctr"/>
                      <a:r>
                        <a:rPr kumimoji="0" lang="uk-UA" sz="2400" b="1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Математичні вирази. Рівності. Нерівності</a:t>
                      </a:r>
                      <a:endParaRPr lang="uk-UA" sz="2400" noProof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795182">
                <a:tc>
                  <a:txBody>
                    <a:bodyPr/>
                    <a:lstStyle/>
                    <a:p>
                      <a:r>
                        <a:rPr kumimoji="0" lang="uk-UA" sz="2400" b="1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Числові вирази </a:t>
                      </a:r>
                      <a:endParaRPr lang="uk-UA" sz="24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uk-UA" sz="2400" kern="1200" noProof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мати уявлення про числовий вираз та його значення; встановлювати порядок виконання арифметичних дій у числових виразах, у тому числі з дужками; знаходити значення числових виразів; виконувати тотожні перетворення числових виразів відповідно до законів і  з урахуванням властивостей арифметичних дій </a:t>
                      </a:r>
                      <a:endParaRPr lang="uk-UA" sz="2400" noProof="0"/>
                    </a:p>
                  </a:txBody>
                  <a:tcPr/>
                </a:tc>
              </a:tr>
              <a:tr h="2024098">
                <a:tc>
                  <a:txBody>
                    <a:bodyPr/>
                    <a:lstStyle/>
                    <a:p>
                      <a:r>
                        <a:rPr kumimoji="0" lang="uk-UA" sz="2400" b="1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Вирази із змінною </a:t>
                      </a:r>
                      <a:endParaRPr lang="uk-UA" sz="24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uk-UA" sz="2400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мати уявлення про вираз із змінною; розуміти залежність значення виразу із змінною від числового значення змінної; знаходити значення виразів за заданими значеннями змінних</a:t>
                      </a:r>
                      <a:endParaRPr lang="uk-UA" sz="2400" noProof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Нова редакція Держстандарту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428736"/>
          <a:ext cx="9144000" cy="59251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1706"/>
                <a:gridCol w="7212294"/>
              </a:tblGrid>
              <a:tr h="402603">
                <a:tc gridSpan="2">
                  <a:txBody>
                    <a:bodyPr/>
                    <a:lstStyle/>
                    <a:p>
                      <a:pPr algn="ctr"/>
                      <a:r>
                        <a:rPr kumimoji="0" lang="uk-UA" sz="2400" b="1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Математичні вирази. Рівності. Нерівності</a:t>
                      </a:r>
                      <a:endParaRPr lang="uk-UA" sz="2400" noProof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084713">
                <a:tc>
                  <a:txBody>
                    <a:bodyPr/>
                    <a:lstStyle/>
                    <a:p>
                      <a:r>
                        <a:rPr kumimoji="0" lang="uk-UA" sz="2400" b="1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Рівності та нерівності</a:t>
                      </a:r>
                      <a:endParaRPr lang="uk-UA" sz="24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uk-UA" sz="2400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розпізнавати, читати і записувати рівності та нерівності; розрізняти істинні та хибні числові рівності (нерівності); порівнювати значення числових виразів; добирати значення змінної у нерівностях</a:t>
                      </a:r>
                      <a:endParaRPr lang="uk-UA" sz="2400" noProof="0" dirty="0"/>
                    </a:p>
                  </a:txBody>
                  <a:tcPr/>
                </a:tc>
              </a:tr>
              <a:tr h="208471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400" b="1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Рівняння </a:t>
                      </a:r>
                      <a:endParaRPr lang="uk-UA" sz="2400" b="1" noProof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uk-UA" sz="2400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мати уявлення про рівняння з однією змінною; розв’язувати рівняння з однією змінною на основі взаємозв’язку між компонентами та результатами арифметичних дій; перевіряти правильність розв’язання рівняння</a:t>
                      </a:r>
                    </a:p>
                    <a:p>
                      <a:endParaRPr kumimoji="0" lang="uk-UA" sz="2400" kern="1200" noProof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400" kern="1200" noProof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400" kern="1200" noProof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uk-UA" sz="2400" noProof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06" y="0"/>
            <a:ext cx="8929718" cy="1412776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Зміст навчання теми за новою програмою  (2011 р.)</a:t>
            </a:r>
            <a:endParaRPr lang="ru-RU" sz="3600" b="1" dirty="0">
              <a:ln w="12700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Picture 2" descr="C:\Documents and Settings\Admin\Рабочий стол\документы со страрого ноута\Програма з математики 1-4\2011\МОН\Изображение 002.jpg">
            <a:hlinkClick r:id="rId2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566002" y="1424197"/>
            <a:ext cx="3934824" cy="5433804"/>
          </a:xfrm>
          <a:prstGeom prst="rect">
            <a:avLst/>
          </a:prstGeom>
          <a:noFill/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6732240" y="2924944"/>
            <a:ext cx="2411760" cy="1697328"/>
          </a:xfrm>
          <a:prstGeom prst="wedgeRoundRectCallout">
            <a:avLst>
              <a:gd name="adj1" fmla="val -60217"/>
              <a:gd name="adj2" fmla="val 177952"/>
              <a:gd name="adj3" fmla="val 16667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b="1" dirty="0" err="1" smtClean="0">
                <a:solidFill>
                  <a:schemeClr val="tx1"/>
                </a:solidFill>
              </a:rPr>
              <a:t>Відкрийте</a:t>
            </a:r>
            <a:r>
              <a:rPr lang="ru-RU" b="1" dirty="0" smtClean="0">
                <a:solidFill>
                  <a:schemeClr val="tx1"/>
                </a:solidFill>
              </a:rPr>
              <a:t> файл – </a:t>
            </a:r>
            <a:r>
              <a:rPr lang="ru-RU" b="1" dirty="0" err="1" smtClean="0">
                <a:solidFill>
                  <a:schemeClr val="tx1"/>
                </a:solidFill>
              </a:rPr>
              <a:t>натисн</a:t>
            </a:r>
            <a:r>
              <a:rPr lang="uk-UA" b="1" dirty="0" smtClean="0">
                <a:solidFill>
                  <a:schemeClr val="tx1"/>
                </a:solidFill>
              </a:rPr>
              <a:t>і</a:t>
            </a:r>
            <a:r>
              <a:rPr lang="ru-RU" b="1" dirty="0" err="1" smtClean="0">
                <a:solidFill>
                  <a:schemeClr val="tx1"/>
                </a:solidFill>
              </a:rPr>
              <a:t>ть</a:t>
            </a:r>
            <a:r>
              <a:rPr lang="ru-RU" b="1" dirty="0" smtClean="0">
                <a:solidFill>
                  <a:schemeClr val="tx1"/>
                </a:solidFill>
              </a:rPr>
              <a:t> на  </a:t>
            </a:r>
            <a:r>
              <a:rPr lang="ru-RU" b="1" dirty="0" err="1" smtClean="0">
                <a:solidFill>
                  <a:schemeClr val="tx1"/>
                </a:solidFill>
              </a:rPr>
              <a:t>зображення</a:t>
            </a:r>
            <a:r>
              <a:rPr lang="ru-RU" b="1" dirty="0" smtClean="0">
                <a:solidFill>
                  <a:schemeClr val="tx1"/>
                </a:solidFill>
              </a:rPr>
              <a:t> (С. 147, 153, 160-161, 167-168)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680" y="44624"/>
            <a:ext cx="8938320" cy="1252728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3600" dirty="0" smtClean="0">
                <a:solidFill>
                  <a:srgbClr val="FFC000"/>
                </a:solidFill>
              </a:rPr>
              <a:t>Математичні вирази. Рівності. Нерівності.</a:t>
            </a: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uk-UA" sz="3600" dirty="0" smtClean="0">
                <a:solidFill>
                  <a:srgbClr val="FFC000"/>
                </a:solidFill>
              </a:rPr>
              <a:t>Нова навчальна програма 2011 р. (</a:t>
            </a:r>
            <a:r>
              <a:rPr lang="uk-UA" sz="3600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зі змінами 2015 р.)</a:t>
            </a:r>
            <a:r>
              <a:rPr lang="uk-UA" sz="3600" dirty="0" smtClean="0">
                <a:solidFill>
                  <a:srgbClr val="FFC000"/>
                </a:solidFill>
              </a:rPr>
              <a:t> 1 клас</a:t>
            </a:r>
            <a:endParaRPr lang="ru-RU" sz="3600" dirty="0">
              <a:solidFill>
                <a:srgbClr val="FFC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57298"/>
          <a:ext cx="9144000" cy="6336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5896"/>
                <a:gridCol w="5508104"/>
              </a:tblGrid>
              <a:tr h="386585">
                <a:tc>
                  <a:txBody>
                    <a:bodyPr/>
                    <a:lstStyle/>
                    <a:p>
                      <a:pPr algn="ctr"/>
                      <a:r>
                        <a:rPr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kumimoji="0" lang="ru-RU" sz="2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330946">
                <a:tc>
                  <a:txBody>
                    <a:bodyPr/>
                    <a:lstStyle/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Числові рівності і нерівності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Числова рівність.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Числова нерівність.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20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розрізняє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числові рівності та нерівності;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читає і записує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числові рівності, числові нерівності;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складає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рівності й нерівності в процесі виконання практичних вправ із сукупностями предметів та за даними малюнками, схемами;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пояснює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вибір рівності чи нерівності, складеної за виконанням практичних вправ із сукупностями предметів таза даними малюнками, схемами.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mpd="sng">
                      <a:noFill/>
                    </a:lnT>
                  </a:tcPr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671806" y="2420888"/>
            <a:ext cx="5436698" cy="51435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5448"/>
            <a:ext cx="9144000" cy="1252728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3600" dirty="0" smtClean="0">
                <a:solidFill>
                  <a:srgbClr val="FFC000"/>
                </a:solidFill>
              </a:rPr>
              <a:t>Математичні вирази. Рівності. Нерівності.</a:t>
            </a: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uk-UA" sz="3600" dirty="0" smtClean="0">
                <a:solidFill>
                  <a:srgbClr val="FFC000"/>
                </a:solidFill>
              </a:rPr>
              <a:t>Нова навчальна програма 2011 р. (</a:t>
            </a:r>
            <a:r>
              <a:rPr lang="uk-UA" sz="3600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зі змінами 2015 р.)</a:t>
            </a:r>
            <a:r>
              <a:rPr lang="uk-UA" sz="3600" dirty="0" smtClean="0">
                <a:solidFill>
                  <a:srgbClr val="FFC000"/>
                </a:solidFill>
              </a:rPr>
              <a:t> 1 клас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428736"/>
          <a:ext cx="9144000" cy="566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1880"/>
                <a:gridCol w="5652120"/>
              </a:tblGrid>
              <a:tr h="471064">
                <a:tc>
                  <a:txBody>
                    <a:bodyPr/>
                    <a:lstStyle/>
                    <a:p>
                      <a:pPr algn="ctr" rtl="0" eaLnBrk="1" latinLnBrk="0" hangingPunct="1"/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kumimoji="0" lang="ru-RU" sz="2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eaLnBrk="1" latinLnBrk="0" hangingPunct="1"/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kumimoji="0" lang="ru-RU" sz="2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616424">
                <a:tc>
                  <a:txBody>
                    <a:bodyPr/>
                    <a:lstStyle/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Математичні вирази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Числовий вираз та його значення.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Математичні вирази  сума і різниця.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Числові вирази на дві дії.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Порівняння числа та значення числового виразу,  двох числових виразів.</a:t>
                      </a: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записує і читає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числові вирази, що містять дії додавання або віднімання;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обчислює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значення числового виразу, що містить одну-дві дії;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розуміє,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що застосування переставного закону додавання може спростити обчислення суми кількох доданків;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порівнює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число та числовий вираз;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порівнює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два числових вирази.</a:t>
                      </a:r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536372" y="2173920"/>
            <a:ext cx="5572132" cy="51435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НОГ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3177</TotalTime>
  <Words>1434</Words>
  <Application>Microsoft Office PowerPoint</Application>
  <PresentationFormat>Экран (4:3)</PresentationFormat>
  <Paragraphs>259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Модульная</vt:lpstr>
      <vt:lpstr>Зміст алгебраїчного матеріалу в початковому курсі математики</vt:lpstr>
      <vt:lpstr>Зміст алгебраїчного матеріалу в початковому курсі математики</vt:lpstr>
      <vt:lpstr>Зміст алгебраїчного матеріалу в початковому курсі математики</vt:lpstr>
      <vt:lpstr>Зміст алгебраїчного матеріалу в початковому курсі математики</vt:lpstr>
      <vt:lpstr>Нова редакція Держстандарту</vt:lpstr>
      <vt:lpstr>Нова редакція Держстандарту</vt:lpstr>
      <vt:lpstr>Зміст навчання теми за новою програмою  (2011 р.)</vt:lpstr>
      <vt:lpstr>Математичні вирази. Рівності. Нерівності. Нова навчальна програма 2011 р. (зі змінами 2015 р.) 1 клас</vt:lpstr>
      <vt:lpstr>Математичні вирази. Рівності. Нерівності. Нова навчальна програма 2011 р. (зі змінами 2015 р.) 1 клас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МЕТОДИКА ВИВЧЕННЯ АЛГЕБРАЇЧНОГО МАТЕРІАЛУ В КУРСІ ПОЧАТКОВОЇ МАТЕМАТИКИ</dc:title>
  <dc:creator>Светлана</dc:creator>
  <cp:lastModifiedBy>Marinochka</cp:lastModifiedBy>
  <cp:revision>173</cp:revision>
  <dcterms:created xsi:type="dcterms:W3CDTF">2013-04-14T17:43:01Z</dcterms:created>
  <dcterms:modified xsi:type="dcterms:W3CDTF">2016-07-28T18:31:47Z</dcterms:modified>
</cp:coreProperties>
</file>