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15" r:id="rId2"/>
    <p:sldId id="414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FE9F9"/>
    <a:srgbClr val="CDFC56"/>
    <a:srgbClr val="AAE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4" autoAdjust="0"/>
    <p:restoredTop sz="94660"/>
  </p:normalViewPr>
  <p:slideViewPr>
    <p:cSldViewPr>
      <p:cViewPr>
        <p:scale>
          <a:sx n="69" d="100"/>
          <a:sy n="69" d="100"/>
        </p:scale>
        <p:origin x="-1980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240 с. – С. </a:t>
          </a:r>
          <a:r>
            <a:rPr lang="uk-UA" sz="2400" smtClean="0"/>
            <a:t>190-195.</a:t>
          </a: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262 </a:t>
          </a:r>
          <a:r>
            <a:rPr lang="uk-UA" sz="2400" dirty="0" smtClean="0">
              <a:solidFill>
                <a:schemeClr val="tx1"/>
              </a:solidFill>
            </a:rPr>
            <a:t>с. – С. 193-213.</a:t>
          </a:r>
          <a:endParaRPr lang="uk-UA" sz="2400" noProof="0" dirty="0">
            <a:solidFill>
              <a:schemeClr val="tx1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третьому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/ С.О. </a:t>
          </a:r>
          <a:r>
            <a:rPr lang="uk-UA" sz="2400" dirty="0" err="1" smtClean="0"/>
            <a:t>Скворцова</a:t>
          </a:r>
          <a:r>
            <a:rPr lang="uk-UA" sz="2400" dirty="0" smtClean="0"/>
            <a:t>, Г.І. Мартинова, Т.О. Шевченко — </a:t>
          </a:r>
          <a:r>
            <a:rPr lang="uk-UA" sz="2400" dirty="0" smtClean="0">
              <a:solidFill>
                <a:schemeClr val="tx1"/>
              </a:solidFill>
            </a:rPr>
            <a:t>Одеса: Автограф, 2003.— 268 с. – С. 204-227.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41E31F-1A2D-4537-8CD0-058C37BA4B11}" type="presOf" srcId="{904D20C8-10B8-4171-B597-768FCCA53FB4}" destId="{AA690A2A-462F-4842-87AB-27D36FBE8E82}" srcOrd="0" destOrd="0" presId="urn:microsoft.com/office/officeart/2005/8/layout/hList6"/>
    <dgm:cxn modelId="{296BA73D-5BBC-42FD-A9EF-9643B0AA486A}" type="presOf" srcId="{A1FDD25E-E824-4031-88BC-0F373555732D}" destId="{4D486EF9-B268-495E-A68E-24F75757F6C9}" srcOrd="0" destOrd="0" presId="urn:microsoft.com/office/officeart/2005/8/layout/hList6"/>
    <dgm:cxn modelId="{5C02D291-2672-4993-B8AC-9C8ED928B475}" type="presOf" srcId="{F0185DEC-A004-4FA4-88FD-66C2E3F007A9}" destId="{E6B34294-6D5C-4362-AE07-3750C0B6CB94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86CA7C1A-98D3-489C-8321-824AFD581F90}" type="presOf" srcId="{DD079A72-2727-424D-B5FE-A91191538121}" destId="{1B3D0ADA-319A-4940-B395-95DDFC699AD5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9658AFA8-7046-4643-BE5F-AA5DB4685BB1}" type="presParOf" srcId="{1B3D0ADA-319A-4940-B395-95DDFC699AD5}" destId="{E6B34294-6D5C-4362-AE07-3750C0B6CB94}" srcOrd="0" destOrd="0" presId="urn:microsoft.com/office/officeart/2005/8/layout/hList6"/>
    <dgm:cxn modelId="{E268C337-CBF9-47F1-8203-899BC55506F4}" type="presParOf" srcId="{1B3D0ADA-319A-4940-B395-95DDFC699AD5}" destId="{E8E4BE53-D7CF-43C4-9E28-06C19846DE34}" srcOrd="1" destOrd="0" presId="urn:microsoft.com/office/officeart/2005/8/layout/hList6"/>
    <dgm:cxn modelId="{5594B600-F2DF-4A49-803D-D7330EC4BFFB}" type="presParOf" srcId="{1B3D0ADA-319A-4940-B395-95DDFC699AD5}" destId="{AA690A2A-462F-4842-87AB-27D36FBE8E82}" srcOrd="2" destOrd="0" presId="urn:microsoft.com/office/officeart/2005/8/layout/hList6"/>
    <dgm:cxn modelId="{833FA6E7-D3B5-4A18-9578-3771260F387D}" type="presParOf" srcId="{1B3D0ADA-319A-4940-B395-95DDFC699AD5}" destId="{5B68EF68-1A81-4AB3-AAA6-287B403EDA26}" srcOrd="3" destOrd="0" presId="urn:microsoft.com/office/officeart/2005/8/layout/hList6"/>
    <dgm:cxn modelId="{C66FF97D-7342-4F47-8600-9EFA75802FE1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>
              <a:solidFill>
                <a:schemeClr val="tx1"/>
              </a:solidFill>
            </a:rPr>
            <a:t>Скворцова</a:t>
          </a:r>
          <a:r>
            <a:rPr lang="uk-UA" sz="2400" b="1" dirty="0" smtClean="0">
              <a:solidFill>
                <a:schemeClr val="tx1"/>
              </a:solidFill>
            </a:rPr>
            <a:t> С.О..</a:t>
          </a:r>
          <a:r>
            <a:rPr lang="ru-RU" sz="2400" dirty="0" smtClean="0">
              <a:solidFill>
                <a:schemeClr val="tx1"/>
              </a:solidFill>
            </a:rPr>
            <a:t> М</a:t>
          </a:r>
          <a:r>
            <a:rPr lang="uk-UA" sz="2400" dirty="0" err="1" smtClean="0">
              <a:solidFill>
                <a:schemeClr val="tx1"/>
              </a:solidFill>
            </a:rPr>
            <a:t>етодика</a:t>
          </a:r>
          <a:r>
            <a:rPr lang="uk-UA" sz="24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dirty="0" err="1" smtClean="0">
              <a:solidFill>
                <a:schemeClr val="tx1"/>
              </a:solidFill>
            </a:rPr>
            <a:t>Навч</a:t>
          </a:r>
          <a:r>
            <a:rPr lang="uk-UA" sz="2400" dirty="0" smtClean="0">
              <a:solidFill>
                <a:schemeClr val="tx1"/>
              </a:solidFill>
            </a:rPr>
            <a:t>. </a:t>
          </a:r>
          <a:r>
            <a:rPr lang="uk-UA" sz="2400" dirty="0" err="1" smtClean="0">
              <a:solidFill>
                <a:schemeClr val="tx1"/>
              </a:solidFill>
            </a:rPr>
            <a:t>пос</a:t>
          </a:r>
          <a:r>
            <a:rPr lang="uk-UA" sz="2400" dirty="0" smtClean="0">
              <a:solidFill>
                <a:schemeClr val="tx1"/>
              </a:solidFill>
            </a:rPr>
            <a:t>. / С.О. </a:t>
          </a:r>
          <a:r>
            <a:rPr lang="uk-UA" sz="2400" dirty="0" err="1" smtClean="0">
              <a:solidFill>
                <a:schemeClr val="tx1"/>
              </a:solidFill>
            </a:rPr>
            <a:t>Скворцова</a:t>
          </a:r>
          <a:r>
            <a:rPr lang="uk-UA" sz="2400" dirty="0" smtClean="0">
              <a:solidFill>
                <a:schemeClr val="tx1"/>
              </a:solidFill>
            </a:rPr>
            <a:t>, Г.І. Мартинова, Т.О. Шевченко — Одеса: Автограф, 2003.— 309 с. – С. 242-250.</a:t>
          </a:r>
          <a:endParaRPr lang="uk-UA" sz="2400" noProof="0" dirty="0">
            <a:solidFill>
              <a:schemeClr val="tx1"/>
            </a:solidFill>
          </a:endParaRP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Богданович М.В., Козак М.В., Король Я.А.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викладання математики в початкових класах: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К. А.С.К., 1998. —352 с.: іл. </a:t>
          </a:r>
          <a:r>
            <a:rPr lang="uk-UA" sz="2400" dirty="0" smtClean="0">
              <a:solidFill>
                <a:srgbClr val="FF0000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С. 309-330. </a:t>
          </a:r>
          <a:endParaRPr lang="uk-UA" sz="2400" noProof="0" dirty="0">
            <a:solidFill>
              <a:srgbClr val="FF0000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dirty="0" smtClean="0">
              <a:solidFill>
                <a:schemeClr val="tx1"/>
              </a:solidFill>
            </a:rPr>
            <a:t> </a:t>
          </a:r>
          <a:r>
            <a:rPr lang="ru-RU" sz="2400" dirty="0" smtClean="0">
              <a:solidFill>
                <a:schemeClr val="tx1"/>
              </a:solidFill>
            </a:rPr>
            <a:t>для  </a:t>
          </a:r>
          <a:r>
            <a:rPr lang="ru-RU" sz="24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навчальних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закладів</a:t>
          </a:r>
          <a:r>
            <a:rPr lang="ru-RU" sz="2400" dirty="0" smtClean="0">
              <a:solidFill>
                <a:schemeClr val="tx1"/>
              </a:solidFill>
            </a:rPr>
            <a:t>. 1 – 4 </a:t>
          </a:r>
          <a:r>
            <a:rPr lang="ru-RU" sz="2400" dirty="0" err="1" smtClean="0">
              <a:solidFill>
                <a:schemeClr val="tx1"/>
              </a:solidFill>
            </a:rPr>
            <a:t>класи</a:t>
          </a:r>
          <a:r>
            <a:rPr lang="ru-RU" sz="2400" dirty="0" smtClean="0">
              <a:solidFill>
                <a:schemeClr val="tx1"/>
              </a:solidFill>
            </a:rPr>
            <a:t>. – К. : </a:t>
          </a:r>
          <a:r>
            <a:rPr lang="ru-RU" sz="2400" dirty="0" err="1" smtClean="0">
              <a:solidFill>
                <a:schemeClr val="tx1"/>
              </a:solidFill>
            </a:rPr>
            <a:t>Видавничий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дім</a:t>
          </a:r>
          <a:r>
            <a:rPr lang="ru-RU" sz="2400" dirty="0" smtClean="0">
              <a:solidFill>
                <a:schemeClr val="tx1"/>
              </a:solidFill>
            </a:rPr>
            <a:t> «</a:t>
          </a:r>
          <a:r>
            <a:rPr lang="ru-RU" sz="2400" dirty="0" err="1" smtClean="0">
              <a:solidFill>
                <a:schemeClr val="tx1"/>
              </a:solidFill>
            </a:rPr>
            <a:t>Освіта</a:t>
          </a:r>
          <a:r>
            <a:rPr lang="ru-RU" sz="2400" dirty="0" smtClean="0">
              <a:solidFill>
                <a:schemeClr val="tx1"/>
              </a:solidFill>
            </a:rPr>
            <a:t>», 2011. – 392 с. – С. 147, 153, 160-161, 167-168.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4138DC-88AD-4D43-90B2-C286372D83D6}" type="presOf" srcId="{DD079A72-2727-424D-B5FE-A91191538121}" destId="{1B3D0ADA-319A-4940-B395-95DDFC699AD5}" srcOrd="0" destOrd="0" presId="urn:microsoft.com/office/officeart/2005/8/layout/hList6"/>
    <dgm:cxn modelId="{B9950221-58CF-4CBE-A224-8923F6A67D6B}" type="presOf" srcId="{A1FDD25E-E824-4031-88BC-0F373555732D}" destId="{4D486EF9-B268-495E-A68E-24F75757F6C9}" srcOrd="0" destOrd="0" presId="urn:microsoft.com/office/officeart/2005/8/layout/hList6"/>
    <dgm:cxn modelId="{5CB514CF-EA16-4FBD-B600-7898FA63C2EC}" type="presOf" srcId="{904D20C8-10B8-4171-B597-768FCCA53FB4}" destId="{AA690A2A-462F-4842-87AB-27D36FBE8E82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6B6A33E-6737-4B2F-BE97-AEF5E8CF97A2}" type="presOf" srcId="{F0185DEC-A004-4FA4-88FD-66C2E3F007A9}" destId="{E6B34294-6D5C-4362-AE07-3750C0B6CB94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700C8247-2A74-4F76-B9C8-396A7423E1A9}" type="presParOf" srcId="{1B3D0ADA-319A-4940-B395-95DDFC699AD5}" destId="{E6B34294-6D5C-4362-AE07-3750C0B6CB94}" srcOrd="0" destOrd="0" presId="urn:microsoft.com/office/officeart/2005/8/layout/hList6"/>
    <dgm:cxn modelId="{8DCC094E-830B-4277-BE03-0AC89BBA8954}" type="presParOf" srcId="{1B3D0ADA-319A-4940-B395-95DDFC699AD5}" destId="{E8E4BE53-D7CF-43C4-9E28-06C19846DE34}" srcOrd="1" destOrd="0" presId="urn:microsoft.com/office/officeart/2005/8/layout/hList6"/>
    <dgm:cxn modelId="{80899487-D453-4751-B708-C13B5BA83AF9}" type="presParOf" srcId="{1B3D0ADA-319A-4940-B395-95DDFC699AD5}" destId="{AA690A2A-462F-4842-87AB-27D36FBE8E82}" srcOrd="2" destOrd="0" presId="urn:microsoft.com/office/officeart/2005/8/layout/hList6"/>
    <dgm:cxn modelId="{7DC54246-83D9-4274-A578-47385E50F246}" type="presParOf" srcId="{1B3D0ADA-319A-4940-B395-95DDFC699AD5}" destId="{5B68EF68-1A81-4AB3-AAA6-287B403EDA26}" srcOrd="3" destOrd="0" presId="urn:microsoft.com/office/officeart/2005/8/layout/hList6"/>
    <dgm:cxn modelId="{C4C08B4C-8C45-4B2F-BF8C-26DAE78EFDB8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240 с. – С. </a:t>
          </a:r>
          <a:r>
            <a:rPr lang="uk-UA" sz="2400" kern="1200" smtClean="0"/>
            <a:t>190-195.</a:t>
          </a: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262 </a:t>
          </a:r>
          <a:r>
            <a:rPr lang="uk-UA" sz="2400" kern="1200" dirty="0" smtClean="0">
              <a:solidFill>
                <a:schemeClr val="tx1"/>
              </a:solidFill>
            </a:rPr>
            <a:t>с. – С. 193-213.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третьому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/ С.О. </a:t>
          </a:r>
          <a:r>
            <a:rPr lang="uk-UA" sz="2400" kern="1200" dirty="0" err="1" smtClean="0"/>
            <a:t>Скворцова</a:t>
          </a:r>
          <a:r>
            <a:rPr lang="uk-UA" sz="2400" kern="1200" dirty="0" smtClean="0"/>
            <a:t>, Г.І. Мартинова, Т.О. Шевченко — </a:t>
          </a:r>
          <a:r>
            <a:rPr lang="uk-UA" sz="2400" kern="1200" dirty="0" smtClean="0">
              <a:solidFill>
                <a:schemeClr val="tx1"/>
              </a:solidFill>
            </a:rPr>
            <a:t>Одеса: Автограф, 2003.— 268 с. – С. 204-227.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b="1" kern="1200" dirty="0" smtClean="0">
              <a:solidFill>
                <a:schemeClr val="tx1"/>
              </a:solidFill>
            </a:rPr>
            <a:t> С.О..</a:t>
          </a:r>
          <a:r>
            <a:rPr lang="ru-RU" sz="2400" kern="1200" dirty="0" smtClean="0">
              <a:solidFill>
                <a:schemeClr val="tx1"/>
              </a:solidFill>
            </a:rPr>
            <a:t> М</a:t>
          </a:r>
          <a:r>
            <a:rPr lang="uk-UA" sz="2400" kern="1200" dirty="0" err="1" smtClean="0">
              <a:solidFill>
                <a:schemeClr val="tx1"/>
              </a:solidFill>
            </a:rPr>
            <a:t>етодика</a:t>
          </a:r>
          <a:r>
            <a:rPr lang="uk-UA" sz="2400" kern="12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kern="1200" dirty="0" err="1" smtClean="0">
              <a:solidFill>
                <a:schemeClr val="tx1"/>
              </a:solidFill>
            </a:rPr>
            <a:t>Навч</a:t>
          </a:r>
          <a:r>
            <a:rPr lang="uk-UA" sz="2400" kern="1200" dirty="0" smtClean="0">
              <a:solidFill>
                <a:schemeClr val="tx1"/>
              </a:solidFill>
            </a:rPr>
            <a:t>. </a:t>
          </a:r>
          <a:r>
            <a:rPr lang="uk-UA" sz="2400" kern="1200" dirty="0" err="1" smtClean="0">
              <a:solidFill>
                <a:schemeClr val="tx1"/>
              </a:solidFill>
            </a:rPr>
            <a:t>пос</a:t>
          </a:r>
          <a:r>
            <a:rPr lang="uk-UA" sz="2400" kern="1200" dirty="0" smtClean="0">
              <a:solidFill>
                <a:schemeClr val="tx1"/>
              </a:solidFill>
            </a:rPr>
            <a:t>. / С.О. </a:t>
          </a:r>
          <a:r>
            <a:rPr lang="uk-UA" sz="2400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kern="1200" dirty="0" smtClean="0">
              <a:solidFill>
                <a:schemeClr val="tx1"/>
              </a:solidFill>
            </a:rPr>
            <a:t>, Г.І. Мартинова, Т.О. Шевченко — Одеса: Автограф, 2003.— 309 с. – С. 242-250.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Богданович М.В., Козак М.В., Король Я.А.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викладання математики в початкових класах: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К. А.С.К., 1998. —352 с.: іл. </a:t>
          </a:r>
          <a:r>
            <a:rPr lang="uk-UA" sz="2400" kern="1200" dirty="0" smtClean="0">
              <a:solidFill>
                <a:srgbClr val="FF0000"/>
              </a:solidFill>
            </a:rPr>
            <a:t> </a:t>
          </a:r>
          <a:r>
            <a:rPr lang="uk-UA" sz="2400" kern="1200" dirty="0" smtClean="0">
              <a:solidFill>
                <a:schemeClr val="tx1"/>
              </a:solidFill>
            </a:rPr>
            <a:t>С. 309-330. </a:t>
          </a:r>
          <a:endParaRPr lang="uk-UA" sz="2400" kern="1200" noProof="0" dirty="0">
            <a:solidFill>
              <a:srgbClr val="FF0000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kern="1200" dirty="0" smtClean="0">
              <a:solidFill>
                <a:schemeClr val="tx1"/>
              </a:solidFill>
            </a:rPr>
            <a:t> </a:t>
          </a:r>
          <a:r>
            <a:rPr lang="ru-RU" sz="2400" kern="1200" dirty="0" smtClean="0">
              <a:solidFill>
                <a:schemeClr val="tx1"/>
              </a:solidFill>
            </a:rPr>
            <a:t>для  </a:t>
          </a:r>
          <a:r>
            <a:rPr lang="ru-RU" sz="2400" kern="12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навчальних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закладів</a:t>
          </a:r>
          <a:r>
            <a:rPr lang="ru-RU" sz="2400" kern="1200" dirty="0" smtClean="0">
              <a:solidFill>
                <a:schemeClr val="tx1"/>
              </a:solidFill>
            </a:rPr>
            <a:t>. 1 – 4 </a:t>
          </a:r>
          <a:r>
            <a:rPr lang="ru-RU" sz="2400" kern="1200" dirty="0" err="1" smtClean="0">
              <a:solidFill>
                <a:schemeClr val="tx1"/>
              </a:solidFill>
            </a:rPr>
            <a:t>класи</a:t>
          </a:r>
          <a:r>
            <a:rPr lang="ru-RU" sz="2400" kern="1200" dirty="0" smtClean="0">
              <a:solidFill>
                <a:schemeClr val="tx1"/>
              </a:solidFill>
            </a:rPr>
            <a:t>. – К. : </a:t>
          </a:r>
          <a:r>
            <a:rPr lang="ru-RU" sz="2400" kern="1200" dirty="0" err="1" smtClean="0">
              <a:solidFill>
                <a:schemeClr val="tx1"/>
              </a:solidFill>
            </a:rPr>
            <a:t>Видавничий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дім</a:t>
          </a:r>
          <a:r>
            <a:rPr lang="ru-RU" sz="2400" kern="1200" dirty="0" smtClean="0">
              <a:solidFill>
                <a:schemeClr val="tx1"/>
              </a:solidFill>
            </a:rPr>
            <a:t> «</a:t>
          </a:r>
          <a:r>
            <a:rPr lang="ru-RU" sz="2400" kern="1200" dirty="0" err="1" smtClean="0">
              <a:solidFill>
                <a:schemeClr val="tx1"/>
              </a:solidFill>
            </a:rPr>
            <a:t>Освіта</a:t>
          </a:r>
          <a:r>
            <a:rPr lang="ru-RU" sz="2400" kern="1200" dirty="0" smtClean="0">
              <a:solidFill>
                <a:schemeClr val="tx1"/>
              </a:solidFill>
            </a:rPr>
            <a:t>», 2011. – 392 с. – С. 147, 153, 160-161, 167-168.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9C152-5CA1-4A73-807B-F7C25BD2D4D9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7B9CC-F737-4E5A-AE0E-0C835633B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3235</TotalTime>
  <Words>264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Література</vt:lpstr>
      <vt:lpstr>Література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ВИВЧЕННЯ АЛГЕБРАЇЧНОГО МАТЕРІАЛУ В КУРСІ ПОЧАТКОВОЇ МАТЕМАТИКИ</dc:title>
  <dc:creator>Светлана</dc:creator>
  <cp:lastModifiedBy>Веталь</cp:lastModifiedBy>
  <cp:revision>178</cp:revision>
  <dcterms:created xsi:type="dcterms:W3CDTF">2013-04-14T17:43:01Z</dcterms:created>
  <dcterms:modified xsi:type="dcterms:W3CDTF">2016-12-25T23:43:11Z</dcterms:modified>
</cp:coreProperties>
</file>