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0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FE9F9"/>
    <a:srgbClr val="CDFC56"/>
    <a:srgbClr val="AAEC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4" autoAdjust="0"/>
    <p:restoredTop sz="94660"/>
  </p:normalViewPr>
  <p:slideViewPr>
    <p:cSldViewPr>
      <p:cViewPr>
        <p:scale>
          <a:sx n="69" d="100"/>
          <a:sy n="69" d="100"/>
        </p:scale>
        <p:origin x="-202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Чому вчителю початкових класів потрібно знати методику алгебраїчної пропедевтики?</a:t>
          </a:r>
          <a:endParaRPr lang="ru-RU" sz="1800" spc="-70" baseline="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У чому полягають цілі і завдання вивчення алгебраїчного матеріалу? Як вони реалізуються?</a:t>
          </a:r>
          <a:endParaRPr lang="ru-RU" sz="1800" spc="-70" baseline="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9747C16B-5A0E-4F01-8F15-B107E19254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0" dirty="0" smtClean="0"/>
            <a:t>Чому важливо, передусім, вивчити нормативні документи? Які документи визначають зміст цієї змістової лінії?</a:t>
          </a:r>
          <a:endParaRPr lang="ru-RU" sz="1800" spc="0" baseline="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620FB3FB-1FA8-42C7-8FBF-78BFDE65D5F0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Який підручник найбільшою мірою реалізує зміст програми? </a:t>
          </a:r>
          <a:endParaRPr lang="uk-UA" sz="1800" spc="-7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C6A2650D-4592-450F-B12C-205BBA6DC16B}" type="par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95ACB76-2121-4A52-887F-C25BE76497C4}" type="sib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4742ECFC-42DA-49EA-B76A-3982838904A1}">
      <dgm:prSet custT="1"/>
      <dgm:spPr/>
      <dgm:t>
        <a:bodyPr/>
        <a:lstStyle/>
        <a:p>
          <a:pPr>
            <a:lnSpc>
              <a:spcPct val="70000"/>
            </a:lnSpc>
          </a:pPr>
          <a:r>
            <a:rPr kumimoji="0" lang="uk-UA" sz="1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Які навчальні технології переважно застосовуються на уроках з теми?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A568947-F2B3-46F0-A188-75CC8F331763}" type="par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66A293C-7E5E-41DF-AC19-FEBEFD98872C}" type="sib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1346AEA-7245-4334-8B22-FBEE0259D9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spc="-70" baseline="0" dirty="0" smtClean="0"/>
        </a:p>
      </dgm:t>
    </dgm:pt>
    <dgm:pt modelId="{56ADA7DC-90D7-4A8B-A4B2-1DDEC85F4CCE}" type="sib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1EFA201-F789-4599-9DB0-477AB4902ECD}" type="par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D57B1AE8-69D2-4E72-85E9-3D65111C81EA}">
      <dgm:prSet custT="1"/>
      <dgm:spPr/>
      <dgm:t>
        <a:bodyPr/>
        <a:lstStyle/>
        <a:p>
          <a:pPr marR="0" eaLnBrk="1" fontAlgn="auto" latinLnBrk="0" hangingPunct="1">
            <a:lnSpc>
              <a:spcPct val="70000"/>
            </a:lnSpc>
            <a:buClrTx/>
            <a:buSzTx/>
            <a:buFontTx/>
            <a:tabLst/>
            <a:defRPr/>
          </a:pPr>
          <a:r>
            <a:rPr kumimoji="0" lang="uk-UA" sz="1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Що варто враховувати, добираючи методи навчання до уроків з теми? </a:t>
          </a:r>
          <a:endParaRPr lang="uk-UA" sz="1800" spc="-7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CE41E876-B402-4C93-AA25-F4C0258BB1A9}" type="parTrans" cxnId="{7497BCD8-A187-4613-92F9-D8FAAA63E710}">
      <dgm:prSet/>
      <dgm:spPr/>
      <dgm:t>
        <a:bodyPr/>
        <a:lstStyle/>
        <a:p>
          <a:endParaRPr lang="ru-RU"/>
        </a:p>
      </dgm:t>
    </dgm:pt>
    <dgm:pt modelId="{988CBDAE-32BE-4C9A-B783-D11522299CB9}" type="sibTrans" cxnId="{7497BCD8-A187-4613-92F9-D8FAAA63E710}">
      <dgm:prSet/>
      <dgm:spPr/>
      <dgm:t>
        <a:bodyPr/>
        <a:lstStyle/>
        <a:p>
          <a:endParaRPr lang="ru-RU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8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8" custScaleX="215069" custScaleY="205668" custLinFactNeighborX="-62047" custLinFactNeighborY="-143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7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8" custScaleX="503502" custScaleY="281420" custLinFactY="16250" custLinFactNeighborX="-8333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7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8" custScaleX="496634" custScaleY="232563" custLinFactX="28025" custLinFactY="84861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2" presStyleCnt="7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3" presStyleCnt="8" custScaleX="472797" custScaleY="226574" custLinFactX="191298" custLinFactY="-26822" custLinFactNeighborX="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8D54-1A76-41BE-A06A-CE665989668E}" type="pres">
      <dgm:prSet presAssocID="{B1EFA201-F789-4599-9DB0-477AB4902ECD}" presName="Name25" presStyleLbl="parChTrans1D1" presStyleIdx="3" presStyleCnt="7"/>
      <dgm:spPr/>
      <dgm:t>
        <a:bodyPr/>
        <a:lstStyle/>
        <a:p>
          <a:endParaRPr lang="ru-RU"/>
        </a:p>
      </dgm:t>
    </dgm:pt>
    <dgm:pt modelId="{8CC17502-C6E8-4394-A9C5-BBD50CDA0FC2}" type="pres">
      <dgm:prSet presAssocID="{01346AEA-7245-4334-8B22-FBEE0259D948}" presName="node" presStyleCnt="0"/>
      <dgm:spPr/>
      <dgm:t>
        <a:bodyPr/>
        <a:lstStyle/>
        <a:p>
          <a:endParaRPr lang="ru-RU"/>
        </a:p>
      </dgm:t>
    </dgm:pt>
    <dgm:pt modelId="{33CAB849-1A6D-4304-842C-36E06967567F}" type="pres">
      <dgm:prSet presAssocID="{01346AEA-7245-4334-8B22-FBEE0259D948}" presName="parentNode" presStyleLbl="node1" presStyleIdx="4" presStyleCnt="8" custScaleX="533539" custScaleY="255078" custLinFactX="171793" custLinFactNeighborX="200000" custLinFactNeighborY="819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C8A-12DE-4DD2-9A5E-C11DA5A6D98E}" type="pres">
      <dgm:prSet presAssocID="{01346AEA-7245-4334-8B22-FBEE0259D9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60CFB-9785-4F36-8FCF-3BE5E7FAF334}" type="pres">
      <dgm:prSet presAssocID="{C6A2650D-4592-450F-B12C-205BBA6DC16B}" presName="Name25" presStyleLbl="parChTrans1D1" presStyleIdx="4" presStyleCnt="7"/>
      <dgm:spPr/>
      <dgm:t>
        <a:bodyPr/>
        <a:lstStyle/>
        <a:p>
          <a:endParaRPr lang="ru-RU"/>
        </a:p>
      </dgm:t>
    </dgm:pt>
    <dgm:pt modelId="{9C37B37E-0B08-41BF-8B41-5AB3B8695ACB}" type="pres">
      <dgm:prSet presAssocID="{620FB3FB-1FA8-42C7-8FBF-78BFDE65D5F0}" presName="node" presStyleCnt="0"/>
      <dgm:spPr/>
    </dgm:pt>
    <dgm:pt modelId="{70F5BD76-5989-4032-94B3-558D2DDF0016}" type="pres">
      <dgm:prSet presAssocID="{620FB3FB-1FA8-42C7-8FBF-78BFDE65D5F0}" presName="parentNode" presStyleLbl="node1" presStyleIdx="5" presStyleCnt="8" custScaleX="444887" custScaleY="207688" custLinFactX="-44512" custLinFactNeighborX="-100000" custLinFactNeighborY="86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2250-5913-4924-9E9C-F5A1A3A4C59C}" type="pres">
      <dgm:prSet presAssocID="{620FB3FB-1FA8-42C7-8FBF-78BFDE65D5F0}" presName="childNode" presStyleLbl="revTx" presStyleIdx="0" presStyleCnt="0">
        <dgm:presLayoutVars>
          <dgm:bulletEnabled val="1"/>
        </dgm:presLayoutVars>
      </dgm:prSet>
      <dgm:spPr/>
    </dgm:pt>
    <dgm:pt modelId="{6020412D-CB15-4EA6-94D1-B74379CACF36}" type="pres">
      <dgm:prSet presAssocID="{CE41E876-B402-4C93-AA25-F4C0258BB1A9}" presName="Name25" presStyleLbl="parChTrans1D1" presStyleIdx="5" presStyleCnt="7"/>
      <dgm:spPr/>
      <dgm:t>
        <a:bodyPr/>
        <a:lstStyle/>
        <a:p>
          <a:endParaRPr lang="ru-RU"/>
        </a:p>
      </dgm:t>
    </dgm:pt>
    <dgm:pt modelId="{4458EC56-EE7A-48E7-A845-E570CB6C21D6}" type="pres">
      <dgm:prSet presAssocID="{D57B1AE8-69D2-4E72-85E9-3D65111C81EA}" presName="node" presStyleCnt="0"/>
      <dgm:spPr/>
    </dgm:pt>
    <dgm:pt modelId="{EBA8B6A3-0862-49F8-8DD0-2DBFBA1A8F96}" type="pres">
      <dgm:prSet presAssocID="{D57B1AE8-69D2-4E72-85E9-3D65111C81EA}" presName="parentNode" presStyleLbl="node1" presStyleIdx="6" presStyleCnt="8" custScaleX="506522" custScaleY="248571" custLinFactX="100000" custLinFactNeighborX="158079" custLinFactNeighborY="348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56354-3A35-41D8-99B5-DF04A0995847}" type="pres">
      <dgm:prSet presAssocID="{D57B1AE8-69D2-4E72-85E9-3D65111C81EA}" presName="childNode" presStyleLbl="revTx" presStyleIdx="0" presStyleCnt="0">
        <dgm:presLayoutVars>
          <dgm:bulletEnabled val="1"/>
        </dgm:presLayoutVars>
      </dgm:prSet>
      <dgm:spPr/>
    </dgm:pt>
    <dgm:pt modelId="{21DE704B-54BD-4A74-8961-1222F18D39D5}" type="pres">
      <dgm:prSet presAssocID="{BA568947-F2B3-46F0-A188-75CC8F331763}" presName="Name25" presStyleLbl="parChTrans1D1" presStyleIdx="6" presStyleCnt="7"/>
      <dgm:spPr/>
      <dgm:t>
        <a:bodyPr/>
        <a:lstStyle/>
        <a:p>
          <a:endParaRPr lang="ru-RU"/>
        </a:p>
      </dgm:t>
    </dgm:pt>
    <dgm:pt modelId="{6B10B437-283F-4A40-8C3A-A2BAB757EBAA}" type="pres">
      <dgm:prSet presAssocID="{4742ECFC-42DA-49EA-B76A-3982838904A1}" presName="node" presStyleCnt="0"/>
      <dgm:spPr/>
    </dgm:pt>
    <dgm:pt modelId="{6FC95440-AED4-47D0-A870-9B2006FFCAB4}" type="pres">
      <dgm:prSet presAssocID="{4742ECFC-42DA-49EA-B76A-3982838904A1}" presName="parentNode" presStyleLbl="node1" presStyleIdx="7" presStyleCnt="8" custScaleX="360222" custScaleY="272839" custLinFactX="-181124" custLinFactY="-4185" custLinFactNeighborX="-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CADE-8F15-42CD-8B38-60BA5A50D4A6}" type="pres">
      <dgm:prSet presAssocID="{4742ECFC-42DA-49EA-B76A-3982838904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237B6CA-7747-4D02-B133-C2DE26BCE27F}" type="presOf" srcId="{BA568947-F2B3-46F0-A188-75CC8F331763}" destId="{21DE704B-54BD-4A74-8961-1222F18D39D5}" srcOrd="0" destOrd="0" presId="urn:microsoft.com/office/officeart/2005/8/layout/radial2"/>
    <dgm:cxn modelId="{7FDC4399-A49B-415C-86FC-9BFC7A7C60C6}" type="presOf" srcId="{09321470-69F7-4A57-87BF-D382AAE46F15}" destId="{7B67D409-41C8-4462-B703-15295BDE973B}" srcOrd="0" destOrd="0" presId="urn:microsoft.com/office/officeart/2005/8/layout/radial2"/>
    <dgm:cxn modelId="{64C0A934-FB52-4E3C-BE4B-9FA2D13DB493}" type="presOf" srcId="{D57B1AE8-69D2-4E72-85E9-3D65111C81EA}" destId="{EBA8B6A3-0862-49F8-8DD0-2DBFBA1A8F96}" srcOrd="0" destOrd="0" presId="urn:microsoft.com/office/officeart/2005/8/layout/radial2"/>
    <dgm:cxn modelId="{F666FAEF-48AB-410E-98F6-4C4CE912BCA4}" type="presOf" srcId="{01346AEA-7245-4334-8B22-FBEE0259D948}" destId="{33CAB849-1A6D-4304-842C-36E06967567F}" srcOrd="0" destOrd="0" presId="urn:microsoft.com/office/officeart/2005/8/layout/radial2"/>
    <dgm:cxn modelId="{66522B10-50A7-4C31-A343-2E21A627A790}" type="presOf" srcId="{C6A2650D-4592-450F-B12C-205BBA6DC16B}" destId="{24160CFB-9785-4F36-8FCF-3BE5E7FAF334}" srcOrd="0" destOrd="0" presId="urn:microsoft.com/office/officeart/2005/8/layout/radial2"/>
    <dgm:cxn modelId="{89D9B76A-7542-42EA-ACA5-2582C9646D41}" type="presOf" srcId="{88F48A50-D5AF-4B10-9843-ED9B35349155}" destId="{B7B82133-1255-4D7C-9773-CDD7AC565850}" srcOrd="0" destOrd="0" presId="urn:microsoft.com/office/officeart/2005/8/layout/radial2"/>
    <dgm:cxn modelId="{54C74F5D-E59A-4A16-B566-B524B165E0B0}" type="presOf" srcId="{B1EFA201-F789-4599-9DB0-477AB4902ECD}" destId="{217D8D54-1A76-41BE-A06A-CE665989668E}" srcOrd="0" destOrd="0" presId="urn:microsoft.com/office/officeart/2005/8/layout/radial2"/>
    <dgm:cxn modelId="{89C0849B-CE31-4BC8-B91D-21B7B3FDED25}" type="presOf" srcId="{9747C16B-5A0E-4F01-8F15-B107E19254FC}" destId="{2E62FA2E-99B9-41C6-B04F-C8F40ED9EF95}" srcOrd="0" destOrd="0" presId="urn:microsoft.com/office/officeart/2005/8/layout/radial2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9A7DB84C-F348-4A9F-A538-11C2CEF98038}" type="presOf" srcId="{61230914-E411-496F-8FF9-20F1836C95CC}" destId="{517435A2-9728-4C97-A0CA-EBF3CCBC97B9}" srcOrd="0" destOrd="0" presId="urn:microsoft.com/office/officeart/2005/8/layout/radial2"/>
    <dgm:cxn modelId="{274D33F1-A193-49DC-AFD4-1246E750323D}" srcId="{61230914-E411-496F-8FF9-20F1836C95CC}" destId="{0E019FB5-439C-4B38-A23D-DA100B86E997}" srcOrd="2" destOrd="0" parTransId="{42A06D5D-24DE-46FC-B291-36ACC78F29A4}" sibTransId="{4C43BE77-F843-4343-AF1A-73F8147C15B9}"/>
    <dgm:cxn modelId="{45B0BF9E-AC43-4C97-A539-F7EDE9A3C52A}" type="presOf" srcId="{575A2D70-1B91-4758-BA8F-3CF425C8FF8C}" destId="{38679AB5-E0F1-40D2-B5FE-1BF9C8A55EAD}" srcOrd="0" destOrd="0" presId="urn:microsoft.com/office/officeart/2005/8/layout/radial2"/>
    <dgm:cxn modelId="{8650B9B3-0406-4ACF-ADBA-933CA472A707}" srcId="{61230914-E411-496F-8FF9-20F1836C95CC}" destId="{620FB3FB-1FA8-42C7-8FBF-78BFDE65D5F0}" srcOrd="4" destOrd="0" parTransId="{C6A2650D-4592-450F-B12C-205BBA6DC16B}" sibTransId="{B95ACB76-2121-4A52-887F-C25BE76497C4}"/>
    <dgm:cxn modelId="{626CE94D-D2FC-4E6E-87D1-853EB6DDF20E}" type="presOf" srcId="{4742ECFC-42DA-49EA-B76A-3982838904A1}" destId="{6FC95440-AED4-47D0-A870-9B2006FFCAB4}" srcOrd="0" destOrd="0" presId="urn:microsoft.com/office/officeart/2005/8/layout/radial2"/>
    <dgm:cxn modelId="{6875A82F-9D05-49E0-B41B-83685ECBB35F}" srcId="{61230914-E411-496F-8FF9-20F1836C95CC}" destId="{4742ECFC-42DA-49EA-B76A-3982838904A1}" srcOrd="6" destOrd="0" parTransId="{BA568947-F2B3-46F0-A188-75CC8F331763}" sibTransId="{F66A293C-7E5E-41DF-AC19-FEBEFD98872C}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F6E6C4F1-3D9F-409D-B1C4-4DE1A05887A9}" srcId="{61230914-E411-496F-8FF9-20F1836C95CC}" destId="{01346AEA-7245-4334-8B22-FBEE0259D948}" srcOrd="3" destOrd="0" parTransId="{B1EFA201-F789-4599-9DB0-477AB4902ECD}" sibTransId="{56ADA7DC-90D7-4A8B-A4B2-1DDEC85F4CCE}"/>
    <dgm:cxn modelId="{779CFBCF-5D94-4821-A525-23B2EBA4671E}" type="presOf" srcId="{0E019FB5-439C-4B38-A23D-DA100B86E997}" destId="{2B05C3DE-A3BE-4A97-9B99-8C391FDBFBEE}" srcOrd="0" destOrd="0" presId="urn:microsoft.com/office/officeart/2005/8/layout/radial2"/>
    <dgm:cxn modelId="{7497BCD8-A187-4613-92F9-D8FAAA63E710}" srcId="{61230914-E411-496F-8FF9-20F1836C95CC}" destId="{D57B1AE8-69D2-4E72-85E9-3D65111C81EA}" srcOrd="5" destOrd="0" parTransId="{CE41E876-B402-4C93-AA25-F4C0258BB1A9}" sibTransId="{988CBDAE-32BE-4C9A-B783-D11522299CB9}"/>
    <dgm:cxn modelId="{BA2FEEFD-D348-4300-BFF5-D579E32E96FC}" type="presOf" srcId="{CE41E876-B402-4C93-AA25-F4C0258BB1A9}" destId="{6020412D-CB15-4EA6-94D1-B74379CACF36}" srcOrd="0" destOrd="0" presId="urn:microsoft.com/office/officeart/2005/8/layout/radial2"/>
    <dgm:cxn modelId="{3137F275-0A63-4065-8B5F-00260088821D}" type="presOf" srcId="{42A06D5D-24DE-46FC-B291-36ACC78F29A4}" destId="{780418A7-920D-49D0-984B-81E7C2C1F533}" srcOrd="0" destOrd="0" presId="urn:microsoft.com/office/officeart/2005/8/layout/radial2"/>
    <dgm:cxn modelId="{9881A973-6EBC-4E0A-81A9-75ED6697D98E}" type="presOf" srcId="{620FB3FB-1FA8-42C7-8FBF-78BFDE65D5F0}" destId="{70F5BD76-5989-4032-94B3-558D2DDF0016}" srcOrd="0" destOrd="0" presId="urn:microsoft.com/office/officeart/2005/8/layout/radial2"/>
    <dgm:cxn modelId="{D341110E-8D94-4968-A4B7-34A39DD03D9F}" type="presParOf" srcId="{517435A2-9728-4C97-A0CA-EBF3CCBC97B9}" destId="{3890A4CB-85FF-4F05-8C2A-97F650C50960}" srcOrd="0" destOrd="0" presId="urn:microsoft.com/office/officeart/2005/8/layout/radial2"/>
    <dgm:cxn modelId="{CB944E22-341C-4EE8-92C8-BA72C891916F}" type="presParOf" srcId="{3890A4CB-85FF-4F05-8C2A-97F650C50960}" destId="{1F70D46B-10A1-4CE4-846A-A1D410163204}" srcOrd="0" destOrd="0" presId="urn:microsoft.com/office/officeart/2005/8/layout/radial2"/>
    <dgm:cxn modelId="{E6CF29C1-EAB0-47E4-BE78-41839EFFCDA0}" type="presParOf" srcId="{1F70D46B-10A1-4CE4-846A-A1D410163204}" destId="{D43D0A7A-A69D-4377-9419-126878B6DF65}" srcOrd="0" destOrd="0" presId="urn:microsoft.com/office/officeart/2005/8/layout/radial2"/>
    <dgm:cxn modelId="{6EBEE928-1251-4E68-9FCA-208BB3062119}" type="presParOf" srcId="{1F70D46B-10A1-4CE4-846A-A1D410163204}" destId="{604AB985-1F49-46AA-A08C-C88FE1AF056C}" srcOrd="1" destOrd="0" presId="urn:microsoft.com/office/officeart/2005/8/layout/radial2"/>
    <dgm:cxn modelId="{49AA8B17-E3AC-4DE7-A467-50C67F100612}" type="presParOf" srcId="{3890A4CB-85FF-4F05-8C2A-97F650C50960}" destId="{B7B82133-1255-4D7C-9773-CDD7AC565850}" srcOrd="1" destOrd="0" presId="urn:microsoft.com/office/officeart/2005/8/layout/radial2"/>
    <dgm:cxn modelId="{1C9FD777-437D-41D7-AC5E-D7FFB74C91FB}" type="presParOf" srcId="{3890A4CB-85FF-4F05-8C2A-97F650C50960}" destId="{09B93B01-6E1E-4897-955B-1881155796B6}" srcOrd="2" destOrd="0" presId="urn:microsoft.com/office/officeart/2005/8/layout/radial2"/>
    <dgm:cxn modelId="{A7BE9CA8-613D-46DB-A310-B87224203F80}" type="presParOf" srcId="{09B93B01-6E1E-4897-955B-1881155796B6}" destId="{38679AB5-E0F1-40D2-B5FE-1BF9C8A55EAD}" srcOrd="0" destOrd="0" presId="urn:microsoft.com/office/officeart/2005/8/layout/radial2"/>
    <dgm:cxn modelId="{B362D5C4-B1EC-4104-86D2-D9828C2DCA12}" type="presParOf" srcId="{09B93B01-6E1E-4897-955B-1881155796B6}" destId="{355589E8-269A-446E-826B-D0CEA345C5CD}" srcOrd="1" destOrd="0" presId="urn:microsoft.com/office/officeart/2005/8/layout/radial2"/>
    <dgm:cxn modelId="{97C0B842-829C-48EB-8073-A13D48A39032}" type="presParOf" srcId="{3890A4CB-85FF-4F05-8C2A-97F650C50960}" destId="{7B67D409-41C8-4462-B703-15295BDE973B}" srcOrd="3" destOrd="0" presId="urn:microsoft.com/office/officeart/2005/8/layout/radial2"/>
    <dgm:cxn modelId="{3E4F688B-F494-4E7B-B1E9-CEBF1B39789A}" type="presParOf" srcId="{3890A4CB-85FF-4F05-8C2A-97F650C50960}" destId="{F586470D-EF85-49EE-B17C-778F327944AB}" srcOrd="4" destOrd="0" presId="urn:microsoft.com/office/officeart/2005/8/layout/radial2"/>
    <dgm:cxn modelId="{538E4522-9834-4BAD-8389-957C6FE31202}" type="presParOf" srcId="{F586470D-EF85-49EE-B17C-778F327944AB}" destId="{2E62FA2E-99B9-41C6-B04F-C8F40ED9EF95}" srcOrd="0" destOrd="0" presId="urn:microsoft.com/office/officeart/2005/8/layout/radial2"/>
    <dgm:cxn modelId="{8A34954C-8676-4495-B062-EEE73D20C68E}" type="presParOf" srcId="{F586470D-EF85-49EE-B17C-778F327944AB}" destId="{2F967FC5-8322-4AC3-9AD1-B6D008376512}" srcOrd="1" destOrd="0" presId="urn:microsoft.com/office/officeart/2005/8/layout/radial2"/>
    <dgm:cxn modelId="{D799617F-E67E-4DE1-A392-9FBC3C62FC70}" type="presParOf" srcId="{3890A4CB-85FF-4F05-8C2A-97F650C50960}" destId="{780418A7-920D-49D0-984B-81E7C2C1F533}" srcOrd="5" destOrd="0" presId="urn:microsoft.com/office/officeart/2005/8/layout/radial2"/>
    <dgm:cxn modelId="{E62D372F-4833-4879-8DB9-C3976B213EF0}" type="presParOf" srcId="{3890A4CB-85FF-4F05-8C2A-97F650C50960}" destId="{850773E5-7A1B-458F-86F8-DB6CC37ABFF1}" srcOrd="6" destOrd="0" presId="urn:microsoft.com/office/officeart/2005/8/layout/radial2"/>
    <dgm:cxn modelId="{C207B361-FC80-4EF1-B978-C723B52B113D}" type="presParOf" srcId="{850773E5-7A1B-458F-86F8-DB6CC37ABFF1}" destId="{2B05C3DE-A3BE-4A97-9B99-8C391FDBFBEE}" srcOrd="0" destOrd="0" presId="urn:microsoft.com/office/officeart/2005/8/layout/radial2"/>
    <dgm:cxn modelId="{AD0CB23B-247A-4B85-9CF1-77ADE5FB4D7C}" type="presParOf" srcId="{850773E5-7A1B-458F-86F8-DB6CC37ABFF1}" destId="{55E3D1E2-FA68-4D38-B45A-3FB72BFD2484}" srcOrd="1" destOrd="0" presId="urn:microsoft.com/office/officeart/2005/8/layout/radial2"/>
    <dgm:cxn modelId="{A17E7C6E-0C95-4FDA-B28C-3A7C3F9A768C}" type="presParOf" srcId="{3890A4CB-85FF-4F05-8C2A-97F650C50960}" destId="{217D8D54-1A76-41BE-A06A-CE665989668E}" srcOrd="7" destOrd="0" presId="urn:microsoft.com/office/officeart/2005/8/layout/radial2"/>
    <dgm:cxn modelId="{8B12B7E9-3AB3-4792-AEE6-A4E3581ADD74}" type="presParOf" srcId="{3890A4CB-85FF-4F05-8C2A-97F650C50960}" destId="{8CC17502-C6E8-4394-A9C5-BBD50CDA0FC2}" srcOrd="8" destOrd="0" presId="urn:microsoft.com/office/officeart/2005/8/layout/radial2"/>
    <dgm:cxn modelId="{2F6CAE67-138C-45BE-9FEE-33EB62869D01}" type="presParOf" srcId="{8CC17502-C6E8-4394-A9C5-BBD50CDA0FC2}" destId="{33CAB849-1A6D-4304-842C-36E06967567F}" srcOrd="0" destOrd="0" presId="urn:microsoft.com/office/officeart/2005/8/layout/radial2"/>
    <dgm:cxn modelId="{CF7BB23D-249C-48BF-B93A-D7D7C45E44B2}" type="presParOf" srcId="{8CC17502-C6E8-4394-A9C5-BBD50CDA0FC2}" destId="{56FB0C8A-12DE-4DD2-9A5E-C11DA5A6D98E}" srcOrd="1" destOrd="0" presId="urn:microsoft.com/office/officeart/2005/8/layout/radial2"/>
    <dgm:cxn modelId="{B817E352-79A6-45F3-BEA1-5958E8D032FF}" type="presParOf" srcId="{3890A4CB-85FF-4F05-8C2A-97F650C50960}" destId="{24160CFB-9785-4F36-8FCF-3BE5E7FAF334}" srcOrd="9" destOrd="0" presId="urn:microsoft.com/office/officeart/2005/8/layout/radial2"/>
    <dgm:cxn modelId="{49091532-8DCC-41F6-99F5-9557538BF401}" type="presParOf" srcId="{3890A4CB-85FF-4F05-8C2A-97F650C50960}" destId="{9C37B37E-0B08-41BF-8B41-5AB3B8695ACB}" srcOrd="10" destOrd="0" presId="urn:microsoft.com/office/officeart/2005/8/layout/radial2"/>
    <dgm:cxn modelId="{135BD6CC-B055-4EDB-83CC-4EB081118028}" type="presParOf" srcId="{9C37B37E-0B08-41BF-8B41-5AB3B8695ACB}" destId="{70F5BD76-5989-4032-94B3-558D2DDF0016}" srcOrd="0" destOrd="0" presId="urn:microsoft.com/office/officeart/2005/8/layout/radial2"/>
    <dgm:cxn modelId="{1D49DD47-C02D-4797-A733-D3D895F7A9E4}" type="presParOf" srcId="{9C37B37E-0B08-41BF-8B41-5AB3B8695ACB}" destId="{7F442250-5913-4924-9E9C-F5A1A3A4C59C}" srcOrd="1" destOrd="0" presId="urn:microsoft.com/office/officeart/2005/8/layout/radial2"/>
    <dgm:cxn modelId="{86189033-BF26-4CBE-931E-9157913C96CC}" type="presParOf" srcId="{3890A4CB-85FF-4F05-8C2A-97F650C50960}" destId="{6020412D-CB15-4EA6-94D1-B74379CACF36}" srcOrd="11" destOrd="0" presId="urn:microsoft.com/office/officeart/2005/8/layout/radial2"/>
    <dgm:cxn modelId="{E42BC034-E3EC-4C92-BDC6-4B9FCC65D135}" type="presParOf" srcId="{3890A4CB-85FF-4F05-8C2A-97F650C50960}" destId="{4458EC56-EE7A-48E7-A845-E570CB6C21D6}" srcOrd="12" destOrd="0" presId="urn:microsoft.com/office/officeart/2005/8/layout/radial2"/>
    <dgm:cxn modelId="{5B421BC8-2775-44E1-B01D-62CBAEBFA6FF}" type="presParOf" srcId="{4458EC56-EE7A-48E7-A845-E570CB6C21D6}" destId="{EBA8B6A3-0862-49F8-8DD0-2DBFBA1A8F96}" srcOrd="0" destOrd="0" presId="urn:microsoft.com/office/officeart/2005/8/layout/radial2"/>
    <dgm:cxn modelId="{8FBE01B4-D2DC-44CC-87DE-83E869DBDE38}" type="presParOf" srcId="{4458EC56-EE7A-48E7-A845-E570CB6C21D6}" destId="{33156354-3A35-41D8-99B5-DF04A0995847}" srcOrd="1" destOrd="0" presId="urn:microsoft.com/office/officeart/2005/8/layout/radial2"/>
    <dgm:cxn modelId="{675BF9B6-D038-4F5D-A68E-EA1952CF194B}" type="presParOf" srcId="{3890A4CB-85FF-4F05-8C2A-97F650C50960}" destId="{21DE704B-54BD-4A74-8961-1222F18D39D5}" srcOrd="13" destOrd="0" presId="urn:microsoft.com/office/officeart/2005/8/layout/radial2"/>
    <dgm:cxn modelId="{57EF83C9-47BE-4695-A129-33C41B9550F4}" type="presParOf" srcId="{3890A4CB-85FF-4F05-8C2A-97F650C50960}" destId="{6B10B437-283F-4A40-8C3A-A2BAB757EBAA}" srcOrd="14" destOrd="0" presId="urn:microsoft.com/office/officeart/2005/8/layout/radial2"/>
    <dgm:cxn modelId="{7A7BEFFE-5BFD-41F8-874C-FE487F1A221E}" type="presParOf" srcId="{6B10B437-283F-4A40-8C3A-A2BAB757EBAA}" destId="{6FC95440-AED4-47D0-A870-9B2006FFCAB4}" srcOrd="0" destOrd="0" presId="urn:microsoft.com/office/officeart/2005/8/layout/radial2"/>
    <dgm:cxn modelId="{7F3AD26D-C58C-48D1-A745-EB5452281B8C}" type="presParOf" srcId="{6B10B437-283F-4A40-8C3A-A2BAB757EBAA}" destId="{8ED5CADE-8F15-42CD-8B38-60BA5A50D4A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E704B-54BD-4A74-8961-1222F18D39D5}">
      <dsp:nvSpPr>
        <dsp:cNvPr id="0" name=""/>
        <dsp:cNvSpPr/>
      </dsp:nvSpPr>
      <dsp:spPr>
        <a:xfrm rot="6776632">
          <a:off x="1481964" y="3667684"/>
          <a:ext cx="641728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641728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0412D-CB15-4EA6-94D1-B74379CACF36}">
      <dsp:nvSpPr>
        <dsp:cNvPr id="0" name=""/>
        <dsp:cNvSpPr/>
      </dsp:nvSpPr>
      <dsp:spPr>
        <a:xfrm rot="1626237">
          <a:off x="2350361" y="3806269"/>
          <a:ext cx="2770554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2770554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60CFB-9785-4F36-8FCF-3BE5E7FAF334}">
      <dsp:nvSpPr>
        <dsp:cNvPr id="0" name=""/>
        <dsp:cNvSpPr/>
      </dsp:nvSpPr>
      <dsp:spPr>
        <a:xfrm rot="1835650">
          <a:off x="2473220" y="3314216"/>
          <a:ext cx="420531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420531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8D54-1A76-41BE-A06A-CE665989668E}">
      <dsp:nvSpPr>
        <dsp:cNvPr id="0" name=""/>
        <dsp:cNvSpPr/>
      </dsp:nvSpPr>
      <dsp:spPr>
        <a:xfrm rot="363534">
          <a:off x="2493682" y="3177797"/>
          <a:ext cx="3153620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153620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20474745">
          <a:off x="2399743" y="2209258"/>
          <a:ext cx="3870422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870422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20992927">
          <a:off x="2493154" y="2791011"/>
          <a:ext cx="1200696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1200696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8125697">
          <a:off x="2217131" y="2321066"/>
          <a:ext cx="575468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575468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142849" y="1628362"/>
          <a:ext cx="2480603" cy="23721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1491868" y="195603"/>
          <a:ext cx="3484431" cy="1947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вчителю початкових класів потрібно знати методику алгебраїчної пропедевтики?</a:t>
          </a:r>
          <a:endParaRPr lang="ru-RU" sz="1800" kern="1200" spc="-70" baseline="0" dirty="0"/>
        </a:p>
      </dsp:txBody>
      <dsp:txXfrm>
        <a:off x="1491868" y="195603"/>
        <a:ext cx="3484431" cy="1947537"/>
      </dsp:txXfrm>
    </dsp:sp>
    <dsp:sp modelId="{2E62FA2E-99B9-41C6-B04F-C8F40ED9EF95}">
      <dsp:nvSpPr>
        <dsp:cNvPr id="0" name=""/>
        <dsp:cNvSpPr/>
      </dsp:nvSpPr>
      <dsp:spPr>
        <a:xfrm>
          <a:off x="3571869" y="1605285"/>
          <a:ext cx="3436902" cy="16094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0" dirty="0" smtClean="0"/>
            <a:t>Чому важливо, передусім, вивчити нормативні документи? Які документи визначають зміст цієї змістової лінії?</a:t>
          </a:r>
          <a:endParaRPr lang="ru-RU" sz="1800" kern="1200" spc="0" baseline="0" dirty="0"/>
        </a:p>
      </dsp:txBody>
      <dsp:txXfrm>
        <a:off x="3571869" y="1605285"/>
        <a:ext cx="3436902" cy="1609427"/>
      </dsp:txXfrm>
    </dsp:sp>
    <dsp:sp modelId="{2B05C3DE-A3BE-4A97-9B99-8C391FDBFBEE}">
      <dsp:nvSpPr>
        <dsp:cNvPr id="0" name=""/>
        <dsp:cNvSpPr/>
      </dsp:nvSpPr>
      <dsp:spPr>
        <a:xfrm>
          <a:off x="5866322" y="360847"/>
          <a:ext cx="3271941" cy="1567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У чому полягають цілі і завдання вивчення алгебраїчного матеріалу? Як вони реалізуються?</a:t>
          </a:r>
          <a:endParaRPr lang="ru-RU" sz="1800" kern="1200" spc="-70" baseline="0" dirty="0"/>
        </a:p>
      </dsp:txBody>
      <dsp:txXfrm>
        <a:off x="5866322" y="360847"/>
        <a:ext cx="3271941" cy="1567981"/>
      </dsp:txXfrm>
    </dsp:sp>
    <dsp:sp modelId="{33CAB849-1A6D-4304-842C-36E06967567F}">
      <dsp:nvSpPr>
        <dsp:cNvPr id="0" name=""/>
        <dsp:cNvSpPr/>
      </dsp:nvSpPr>
      <dsp:spPr>
        <a:xfrm>
          <a:off x="5594610" y="2663918"/>
          <a:ext cx="3692299" cy="17652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kern="1200" spc="-70" baseline="0" dirty="0" smtClean="0"/>
        </a:p>
      </dsp:txBody>
      <dsp:txXfrm>
        <a:off x="5594610" y="2663918"/>
        <a:ext cx="3692299" cy="1765240"/>
      </dsp:txXfrm>
    </dsp:sp>
    <dsp:sp modelId="{70F5BD76-5989-4032-94B3-558D2DDF0016}">
      <dsp:nvSpPr>
        <dsp:cNvPr id="0" name=""/>
        <dsp:cNvSpPr/>
      </dsp:nvSpPr>
      <dsp:spPr>
        <a:xfrm>
          <a:off x="2279023" y="3277625"/>
          <a:ext cx="3078792" cy="14372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Який підручник найбільшою мірою реалізує зміст програми? </a:t>
          </a:r>
          <a:endParaRPr lang="uk-UA" sz="1800" kern="1200" spc="-7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279023" y="3277625"/>
        <a:ext cx="3078792" cy="1437282"/>
      </dsp:txXfrm>
    </dsp:sp>
    <dsp:sp modelId="{EBA8B6A3-0862-49F8-8DD0-2DBFBA1A8F96}">
      <dsp:nvSpPr>
        <dsp:cNvPr id="0" name=""/>
        <dsp:cNvSpPr/>
      </dsp:nvSpPr>
      <dsp:spPr>
        <a:xfrm>
          <a:off x="4429126" y="4209145"/>
          <a:ext cx="3505331" cy="17202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R="0" lvl="0" algn="ctr" defTabSz="800100" eaLnBrk="1" fontAlgn="auto" latinLnBrk="0" hangingPunct="1">
            <a:lnSpc>
              <a:spcPct val="7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Що варто враховувати, добираючи методи навчання до уроків з теми? </a:t>
          </a:r>
          <a:endParaRPr lang="uk-UA" sz="1800" kern="1200" spc="-7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429126" y="4209145"/>
        <a:ext cx="3505331" cy="1720209"/>
      </dsp:txXfrm>
    </dsp:sp>
    <dsp:sp modelId="{6FC95440-AED4-47D0-A870-9B2006FFCAB4}">
      <dsp:nvSpPr>
        <dsp:cNvPr id="0" name=""/>
        <dsp:cNvSpPr/>
      </dsp:nvSpPr>
      <dsp:spPr>
        <a:xfrm>
          <a:off x="50745" y="3929093"/>
          <a:ext cx="2492877" cy="18881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Які навчальні технології переважно застосовуються на уроках з теми?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50745" y="3929093"/>
        <a:ext cx="2492877" cy="188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9C152-5CA1-4A73-807B-F7C25BD2D4D9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7B9CC-F737-4E5A-AE0E-0C835633B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95A8-D16C-49C0-A308-559A40DAB571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22A95A8-D16C-49C0-A308-559A40DAB571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22A95A8-D16C-49C0-A308-559A40DAB571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322C0-33BD-44EF-B1DC-EA2D78F7A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071545"/>
          <a:ext cx="9429784" cy="592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20412D-CB15-4EA6-94D1-B74379CA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6020412D-CB15-4EA6-94D1-B74379CAC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8B6A3-0862-49F8-8DD0-2DBFBA1A8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EBA8B6A3-0862-49F8-8DD0-2DBFBA1A8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dgm id="{6020412D-CB15-4EA6-94D1-B74379CACF3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500" fill="hold"/>
                                        <p:tgtEl>
                                          <p:spTgt spid="6">
                                            <p:graphicEl>
                                              <a:dgm id="{EBA8B6A3-0862-49F8-8DD0-2DBFBA1A8F9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20412D-CB15-4EA6-94D1-B74379CA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8B6A3-0862-49F8-8DD0-2DBFBA1A8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500" fill="hold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500" fill="hold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Graphic spid="6" grpId="1">
        <p:bldSub>
          <a:bldDgm bld="lvlOne"/>
        </p:bldSub>
      </p:bldGraphic>
      <p:bldGraphic spid="6" grpId="2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3235</TotalTime>
  <Words>92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Модульная</vt:lpstr>
      <vt:lpstr>Проблемні питання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ВИВЧЕННЯ АЛГЕБРАЇЧНОГО МАТЕРІАЛУ В КУРСІ ПОЧАТКОВОЇ МАТЕМАТИКИ</dc:title>
  <dc:creator>Светлана</dc:creator>
  <cp:lastModifiedBy>Веталь</cp:lastModifiedBy>
  <cp:revision>178</cp:revision>
  <dcterms:created xsi:type="dcterms:W3CDTF">2013-04-14T17:43:01Z</dcterms:created>
  <dcterms:modified xsi:type="dcterms:W3CDTF">2016-12-25T23:42:25Z</dcterms:modified>
</cp:coreProperties>
</file>