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412" r:id="rId2"/>
    <p:sldId id="413" r:id="rId3"/>
    <p:sldId id="41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38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Геометричні фігури у просторі</a:t>
            </a:r>
            <a:endParaRPr lang="ru-RU" sz="3600" dirty="0"/>
          </a:p>
        </p:txBody>
      </p:sp>
      <p:pic>
        <p:nvPicPr>
          <p:cNvPr id="159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229600" cy="358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9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57192"/>
            <a:ext cx="89820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97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5157192"/>
            <a:ext cx="76962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34852"/>
            <a:ext cx="808672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0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" y="3667100"/>
            <a:ext cx="89820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0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891236"/>
            <a:ext cx="789622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Геометричні фігури у просторі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31987"/>
            <a:ext cx="81153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00139"/>
            <a:ext cx="43529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7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3476203"/>
            <a:ext cx="34290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Геометричні фігури у просторі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3440</TotalTime>
  <Words>12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Модульная</vt:lpstr>
      <vt:lpstr>Геометричні фігури у просторі</vt:lpstr>
      <vt:lpstr>Геометричні фігури у просторі</vt:lpstr>
      <vt:lpstr>Геометричні фігури у просторі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Marinochka</cp:lastModifiedBy>
  <cp:revision>176</cp:revision>
  <dcterms:created xsi:type="dcterms:W3CDTF">2013-04-21T11:56:15Z</dcterms:created>
  <dcterms:modified xsi:type="dcterms:W3CDTF">2016-07-28T19:34:19Z</dcterms:modified>
</cp:coreProperties>
</file>