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6"/>
  </p:notesMasterIdLst>
  <p:sldIdLst>
    <p:sldId id="259" r:id="rId2"/>
    <p:sldId id="418" r:id="rId3"/>
    <p:sldId id="258" r:id="rId4"/>
    <p:sldId id="261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1386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9CEC02-BCF8-4435-B4D2-DA6D776CE807}" type="doc">
      <dgm:prSet loTypeId="urn:microsoft.com/office/officeart/2005/8/layout/hList3" loCatId="list" qsTypeId="urn:microsoft.com/office/officeart/2005/8/quickstyle/simple3" qsCatId="simple" csTypeId="urn:microsoft.com/office/officeart/2005/8/colors/accent3_4" csCatId="accent3" phldr="1"/>
      <dgm:spPr/>
      <dgm:t>
        <a:bodyPr/>
        <a:lstStyle/>
        <a:p>
          <a:endParaRPr lang="ru-RU"/>
        </a:p>
      </dgm:t>
    </dgm:pt>
    <dgm:pt modelId="{6EEC4736-EE0F-4408-A534-3249C25D0E42}">
      <dgm:prSet phldrT="[Текст]"/>
      <dgm:spPr/>
      <dgm:t>
        <a:bodyPr/>
        <a:lstStyle/>
        <a:p>
          <a:r>
            <a:rPr lang="uk-UA" dirty="0" smtClean="0"/>
            <a:t>Мета вивчення геометричного матеріалу</a:t>
          </a:r>
          <a:endParaRPr lang="ru-RU" dirty="0"/>
        </a:p>
      </dgm:t>
    </dgm:pt>
    <dgm:pt modelId="{0EDD38F9-D5CA-4EB4-BFFA-AFF26469C159}" type="parTrans" cxnId="{73A470BE-0101-4CAA-AC89-1ADB935C50F4}">
      <dgm:prSet/>
      <dgm:spPr/>
      <dgm:t>
        <a:bodyPr/>
        <a:lstStyle/>
        <a:p>
          <a:endParaRPr lang="ru-RU"/>
        </a:p>
      </dgm:t>
    </dgm:pt>
    <dgm:pt modelId="{6F80F15A-D5F9-434C-8A98-5192A05E26BD}" type="sibTrans" cxnId="{73A470BE-0101-4CAA-AC89-1ADB935C50F4}">
      <dgm:prSet/>
      <dgm:spPr/>
      <dgm:t>
        <a:bodyPr/>
        <a:lstStyle/>
        <a:p>
          <a:endParaRPr lang="ru-RU"/>
        </a:p>
      </dgm:t>
    </dgm:pt>
    <dgm:pt modelId="{4811D5E8-054C-4E4E-BEA3-03CADB1AC326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розвиток в учнів просторових уявлень, уміння спостерігати, порівнювати, узагальнювати й абстрагувати; </a:t>
          </a:r>
        </a:p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2400" dirty="0" smtClean="0"/>
        </a:p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2400" dirty="0" smtClean="0"/>
        </a:p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2400" dirty="0" smtClean="0"/>
        </a:p>
        <a:p>
          <a:pPr defTabSz="1955800">
            <a:lnSpc>
              <a:spcPct val="80000"/>
            </a:lnSpc>
            <a:spcAft>
              <a:spcPts val="0"/>
            </a:spcAft>
          </a:pPr>
          <a:endParaRPr lang="ru-RU" sz="2400" dirty="0"/>
        </a:p>
      </dgm:t>
    </dgm:pt>
    <dgm:pt modelId="{E0F6C3E4-C143-45AD-BA29-AF0D71F50D0F}" type="parTrans" cxnId="{2EFCB7C0-D5B1-4487-B2A5-AD396AE94085}">
      <dgm:prSet/>
      <dgm:spPr/>
      <dgm:t>
        <a:bodyPr/>
        <a:lstStyle/>
        <a:p>
          <a:endParaRPr lang="ru-RU"/>
        </a:p>
      </dgm:t>
    </dgm:pt>
    <dgm:pt modelId="{54648D17-ADAA-444C-9F78-622D0B2548F0}" type="sibTrans" cxnId="{2EFCB7C0-D5B1-4487-B2A5-AD396AE94085}">
      <dgm:prSet/>
      <dgm:spPr/>
      <dgm:t>
        <a:bodyPr/>
        <a:lstStyle/>
        <a:p>
          <a:endParaRPr lang="ru-RU"/>
        </a:p>
      </dgm:t>
    </dgm:pt>
    <dgm:pt modelId="{6181971F-BA67-4DB2-973B-8163C7EFF1C5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формування у школярів практичних умінь будувати, креслити, моделювати й конструювати геометричні фігури від руки та за допомогою простих креслярських інструментів;</a:t>
          </a:r>
        </a:p>
        <a:p>
          <a:pPr defTabSz="1955800">
            <a:lnSpc>
              <a:spcPct val="80000"/>
            </a:lnSpc>
            <a:spcAft>
              <a:spcPts val="0"/>
            </a:spcAft>
          </a:pPr>
          <a:endParaRPr lang="ru-RU" sz="2400" dirty="0"/>
        </a:p>
      </dgm:t>
    </dgm:pt>
    <dgm:pt modelId="{8D2CC967-A685-4BA4-9E55-E863707B6E29}" type="parTrans" cxnId="{97A46D75-2006-40A0-9C06-FD8B3F096FB9}">
      <dgm:prSet/>
      <dgm:spPr/>
      <dgm:t>
        <a:bodyPr/>
        <a:lstStyle/>
        <a:p>
          <a:endParaRPr lang="ru-RU"/>
        </a:p>
      </dgm:t>
    </dgm:pt>
    <dgm:pt modelId="{0E541C93-D11B-4C74-A2DA-830CDB6C8ED1}" type="sibTrans" cxnId="{97A46D75-2006-40A0-9C06-FD8B3F096FB9}">
      <dgm:prSet/>
      <dgm:spPr/>
      <dgm:t>
        <a:bodyPr/>
        <a:lstStyle/>
        <a:p>
          <a:endParaRPr lang="ru-RU"/>
        </a:p>
      </dgm:t>
    </dgm:pt>
    <dgm:pt modelId="{C83278B0-4BA9-4869-8C20-9C4DAB15D92F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формування уявлення та поняття про геометричні фігури на площині, їх істотні ознаки і властивості; </a:t>
          </a:r>
        </a:p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2400" dirty="0" smtClean="0"/>
        </a:p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2400" dirty="0" smtClean="0"/>
        </a:p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2400" dirty="0" smtClean="0"/>
        </a:p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2400" dirty="0" smtClean="0"/>
        </a:p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2400" dirty="0" smtClean="0"/>
        </a:p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400" dirty="0"/>
        </a:p>
      </dgm:t>
    </dgm:pt>
    <dgm:pt modelId="{D3D7F68B-7C90-465D-854D-E5F792DC3CF0}" type="parTrans" cxnId="{4EF0FCCB-24E7-4B36-B388-A76EA610593C}">
      <dgm:prSet/>
      <dgm:spPr/>
      <dgm:t>
        <a:bodyPr/>
        <a:lstStyle/>
        <a:p>
          <a:endParaRPr lang="ru-RU"/>
        </a:p>
      </dgm:t>
    </dgm:pt>
    <dgm:pt modelId="{F65B73D5-50CE-4FAE-9C20-6720EBB68798}" type="sibTrans" cxnId="{4EF0FCCB-24E7-4B36-B388-A76EA610593C}">
      <dgm:prSet/>
      <dgm:spPr/>
      <dgm:t>
        <a:bodyPr/>
        <a:lstStyle/>
        <a:p>
          <a:endParaRPr lang="ru-RU"/>
        </a:p>
      </dgm:t>
    </dgm:pt>
    <dgm:pt modelId="{BBFDBE4E-A142-464F-8BD7-EC7D6757687A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2400" dirty="0" smtClean="0"/>
        </a:p>
        <a:p>
          <a:pPr marL="0" marR="0" indent="0" algn="just" defTabSz="19558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навчання розпізнавання геометричних фігур у просторі та їх елементів, зіставленню образів геометричних фігур з навколишніми предметами. </a:t>
          </a:r>
        </a:p>
        <a:p>
          <a:pPr marL="0" marR="0" indent="0" algn="just" defTabSz="19558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2400" dirty="0" smtClean="0"/>
        </a:p>
        <a:p>
          <a:pPr marL="0" marR="0" indent="0" algn="just" defTabSz="19558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2400" dirty="0" smtClean="0"/>
        </a:p>
        <a:p>
          <a:pPr defTabSz="1955800">
            <a:lnSpc>
              <a:spcPct val="80000"/>
            </a:lnSpc>
            <a:spcAft>
              <a:spcPts val="0"/>
            </a:spcAft>
          </a:pPr>
          <a:endParaRPr lang="ru-RU" sz="2400" dirty="0"/>
        </a:p>
      </dgm:t>
    </dgm:pt>
    <dgm:pt modelId="{8E5B170A-054A-4370-8753-D99CA1B2A60B}" type="parTrans" cxnId="{79AC96A3-46E5-4019-82A8-408CBC987B50}">
      <dgm:prSet/>
      <dgm:spPr/>
      <dgm:t>
        <a:bodyPr/>
        <a:lstStyle/>
        <a:p>
          <a:endParaRPr lang="ru-RU"/>
        </a:p>
      </dgm:t>
    </dgm:pt>
    <dgm:pt modelId="{E443EB07-470E-4939-BE2E-CE17C84AE36A}" type="sibTrans" cxnId="{79AC96A3-46E5-4019-82A8-408CBC987B50}">
      <dgm:prSet/>
      <dgm:spPr/>
      <dgm:t>
        <a:bodyPr/>
        <a:lstStyle/>
        <a:p>
          <a:endParaRPr lang="ru-RU"/>
        </a:p>
      </dgm:t>
    </dgm:pt>
    <dgm:pt modelId="{E9A49561-E2AA-4BB6-9EFC-0FF3999CBC78}" type="pres">
      <dgm:prSet presAssocID="{D79CEC02-BCF8-4435-B4D2-DA6D776CE807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498CBDC-D9E1-4F17-A5BF-FE3F6627B9E8}" type="pres">
      <dgm:prSet presAssocID="{6EEC4736-EE0F-4408-A534-3249C25D0E42}" presName="roof" presStyleLbl="dkBgShp" presStyleIdx="0" presStyleCnt="2" custScaleY="56669" custLinFactNeighborY="-13881"/>
      <dgm:spPr/>
      <dgm:t>
        <a:bodyPr/>
        <a:lstStyle/>
        <a:p>
          <a:endParaRPr lang="ru-RU"/>
        </a:p>
      </dgm:t>
    </dgm:pt>
    <dgm:pt modelId="{6D8D472B-108E-4206-85F0-4B3957CBAA92}" type="pres">
      <dgm:prSet presAssocID="{6EEC4736-EE0F-4408-A534-3249C25D0E42}" presName="pillars" presStyleCnt="0"/>
      <dgm:spPr/>
    </dgm:pt>
    <dgm:pt modelId="{1907BE5B-CFFF-4ADF-99AF-04B7CF8B9702}" type="pres">
      <dgm:prSet presAssocID="{6EEC4736-EE0F-4408-A534-3249C25D0E42}" presName="pillar1" presStyleLbl="node1" presStyleIdx="0" presStyleCnt="4" custScaleX="99813" custScaleY="120651" custLinFactNeighborY="-77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E4E381-F3F7-49CD-972E-87D0CBCA482F}" type="pres">
      <dgm:prSet presAssocID="{6181971F-BA67-4DB2-973B-8163C7EFF1C5}" presName="pillarX" presStyleLbl="node1" presStyleIdx="1" presStyleCnt="4" custScaleX="119936" custScaleY="120651" custLinFactNeighborY="-77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E08D3A-ECFC-4371-B8FA-32D128EDD4D2}" type="pres">
      <dgm:prSet presAssocID="{C83278B0-4BA9-4869-8C20-9C4DAB15D92F}" presName="pillarX" presStyleLbl="node1" presStyleIdx="2" presStyleCnt="4" custScaleX="97888" custScaleY="120651" custLinFactNeighborY="-77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D545BD-8AA1-4374-A399-88B03D3711B2}" type="pres">
      <dgm:prSet presAssocID="{BBFDBE4E-A142-464F-8BD7-EC7D6757687A}" presName="pillarX" presStyleLbl="node1" presStyleIdx="3" presStyleCnt="4" custScaleY="120651" custLinFactNeighborY="-77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7EABCC-96EF-46F1-9B05-5321F194BD78}" type="pres">
      <dgm:prSet presAssocID="{6EEC4736-EE0F-4408-A534-3249C25D0E42}" presName="base" presStyleLbl="dkBgShp" presStyleIdx="1" presStyleCnt="2" custFlipVert="1" custScaleY="142336" custLinFactNeighborY="43080"/>
      <dgm:spPr/>
    </dgm:pt>
  </dgm:ptLst>
  <dgm:cxnLst>
    <dgm:cxn modelId="{79AC96A3-46E5-4019-82A8-408CBC987B50}" srcId="{6EEC4736-EE0F-4408-A534-3249C25D0E42}" destId="{BBFDBE4E-A142-464F-8BD7-EC7D6757687A}" srcOrd="3" destOrd="0" parTransId="{8E5B170A-054A-4370-8753-D99CA1B2A60B}" sibTransId="{E443EB07-470E-4939-BE2E-CE17C84AE36A}"/>
    <dgm:cxn modelId="{73A470BE-0101-4CAA-AC89-1ADB935C50F4}" srcId="{D79CEC02-BCF8-4435-B4D2-DA6D776CE807}" destId="{6EEC4736-EE0F-4408-A534-3249C25D0E42}" srcOrd="0" destOrd="0" parTransId="{0EDD38F9-D5CA-4EB4-BFFA-AFF26469C159}" sibTransId="{6F80F15A-D5F9-434C-8A98-5192A05E26BD}"/>
    <dgm:cxn modelId="{384AAC2D-8EA5-49B3-AA3E-A4AAC7B10BE5}" type="presOf" srcId="{6181971F-BA67-4DB2-973B-8163C7EFF1C5}" destId="{1AE4E381-F3F7-49CD-972E-87D0CBCA482F}" srcOrd="0" destOrd="0" presId="urn:microsoft.com/office/officeart/2005/8/layout/hList3"/>
    <dgm:cxn modelId="{A5C5AAA5-CA8B-4FEC-8D9B-D7CF303D7ECF}" type="presOf" srcId="{6EEC4736-EE0F-4408-A534-3249C25D0E42}" destId="{1498CBDC-D9E1-4F17-A5BF-FE3F6627B9E8}" srcOrd="0" destOrd="0" presId="urn:microsoft.com/office/officeart/2005/8/layout/hList3"/>
    <dgm:cxn modelId="{4EF0FCCB-24E7-4B36-B388-A76EA610593C}" srcId="{6EEC4736-EE0F-4408-A534-3249C25D0E42}" destId="{C83278B0-4BA9-4869-8C20-9C4DAB15D92F}" srcOrd="2" destOrd="0" parTransId="{D3D7F68B-7C90-465D-854D-E5F792DC3CF0}" sibTransId="{F65B73D5-50CE-4FAE-9C20-6720EBB68798}"/>
    <dgm:cxn modelId="{38E94DF3-9327-412F-A3CC-2F5775F1BCA2}" type="presOf" srcId="{D79CEC02-BCF8-4435-B4D2-DA6D776CE807}" destId="{E9A49561-E2AA-4BB6-9EFC-0FF3999CBC78}" srcOrd="0" destOrd="0" presId="urn:microsoft.com/office/officeart/2005/8/layout/hList3"/>
    <dgm:cxn modelId="{37C7A806-A24D-4658-B5A3-E4075B9DCB9F}" type="presOf" srcId="{4811D5E8-054C-4E4E-BEA3-03CADB1AC326}" destId="{1907BE5B-CFFF-4ADF-99AF-04B7CF8B9702}" srcOrd="0" destOrd="0" presId="urn:microsoft.com/office/officeart/2005/8/layout/hList3"/>
    <dgm:cxn modelId="{97A46D75-2006-40A0-9C06-FD8B3F096FB9}" srcId="{6EEC4736-EE0F-4408-A534-3249C25D0E42}" destId="{6181971F-BA67-4DB2-973B-8163C7EFF1C5}" srcOrd="1" destOrd="0" parTransId="{8D2CC967-A685-4BA4-9E55-E863707B6E29}" sibTransId="{0E541C93-D11B-4C74-A2DA-830CDB6C8ED1}"/>
    <dgm:cxn modelId="{E74D0586-3FC1-49F7-9F46-5DF225B68EC2}" type="presOf" srcId="{BBFDBE4E-A142-464F-8BD7-EC7D6757687A}" destId="{CBD545BD-8AA1-4374-A399-88B03D3711B2}" srcOrd="0" destOrd="0" presId="urn:microsoft.com/office/officeart/2005/8/layout/hList3"/>
    <dgm:cxn modelId="{2EFCB7C0-D5B1-4487-B2A5-AD396AE94085}" srcId="{6EEC4736-EE0F-4408-A534-3249C25D0E42}" destId="{4811D5E8-054C-4E4E-BEA3-03CADB1AC326}" srcOrd="0" destOrd="0" parTransId="{E0F6C3E4-C143-45AD-BA29-AF0D71F50D0F}" sibTransId="{54648D17-ADAA-444C-9F78-622D0B2548F0}"/>
    <dgm:cxn modelId="{D2A105B3-F16F-4665-9AFC-AE3E6864C54D}" type="presOf" srcId="{C83278B0-4BA9-4869-8C20-9C4DAB15D92F}" destId="{29E08D3A-ECFC-4371-B8FA-32D128EDD4D2}" srcOrd="0" destOrd="0" presId="urn:microsoft.com/office/officeart/2005/8/layout/hList3"/>
    <dgm:cxn modelId="{C30EEBBD-75F4-4A31-9CF2-860C9E647A58}" type="presParOf" srcId="{E9A49561-E2AA-4BB6-9EFC-0FF3999CBC78}" destId="{1498CBDC-D9E1-4F17-A5BF-FE3F6627B9E8}" srcOrd="0" destOrd="0" presId="urn:microsoft.com/office/officeart/2005/8/layout/hList3"/>
    <dgm:cxn modelId="{FDABAE48-F652-46DA-8384-774869417981}" type="presParOf" srcId="{E9A49561-E2AA-4BB6-9EFC-0FF3999CBC78}" destId="{6D8D472B-108E-4206-85F0-4B3957CBAA92}" srcOrd="1" destOrd="0" presId="urn:microsoft.com/office/officeart/2005/8/layout/hList3"/>
    <dgm:cxn modelId="{47752205-B7EF-48E5-80F6-DB624C7BF9D2}" type="presParOf" srcId="{6D8D472B-108E-4206-85F0-4B3957CBAA92}" destId="{1907BE5B-CFFF-4ADF-99AF-04B7CF8B9702}" srcOrd="0" destOrd="0" presId="urn:microsoft.com/office/officeart/2005/8/layout/hList3"/>
    <dgm:cxn modelId="{17E20E99-0C6E-43E8-8535-D68B09857E02}" type="presParOf" srcId="{6D8D472B-108E-4206-85F0-4B3957CBAA92}" destId="{1AE4E381-F3F7-49CD-972E-87D0CBCA482F}" srcOrd="1" destOrd="0" presId="urn:microsoft.com/office/officeart/2005/8/layout/hList3"/>
    <dgm:cxn modelId="{710706EA-A93E-4B1B-BBA6-AC1A2F44BEF9}" type="presParOf" srcId="{6D8D472B-108E-4206-85F0-4B3957CBAA92}" destId="{29E08D3A-ECFC-4371-B8FA-32D128EDD4D2}" srcOrd="2" destOrd="0" presId="urn:microsoft.com/office/officeart/2005/8/layout/hList3"/>
    <dgm:cxn modelId="{6393DB93-5A1D-4123-84ED-82F0763761CA}" type="presParOf" srcId="{6D8D472B-108E-4206-85F0-4B3957CBAA92}" destId="{CBD545BD-8AA1-4374-A399-88B03D3711B2}" srcOrd="3" destOrd="0" presId="urn:microsoft.com/office/officeart/2005/8/layout/hList3"/>
    <dgm:cxn modelId="{2738E166-96B1-4F2B-AB5B-A20DA06C47D9}" type="presParOf" srcId="{E9A49561-E2AA-4BB6-9EFC-0FF3999CBC78}" destId="{477EABCC-96EF-46F1-9B05-5321F194BD78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9F38F8F-4865-4B05-AA77-554243EDCC5D}" type="doc">
      <dgm:prSet loTypeId="urn:microsoft.com/office/officeart/2005/8/layout/hierarchy1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8AD94AED-3F68-4563-9CB5-E959D7A4C32D}">
      <dgm:prSet phldrT="[Текст]" custT="1"/>
      <dgm:spPr/>
      <dgm:t>
        <a:bodyPr/>
        <a:lstStyle/>
        <a:p>
          <a:r>
            <a:rPr lang="uk-UA" sz="1800" b="1" dirty="0" smtClean="0"/>
            <a:t>Геометричний матеріал</a:t>
          </a:r>
          <a:endParaRPr lang="ru-RU" sz="1800" b="1" dirty="0"/>
        </a:p>
      </dgm:t>
    </dgm:pt>
    <dgm:pt modelId="{21E9D189-E412-48FE-ADA2-59C67555FEE5}" type="parTrans" cxnId="{9824E6D5-F026-49CF-B6AC-93A5EE2BFA66}">
      <dgm:prSet/>
      <dgm:spPr/>
      <dgm:t>
        <a:bodyPr/>
        <a:lstStyle/>
        <a:p>
          <a:endParaRPr lang="ru-RU"/>
        </a:p>
      </dgm:t>
    </dgm:pt>
    <dgm:pt modelId="{4D2DAB2B-C5B8-428E-AE94-4F0E3F0C5690}" type="sibTrans" cxnId="{9824E6D5-F026-49CF-B6AC-93A5EE2BFA66}">
      <dgm:prSet/>
      <dgm:spPr/>
      <dgm:t>
        <a:bodyPr/>
        <a:lstStyle/>
        <a:p>
          <a:endParaRPr lang="ru-RU"/>
        </a:p>
      </dgm:t>
    </dgm:pt>
    <dgm:pt modelId="{90C7CFE3-30E5-4597-A042-BA6DDC4A4936}">
      <dgm:prSet phldrT="[Текст]" custT="1"/>
      <dgm:spPr/>
      <dgm:t>
        <a:bodyPr/>
        <a:lstStyle/>
        <a:p>
          <a:r>
            <a:rPr lang="uk-UA" sz="1800" b="1" dirty="0" smtClean="0"/>
            <a:t>Геометричні фігури на площині</a:t>
          </a:r>
          <a:endParaRPr lang="ru-RU" sz="1800" b="1" dirty="0"/>
        </a:p>
      </dgm:t>
    </dgm:pt>
    <dgm:pt modelId="{8BFE78AE-A1B4-4C50-B848-5B82164C4FBF}" type="parTrans" cxnId="{EC2554DB-B33D-4178-A38C-0B8A7BE1E1A2}">
      <dgm:prSet/>
      <dgm:spPr/>
      <dgm:t>
        <a:bodyPr/>
        <a:lstStyle/>
        <a:p>
          <a:endParaRPr lang="ru-RU"/>
        </a:p>
      </dgm:t>
    </dgm:pt>
    <dgm:pt modelId="{63809323-8724-488D-AE86-C01D6B7DC55D}" type="sibTrans" cxnId="{EC2554DB-B33D-4178-A38C-0B8A7BE1E1A2}">
      <dgm:prSet/>
      <dgm:spPr/>
      <dgm:t>
        <a:bodyPr/>
        <a:lstStyle/>
        <a:p>
          <a:endParaRPr lang="ru-RU"/>
        </a:p>
      </dgm:t>
    </dgm:pt>
    <dgm:pt modelId="{6FABC27D-9A64-45E8-AE63-B77598B65A80}">
      <dgm:prSet phldrT="[Текст]" custT="1"/>
      <dgm:spPr/>
      <dgm:t>
        <a:bodyPr/>
        <a:lstStyle/>
        <a:p>
          <a:r>
            <a:rPr lang="uk-UA" sz="1800" b="1" dirty="0" smtClean="0"/>
            <a:t>Прості: </a:t>
          </a:r>
          <a:r>
            <a:rPr lang="uk-UA" sz="1800" b="0" dirty="0" smtClean="0"/>
            <a:t>точка, пряма, промінь, відрізок, крива, кут</a:t>
          </a:r>
          <a:endParaRPr lang="ru-RU" sz="1800" b="0" dirty="0"/>
        </a:p>
      </dgm:t>
    </dgm:pt>
    <dgm:pt modelId="{82E35964-E751-4648-BBCC-2D1F4BDCE74C}" type="parTrans" cxnId="{EFF98D6F-F729-4832-AF1E-C6E13A730D4E}">
      <dgm:prSet/>
      <dgm:spPr/>
      <dgm:t>
        <a:bodyPr/>
        <a:lstStyle/>
        <a:p>
          <a:endParaRPr lang="ru-RU"/>
        </a:p>
      </dgm:t>
    </dgm:pt>
    <dgm:pt modelId="{88539CC9-FB48-491F-BC10-46671E54DB48}" type="sibTrans" cxnId="{EFF98D6F-F729-4832-AF1E-C6E13A730D4E}">
      <dgm:prSet/>
      <dgm:spPr/>
      <dgm:t>
        <a:bodyPr/>
        <a:lstStyle/>
        <a:p>
          <a:endParaRPr lang="ru-RU"/>
        </a:p>
      </dgm:t>
    </dgm:pt>
    <dgm:pt modelId="{ECEF670E-F4C3-47B9-AABC-5670FBD7B538}">
      <dgm:prSet phldrT="[Текст]" custT="1"/>
      <dgm:spPr/>
      <dgm:t>
        <a:bodyPr/>
        <a:lstStyle/>
        <a:p>
          <a:r>
            <a:rPr lang="uk-UA" sz="1800" b="1" dirty="0" smtClean="0"/>
            <a:t>Многокутник: </a:t>
          </a:r>
          <a:r>
            <a:rPr lang="uk-UA" sz="1800" b="0" dirty="0" smtClean="0"/>
            <a:t>трикутник, чотирикутник ( прямокутник, квадрат), п'ятикутник…</a:t>
          </a:r>
          <a:endParaRPr lang="ru-RU" sz="1800" b="0" dirty="0"/>
        </a:p>
      </dgm:t>
    </dgm:pt>
    <dgm:pt modelId="{EC2EA426-9398-428C-8A66-BCD6CD71BC54}" type="parTrans" cxnId="{FBD8B9AD-F1A6-4709-9404-674EB18A3AAC}">
      <dgm:prSet/>
      <dgm:spPr/>
      <dgm:t>
        <a:bodyPr/>
        <a:lstStyle/>
        <a:p>
          <a:endParaRPr lang="ru-RU"/>
        </a:p>
      </dgm:t>
    </dgm:pt>
    <dgm:pt modelId="{CEE360F0-C94D-4AAE-9607-ED5B9C7F34EB}" type="sibTrans" cxnId="{FBD8B9AD-F1A6-4709-9404-674EB18A3AAC}">
      <dgm:prSet/>
      <dgm:spPr/>
      <dgm:t>
        <a:bodyPr/>
        <a:lstStyle/>
        <a:p>
          <a:endParaRPr lang="ru-RU"/>
        </a:p>
      </dgm:t>
    </dgm:pt>
    <dgm:pt modelId="{0F029F8C-732A-4F7A-AE47-F48407822F8E}">
      <dgm:prSet phldrT="[Текст]" custT="1"/>
      <dgm:spPr/>
      <dgm:t>
        <a:bodyPr/>
        <a:lstStyle/>
        <a:p>
          <a:r>
            <a:rPr lang="uk-UA" sz="1800" b="1" dirty="0" smtClean="0"/>
            <a:t>Геометричні фігури у просторі</a:t>
          </a:r>
          <a:endParaRPr lang="ru-RU" sz="1800" b="1" dirty="0"/>
        </a:p>
      </dgm:t>
    </dgm:pt>
    <dgm:pt modelId="{D18ECDFA-06CB-4D4F-910F-37E490813FC9}" type="parTrans" cxnId="{8F32BE02-ADF4-474A-893B-A0ACD796D627}">
      <dgm:prSet/>
      <dgm:spPr/>
      <dgm:t>
        <a:bodyPr/>
        <a:lstStyle/>
        <a:p>
          <a:endParaRPr lang="ru-RU"/>
        </a:p>
      </dgm:t>
    </dgm:pt>
    <dgm:pt modelId="{46F2604E-1CA9-4E79-A594-77BF92E607FC}" type="sibTrans" cxnId="{8F32BE02-ADF4-474A-893B-A0ACD796D627}">
      <dgm:prSet/>
      <dgm:spPr/>
      <dgm:t>
        <a:bodyPr/>
        <a:lstStyle/>
        <a:p>
          <a:endParaRPr lang="ru-RU"/>
        </a:p>
      </dgm:t>
    </dgm:pt>
    <dgm:pt modelId="{2CF3A661-38E0-4AC6-85CF-B2A9FFD81449}">
      <dgm:prSet phldrT="[Текст]" custT="1"/>
      <dgm:spPr/>
      <dgm:t>
        <a:bodyPr/>
        <a:lstStyle/>
        <a:p>
          <a:r>
            <a:rPr lang="uk-UA" sz="1800" b="1" dirty="0" smtClean="0"/>
            <a:t>Куб, пряма призма (прямокутний паралелепіпед), піраміда, конус, циліндр, куля</a:t>
          </a:r>
          <a:endParaRPr lang="ru-RU" sz="1800" b="1" dirty="0"/>
        </a:p>
      </dgm:t>
    </dgm:pt>
    <dgm:pt modelId="{F5593082-1EAB-4E57-AEDA-1156C5AD05CA}" type="parTrans" cxnId="{0C7C371D-A935-4F11-96E6-B1BC1512E0C4}">
      <dgm:prSet/>
      <dgm:spPr/>
      <dgm:t>
        <a:bodyPr/>
        <a:lstStyle/>
        <a:p>
          <a:endParaRPr lang="ru-RU"/>
        </a:p>
      </dgm:t>
    </dgm:pt>
    <dgm:pt modelId="{B669F738-6BA8-468A-8539-1A4F1C2D751D}" type="sibTrans" cxnId="{0C7C371D-A935-4F11-96E6-B1BC1512E0C4}">
      <dgm:prSet/>
      <dgm:spPr/>
      <dgm:t>
        <a:bodyPr/>
        <a:lstStyle/>
        <a:p>
          <a:endParaRPr lang="ru-RU"/>
        </a:p>
      </dgm:t>
    </dgm:pt>
    <dgm:pt modelId="{1A9EA18C-4AB6-46C5-8312-A7D25BBDA651}">
      <dgm:prSet phldrT="[Текст]" custT="1"/>
      <dgm:spPr/>
      <dgm:t>
        <a:bodyPr/>
        <a:lstStyle/>
        <a:p>
          <a:r>
            <a:rPr lang="uk-UA" sz="1800" b="1" dirty="0" smtClean="0"/>
            <a:t>Коло і круг</a:t>
          </a:r>
          <a:endParaRPr lang="ru-RU" sz="1800" b="1" dirty="0"/>
        </a:p>
      </dgm:t>
    </dgm:pt>
    <dgm:pt modelId="{1AC5834E-5DCB-457D-BDAF-CDAD46F96CC3}" type="parTrans" cxnId="{D2426AB3-F426-4B2A-B684-DE533317336D}">
      <dgm:prSet/>
      <dgm:spPr/>
      <dgm:t>
        <a:bodyPr/>
        <a:lstStyle/>
        <a:p>
          <a:endParaRPr lang="ru-RU"/>
        </a:p>
      </dgm:t>
    </dgm:pt>
    <dgm:pt modelId="{4A676A7A-52C9-4ED5-ADC7-EF4F2F2DF62A}" type="sibTrans" cxnId="{D2426AB3-F426-4B2A-B684-DE533317336D}">
      <dgm:prSet/>
      <dgm:spPr/>
      <dgm:t>
        <a:bodyPr/>
        <a:lstStyle/>
        <a:p>
          <a:endParaRPr lang="ru-RU"/>
        </a:p>
      </dgm:t>
    </dgm:pt>
    <dgm:pt modelId="{D2122945-B98E-4914-A1BB-366123C88ED3}" type="pres">
      <dgm:prSet presAssocID="{79F38F8F-4865-4B05-AA77-554243EDCC5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AFD6640-9AC0-42CF-B43D-8FBB172EEAED}" type="pres">
      <dgm:prSet presAssocID="{8AD94AED-3F68-4563-9CB5-E959D7A4C32D}" presName="hierRoot1" presStyleCnt="0"/>
      <dgm:spPr/>
      <dgm:t>
        <a:bodyPr/>
        <a:lstStyle/>
        <a:p>
          <a:endParaRPr lang="ru-RU"/>
        </a:p>
      </dgm:t>
    </dgm:pt>
    <dgm:pt modelId="{46FAE31C-812A-4961-A9D1-B8B27C6BCEDC}" type="pres">
      <dgm:prSet presAssocID="{8AD94AED-3F68-4563-9CB5-E959D7A4C32D}" presName="composite" presStyleCnt="0"/>
      <dgm:spPr/>
      <dgm:t>
        <a:bodyPr/>
        <a:lstStyle/>
        <a:p>
          <a:endParaRPr lang="ru-RU"/>
        </a:p>
      </dgm:t>
    </dgm:pt>
    <dgm:pt modelId="{0F43B9AB-302F-4C03-94BD-36F807DC0968}" type="pres">
      <dgm:prSet presAssocID="{8AD94AED-3F68-4563-9CB5-E959D7A4C32D}" presName="background" presStyleLbl="node0" presStyleIdx="0" presStyleCnt="1"/>
      <dgm:spPr/>
      <dgm:t>
        <a:bodyPr/>
        <a:lstStyle/>
        <a:p>
          <a:endParaRPr lang="ru-RU"/>
        </a:p>
      </dgm:t>
    </dgm:pt>
    <dgm:pt modelId="{93309B6E-FFFE-4FDF-978E-715DFBC54DF7}" type="pres">
      <dgm:prSet presAssocID="{8AD94AED-3F68-4563-9CB5-E959D7A4C32D}" presName="text" presStyleLbl="fgAcc0" presStyleIdx="0" presStyleCnt="1" custScaleX="181242" custScaleY="57305" custLinFactNeighborY="109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8418990-BB41-48BE-8790-99F92A93940A}" type="pres">
      <dgm:prSet presAssocID="{8AD94AED-3F68-4563-9CB5-E959D7A4C32D}" presName="hierChild2" presStyleCnt="0"/>
      <dgm:spPr/>
      <dgm:t>
        <a:bodyPr/>
        <a:lstStyle/>
        <a:p>
          <a:endParaRPr lang="ru-RU"/>
        </a:p>
      </dgm:t>
    </dgm:pt>
    <dgm:pt modelId="{63E4643E-2396-470D-8122-49ED82F14589}" type="pres">
      <dgm:prSet presAssocID="{8BFE78AE-A1B4-4C50-B848-5B82164C4FBF}" presName="Name10" presStyleLbl="parChTrans1D2" presStyleIdx="0" presStyleCnt="2"/>
      <dgm:spPr/>
      <dgm:t>
        <a:bodyPr/>
        <a:lstStyle/>
        <a:p>
          <a:endParaRPr lang="ru-RU"/>
        </a:p>
      </dgm:t>
    </dgm:pt>
    <dgm:pt modelId="{9DF975E7-3AD0-4E2F-98C3-8C530E8BC802}" type="pres">
      <dgm:prSet presAssocID="{90C7CFE3-30E5-4597-A042-BA6DDC4A4936}" presName="hierRoot2" presStyleCnt="0"/>
      <dgm:spPr/>
      <dgm:t>
        <a:bodyPr/>
        <a:lstStyle/>
        <a:p>
          <a:endParaRPr lang="ru-RU"/>
        </a:p>
      </dgm:t>
    </dgm:pt>
    <dgm:pt modelId="{46BECF52-09BB-4EA3-83D7-D83CCEABC6BD}" type="pres">
      <dgm:prSet presAssocID="{90C7CFE3-30E5-4597-A042-BA6DDC4A4936}" presName="composite2" presStyleCnt="0"/>
      <dgm:spPr/>
      <dgm:t>
        <a:bodyPr/>
        <a:lstStyle/>
        <a:p>
          <a:endParaRPr lang="ru-RU"/>
        </a:p>
      </dgm:t>
    </dgm:pt>
    <dgm:pt modelId="{65E4362C-C2A1-4E5B-AC79-366228E3AAC1}" type="pres">
      <dgm:prSet presAssocID="{90C7CFE3-30E5-4597-A042-BA6DDC4A4936}" presName="background2" presStyleLbl="node2" presStyleIdx="0" presStyleCnt="2"/>
      <dgm:spPr/>
      <dgm:t>
        <a:bodyPr/>
        <a:lstStyle/>
        <a:p>
          <a:endParaRPr lang="ru-RU"/>
        </a:p>
      </dgm:t>
    </dgm:pt>
    <dgm:pt modelId="{6011DB15-4DCF-41BC-9EB8-9FFA4EA91E80}" type="pres">
      <dgm:prSet presAssocID="{90C7CFE3-30E5-4597-A042-BA6DDC4A4936}" presName="text2" presStyleLbl="fgAcc2" presStyleIdx="0" presStyleCnt="2" custScaleX="290758" custScaleY="6122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3A21E66-9575-472A-BE41-270545EC88A7}" type="pres">
      <dgm:prSet presAssocID="{90C7CFE3-30E5-4597-A042-BA6DDC4A4936}" presName="hierChild3" presStyleCnt="0"/>
      <dgm:spPr/>
      <dgm:t>
        <a:bodyPr/>
        <a:lstStyle/>
        <a:p>
          <a:endParaRPr lang="ru-RU"/>
        </a:p>
      </dgm:t>
    </dgm:pt>
    <dgm:pt modelId="{CA3D613A-F43D-4FBD-8DCB-23C6A954DFD3}" type="pres">
      <dgm:prSet presAssocID="{82E35964-E751-4648-BBCC-2D1F4BDCE74C}" presName="Name17" presStyleLbl="parChTrans1D3" presStyleIdx="0" presStyleCnt="4"/>
      <dgm:spPr/>
      <dgm:t>
        <a:bodyPr/>
        <a:lstStyle/>
        <a:p>
          <a:endParaRPr lang="ru-RU"/>
        </a:p>
      </dgm:t>
    </dgm:pt>
    <dgm:pt modelId="{BEC8F415-39ED-4DE4-B3A0-D51F9AF8ADF6}" type="pres">
      <dgm:prSet presAssocID="{6FABC27D-9A64-45E8-AE63-B77598B65A80}" presName="hierRoot3" presStyleCnt="0"/>
      <dgm:spPr/>
      <dgm:t>
        <a:bodyPr/>
        <a:lstStyle/>
        <a:p>
          <a:endParaRPr lang="ru-RU"/>
        </a:p>
      </dgm:t>
    </dgm:pt>
    <dgm:pt modelId="{F518B3FB-5851-46EF-BD78-6DBE3326B837}" type="pres">
      <dgm:prSet presAssocID="{6FABC27D-9A64-45E8-AE63-B77598B65A80}" presName="composite3" presStyleCnt="0"/>
      <dgm:spPr/>
      <dgm:t>
        <a:bodyPr/>
        <a:lstStyle/>
        <a:p>
          <a:endParaRPr lang="ru-RU"/>
        </a:p>
      </dgm:t>
    </dgm:pt>
    <dgm:pt modelId="{C2FD70D6-5C4E-4D41-BBFC-18640E730190}" type="pres">
      <dgm:prSet presAssocID="{6FABC27D-9A64-45E8-AE63-B77598B65A80}" presName="background3" presStyleLbl="node3" presStyleIdx="0" presStyleCnt="4"/>
      <dgm:spPr/>
      <dgm:t>
        <a:bodyPr/>
        <a:lstStyle/>
        <a:p>
          <a:endParaRPr lang="ru-RU"/>
        </a:p>
      </dgm:t>
    </dgm:pt>
    <dgm:pt modelId="{01EB941C-86EF-4045-8B79-F5A38DA2500C}" type="pres">
      <dgm:prSet presAssocID="{6FABC27D-9A64-45E8-AE63-B77598B65A80}" presName="text3" presStyleLbl="fgAcc3" presStyleIdx="0" presStyleCnt="4" custScaleY="17664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1DE589F-1DF3-43A0-B033-0E90DBE37540}" type="pres">
      <dgm:prSet presAssocID="{6FABC27D-9A64-45E8-AE63-B77598B65A80}" presName="hierChild4" presStyleCnt="0"/>
      <dgm:spPr/>
      <dgm:t>
        <a:bodyPr/>
        <a:lstStyle/>
        <a:p>
          <a:endParaRPr lang="ru-RU"/>
        </a:p>
      </dgm:t>
    </dgm:pt>
    <dgm:pt modelId="{F214AC78-661F-4DDF-B04A-B9C06944F85E}" type="pres">
      <dgm:prSet presAssocID="{EC2EA426-9398-428C-8A66-BCD6CD71BC54}" presName="Name17" presStyleLbl="parChTrans1D3" presStyleIdx="1" presStyleCnt="4"/>
      <dgm:spPr/>
      <dgm:t>
        <a:bodyPr/>
        <a:lstStyle/>
        <a:p>
          <a:endParaRPr lang="ru-RU"/>
        </a:p>
      </dgm:t>
    </dgm:pt>
    <dgm:pt modelId="{F3FC8AC8-FE91-41AE-AFA8-34805C9F3A69}" type="pres">
      <dgm:prSet presAssocID="{ECEF670E-F4C3-47B9-AABC-5670FBD7B538}" presName="hierRoot3" presStyleCnt="0"/>
      <dgm:spPr/>
      <dgm:t>
        <a:bodyPr/>
        <a:lstStyle/>
        <a:p>
          <a:endParaRPr lang="ru-RU"/>
        </a:p>
      </dgm:t>
    </dgm:pt>
    <dgm:pt modelId="{8517BE91-FF20-4CB5-9713-5186BC992382}" type="pres">
      <dgm:prSet presAssocID="{ECEF670E-F4C3-47B9-AABC-5670FBD7B538}" presName="composite3" presStyleCnt="0"/>
      <dgm:spPr/>
      <dgm:t>
        <a:bodyPr/>
        <a:lstStyle/>
        <a:p>
          <a:endParaRPr lang="ru-RU"/>
        </a:p>
      </dgm:t>
    </dgm:pt>
    <dgm:pt modelId="{C04D15E8-6C2E-4DDB-B159-79264FE49B90}" type="pres">
      <dgm:prSet presAssocID="{ECEF670E-F4C3-47B9-AABC-5670FBD7B538}" presName="background3" presStyleLbl="node3" presStyleIdx="1" presStyleCnt="4"/>
      <dgm:spPr/>
      <dgm:t>
        <a:bodyPr/>
        <a:lstStyle/>
        <a:p>
          <a:endParaRPr lang="ru-RU"/>
        </a:p>
      </dgm:t>
    </dgm:pt>
    <dgm:pt modelId="{94BEDCE9-D94B-45E8-A97D-14D6231BEE60}" type="pres">
      <dgm:prSet presAssocID="{ECEF670E-F4C3-47B9-AABC-5670FBD7B538}" presName="text3" presStyleLbl="fgAcc3" presStyleIdx="1" presStyleCnt="4" custScaleY="17614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6BB3AB6-E6AE-424F-9953-CF71107C1836}" type="pres">
      <dgm:prSet presAssocID="{ECEF670E-F4C3-47B9-AABC-5670FBD7B538}" presName="hierChild4" presStyleCnt="0"/>
      <dgm:spPr/>
      <dgm:t>
        <a:bodyPr/>
        <a:lstStyle/>
        <a:p>
          <a:endParaRPr lang="ru-RU"/>
        </a:p>
      </dgm:t>
    </dgm:pt>
    <dgm:pt modelId="{8FDC3741-4517-4CA1-B0E0-842CF7594673}" type="pres">
      <dgm:prSet presAssocID="{1AC5834E-5DCB-457D-BDAF-CDAD46F96CC3}" presName="Name17" presStyleLbl="parChTrans1D3" presStyleIdx="2" presStyleCnt="4"/>
      <dgm:spPr/>
      <dgm:t>
        <a:bodyPr/>
        <a:lstStyle/>
        <a:p>
          <a:endParaRPr lang="ru-RU"/>
        </a:p>
      </dgm:t>
    </dgm:pt>
    <dgm:pt modelId="{B70FD531-F09C-4A59-A59C-911AA8F18345}" type="pres">
      <dgm:prSet presAssocID="{1A9EA18C-4AB6-46C5-8312-A7D25BBDA651}" presName="hierRoot3" presStyleCnt="0"/>
      <dgm:spPr/>
      <dgm:t>
        <a:bodyPr/>
        <a:lstStyle/>
        <a:p>
          <a:endParaRPr lang="ru-RU"/>
        </a:p>
      </dgm:t>
    </dgm:pt>
    <dgm:pt modelId="{A373ABA8-CD06-4F1A-AB5D-71273DBBB134}" type="pres">
      <dgm:prSet presAssocID="{1A9EA18C-4AB6-46C5-8312-A7D25BBDA651}" presName="composite3" presStyleCnt="0"/>
      <dgm:spPr/>
      <dgm:t>
        <a:bodyPr/>
        <a:lstStyle/>
        <a:p>
          <a:endParaRPr lang="ru-RU"/>
        </a:p>
      </dgm:t>
    </dgm:pt>
    <dgm:pt modelId="{72A12B7F-391F-434C-9379-6AD765F8B5DB}" type="pres">
      <dgm:prSet presAssocID="{1A9EA18C-4AB6-46C5-8312-A7D25BBDA651}" presName="background3" presStyleLbl="node3" presStyleIdx="2" presStyleCnt="4"/>
      <dgm:spPr/>
      <dgm:t>
        <a:bodyPr/>
        <a:lstStyle/>
        <a:p>
          <a:endParaRPr lang="ru-RU"/>
        </a:p>
      </dgm:t>
    </dgm:pt>
    <dgm:pt modelId="{E52324F3-632A-43D4-A1B8-7FA3DCBB36A5}" type="pres">
      <dgm:prSet presAssocID="{1A9EA18C-4AB6-46C5-8312-A7D25BBDA651}" presName="text3" presStyleLbl="fgAcc3" presStyleIdx="2" presStyleCnt="4" custScaleY="17164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C6F1D85-8F13-4C48-B703-F57958EEC743}" type="pres">
      <dgm:prSet presAssocID="{1A9EA18C-4AB6-46C5-8312-A7D25BBDA651}" presName="hierChild4" presStyleCnt="0"/>
      <dgm:spPr/>
      <dgm:t>
        <a:bodyPr/>
        <a:lstStyle/>
        <a:p>
          <a:endParaRPr lang="ru-RU"/>
        </a:p>
      </dgm:t>
    </dgm:pt>
    <dgm:pt modelId="{0E69EC66-C2A5-452A-85A4-BDB5611DDF7E}" type="pres">
      <dgm:prSet presAssocID="{D18ECDFA-06CB-4D4F-910F-37E490813FC9}" presName="Name10" presStyleLbl="parChTrans1D2" presStyleIdx="1" presStyleCnt="2"/>
      <dgm:spPr/>
      <dgm:t>
        <a:bodyPr/>
        <a:lstStyle/>
        <a:p>
          <a:endParaRPr lang="ru-RU"/>
        </a:p>
      </dgm:t>
    </dgm:pt>
    <dgm:pt modelId="{3EF81369-4ED0-4CB7-9929-9ED4DDC837CF}" type="pres">
      <dgm:prSet presAssocID="{0F029F8C-732A-4F7A-AE47-F48407822F8E}" presName="hierRoot2" presStyleCnt="0"/>
      <dgm:spPr/>
      <dgm:t>
        <a:bodyPr/>
        <a:lstStyle/>
        <a:p>
          <a:endParaRPr lang="ru-RU"/>
        </a:p>
      </dgm:t>
    </dgm:pt>
    <dgm:pt modelId="{0117334F-5325-47E2-B297-3DBA93A7BB08}" type="pres">
      <dgm:prSet presAssocID="{0F029F8C-732A-4F7A-AE47-F48407822F8E}" presName="composite2" presStyleCnt="0"/>
      <dgm:spPr/>
      <dgm:t>
        <a:bodyPr/>
        <a:lstStyle/>
        <a:p>
          <a:endParaRPr lang="ru-RU"/>
        </a:p>
      </dgm:t>
    </dgm:pt>
    <dgm:pt modelId="{2DDA14AA-E5AA-4772-B4E8-33D1F039FD6A}" type="pres">
      <dgm:prSet presAssocID="{0F029F8C-732A-4F7A-AE47-F48407822F8E}" presName="background2" presStyleLbl="node2" presStyleIdx="1" presStyleCnt="2"/>
      <dgm:spPr/>
      <dgm:t>
        <a:bodyPr/>
        <a:lstStyle/>
        <a:p>
          <a:endParaRPr lang="ru-RU"/>
        </a:p>
      </dgm:t>
    </dgm:pt>
    <dgm:pt modelId="{91EE62F3-7121-490C-A62B-390D5B7BBAD6}" type="pres">
      <dgm:prSet presAssocID="{0F029F8C-732A-4F7A-AE47-F48407822F8E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5458295-92A2-44A8-8DC1-7F24C5D9258C}" type="pres">
      <dgm:prSet presAssocID="{0F029F8C-732A-4F7A-AE47-F48407822F8E}" presName="hierChild3" presStyleCnt="0"/>
      <dgm:spPr/>
      <dgm:t>
        <a:bodyPr/>
        <a:lstStyle/>
        <a:p>
          <a:endParaRPr lang="ru-RU"/>
        </a:p>
      </dgm:t>
    </dgm:pt>
    <dgm:pt modelId="{B1BB537E-7E26-4958-9CC3-A656F1AB352C}" type="pres">
      <dgm:prSet presAssocID="{F5593082-1EAB-4E57-AEDA-1156C5AD05CA}" presName="Name17" presStyleLbl="parChTrans1D3" presStyleIdx="3" presStyleCnt="4"/>
      <dgm:spPr/>
      <dgm:t>
        <a:bodyPr/>
        <a:lstStyle/>
        <a:p>
          <a:endParaRPr lang="ru-RU"/>
        </a:p>
      </dgm:t>
    </dgm:pt>
    <dgm:pt modelId="{F92712D0-7A9A-4693-B324-C88A18422745}" type="pres">
      <dgm:prSet presAssocID="{2CF3A661-38E0-4AC6-85CF-B2A9FFD81449}" presName="hierRoot3" presStyleCnt="0"/>
      <dgm:spPr/>
      <dgm:t>
        <a:bodyPr/>
        <a:lstStyle/>
        <a:p>
          <a:endParaRPr lang="ru-RU"/>
        </a:p>
      </dgm:t>
    </dgm:pt>
    <dgm:pt modelId="{599E90FD-1002-4E60-B253-5B6976E3B527}" type="pres">
      <dgm:prSet presAssocID="{2CF3A661-38E0-4AC6-85CF-B2A9FFD81449}" presName="composite3" presStyleCnt="0"/>
      <dgm:spPr/>
      <dgm:t>
        <a:bodyPr/>
        <a:lstStyle/>
        <a:p>
          <a:endParaRPr lang="ru-RU"/>
        </a:p>
      </dgm:t>
    </dgm:pt>
    <dgm:pt modelId="{5B4D8DA5-B343-44FB-AB49-15838285D104}" type="pres">
      <dgm:prSet presAssocID="{2CF3A661-38E0-4AC6-85CF-B2A9FFD81449}" presName="background3" presStyleLbl="node3" presStyleIdx="3" presStyleCnt="4"/>
      <dgm:spPr/>
      <dgm:t>
        <a:bodyPr/>
        <a:lstStyle/>
        <a:p>
          <a:endParaRPr lang="ru-RU"/>
        </a:p>
      </dgm:t>
    </dgm:pt>
    <dgm:pt modelId="{62507700-A8DD-460F-AD7E-86553C3825AF}" type="pres">
      <dgm:prSet presAssocID="{2CF3A661-38E0-4AC6-85CF-B2A9FFD81449}" presName="text3" presStyleLbl="fgAcc3" presStyleIdx="3" presStyleCnt="4" custScaleX="113150" custScaleY="17879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061F5DC-AA65-4D24-9A65-F30579FA2952}" type="pres">
      <dgm:prSet presAssocID="{2CF3A661-38E0-4AC6-85CF-B2A9FFD81449}" presName="hierChild4" presStyleCnt="0"/>
      <dgm:spPr/>
      <dgm:t>
        <a:bodyPr/>
        <a:lstStyle/>
        <a:p>
          <a:endParaRPr lang="ru-RU"/>
        </a:p>
      </dgm:t>
    </dgm:pt>
  </dgm:ptLst>
  <dgm:cxnLst>
    <dgm:cxn modelId="{0C7C371D-A935-4F11-96E6-B1BC1512E0C4}" srcId="{0F029F8C-732A-4F7A-AE47-F48407822F8E}" destId="{2CF3A661-38E0-4AC6-85CF-B2A9FFD81449}" srcOrd="0" destOrd="0" parTransId="{F5593082-1EAB-4E57-AEDA-1156C5AD05CA}" sibTransId="{B669F738-6BA8-468A-8539-1A4F1C2D751D}"/>
    <dgm:cxn modelId="{D2426AB3-F426-4B2A-B684-DE533317336D}" srcId="{90C7CFE3-30E5-4597-A042-BA6DDC4A4936}" destId="{1A9EA18C-4AB6-46C5-8312-A7D25BBDA651}" srcOrd="2" destOrd="0" parTransId="{1AC5834E-5DCB-457D-BDAF-CDAD46F96CC3}" sibTransId="{4A676A7A-52C9-4ED5-ADC7-EF4F2F2DF62A}"/>
    <dgm:cxn modelId="{93BE6EC9-0BF8-478E-B453-6318DA6E853A}" type="presOf" srcId="{ECEF670E-F4C3-47B9-AABC-5670FBD7B538}" destId="{94BEDCE9-D94B-45E8-A97D-14D6231BEE60}" srcOrd="0" destOrd="0" presId="urn:microsoft.com/office/officeart/2005/8/layout/hierarchy1"/>
    <dgm:cxn modelId="{EC2554DB-B33D-4178-A38C-0B8A7BE1E1A2}" srcId="{8AD94AED-3F68-4563-9CB5-E959D7A4C32D}" destId="{90C7CFE3-30E5-4597-A042-BA6DDC4A4936}" srcOrd="0" destOrd="0" parTransId="{8BFE78AE-A1B4-4C50-B848-5B82164C4FBF}" sibTransId="{63809323-8724-488D-AE86-C01D6B7DC55D}"/>
    <dgm:cxn modelId="{FBD8B9AD-F1A6-4709-9404-674EB18A3AAC}" srcId="{90C7CFE3-30E5-4597-A042-BA6DDC4A4936}" destId="{ECEF670E-F4C3-47B9-AABC-5670FBD7B538}" srcOrd="1" destOrd="0" parTransId="{EC2EA426-9398-428C-8A66-BCD6CD71BC54}" sibTransId="{CEE360F0-C94D-4AAE-9607-ED5B9C7F34EB}"/>
    <dgm:cxn modelId="{02B5D968-52E5-44B7-8A21-D141717168E2}" type="presOf" srcId="{F5593082-1EAB-4E57-AEDA-1156C5AD05CA}" destId="{B1BB537E-7E26-4958-9CC3-A656F1AB352C}" srcOrd="0" destOrd="0" presId="urn:microsoft.com/office/officeart/2005/8/layout/hierarchy1"/>
    <dgm:cxn modelId="{6031C4B1-1250-4B9F-BB86-C868EB91CDC4}" type="presOf" srcId="{8AD94AED-3F68-4563-9CB5-E959D7A4C32D}" destId="{93309B6E-FFFE-4FDF-978E-715DFBC54DF7}" srcOrd="0" destOrd="0" presId="urn:microsoft.com/office/officeart/2005/8/layout/hierarchy1"/>
    <dgm:cxn modelId="{4CC85487-72DB-4D83-A201-6D047769718D}" type="presOf" srcId="{EC2EA426-9398-428C-8A66-BCD6CD71BC54}" destId="{F214AC78-661F-4DDF-B04A-B9C06944F85E}" srcOrd="0" destOrd="0" presId="urn:microsoft.com/office/officeart/2005/8/layout/hierarchy1"/>
    <dgm:cxn modelId="{5C40D28D-D72D-456E-A630-B13BAAB1FB4F}" type="presOf" srcId="{2CF3A661-38E0-4AC6-85CF-B2A9FFD81449}" destId="{62507700-A8DD-460F-AD7E-86553C3825AF}" srcOrd="0" destOrd="0" presId="urn:microsoft.com/office/officeart/2005/8/layout/hierarchy1"/>
    <dgm:cxn modelId="{21FA539E-CD97-454F-AEB6-875AC28C347D}" type="presOf" srcId="{90C7CFE3-30E5-4597-A042-BA6DDC4A4936}" destId="{6011DB15-4DCF-41BC-9EB8-9FFA4EA91E80}" srcOrd="0" destOrd="0" presId="urn:microsoft.com/office/officeart/2005/8/layout/hierarchy1"/>
    <dgm:cxn modelId="{D3AE511C-11F4-40BD-84C1-C1355B8BACC6}" type="presOf" srcId="{79F38F8F-4865-4B05-AA77-554243EDCC5D}" destId="{D2122945-B98E-4914-A1BB-366123C88ED3}" srcOrd="0" destOrd="0" presId="urn:microsoft.com/office/officeart/2005/8/layout/hierarchy1"/>
    <dgm:cxn modelId="{9824E6D5-F026-49CF-B6AC-93A5EE2BFA66}" srcId="{79F38F8F-4865-4B05-AA77-554243EDCC5D}" destId="{8AD94AED-3F68-4563-9CB5-E959D7A4C32D}" srcOrd="0" destOrd="0" parTransId="{21E9D189-E412-48FE-ADA2-59C67555FEE5}" sibTransId="{4D2DAB2B-C5B8-428E-AE94-4F0E3F0C5690}"/>
    <dgm:cxn modelId="{9DF42E6C-681D-4A3D-B19E-FB2D383439C2}" type="presOf" srcId="{D18ECDFA-06CB-4D4F-910F-37E490813FC9}" destId="{0E69EC66-C2A5-452A-85A4-BDB5611DDF7E}" srcOrd="0" destOrd="0" presId="urn:microsoft.com/office/officeart/2005/8/layout/hierarchy1"/>
    <dgm:cxn modelId="{5E75472C-7C74-4818-A2AE-D79329E6CD3E}" type="presOf" srcId="{1A9EA18C-4AB6-46C5-8312-A7D25BBDA651}" destId="{E52324F3-632A-43D4-A1B8-7FA3DCBB36A5}" srcOrd="0" destOrd="0" presId="urn:microsoft.com/office/officeart/2005/8/layout/hierarchy1"/>
    <dgm:cxn modelId="{C6C4DC5E-A4CF-4F3A-80FA-7699C31C6145}" type="presOf" srcId="{6FABC27D-9A64-45E8-AE63-B77598B65A80}" destId="{01EB941C-86EF-4045-8B79-F5A38DA2500C}" srcOrd="0" destOrd="0" presId="urn:microsoft.com/office/officeart/2005/8/layout/hierarchy1"/>
    <dgm:cxn modelId="{2C47CBB2-0913-4BF9-96B4-395D4E792244}" type="presOf" srcId="{0F029F8C-732A-4F7A-AE47-F48407822F8E}" destId="{91EE62F3-7121-490C-A62B-390D5B7BBAD6}" srcOrd="0" destOrd="0" presId="urn:microsoft.com/office/officeart/2005/8/layout/hierarchy1"/>
    <dgm:cxn modelId="{2EA7761D-69D7-46EB-BDA9-FF0938534FDD}" type="presOf" srcId="{82E35964-E751-4648-BBCC-2D1F4BDCE74C}" destId="{CA3D613A-F43D-4FBD-8DCB-23C6A954DFD3}" srcOrd="0" destOrd="0" presId="urn:microsoft.com/office/officeart/2005/8/layout/hierarchy1"/>
    <dgm:cxn modelId="{A0E3415F-1E4B-439B-ACBC-AEC7BDAC21DB}" type="presOf" srcId="{1AC5834E-5DCB-457D-BDAF-CDAD46F96CC3}" destId="{8FDC3741-4517-4CA1-B0E0-842CF7594673}" srcOrd="0" destOrd="0" presId="urn:microsoft.com/office/officeart/2005/8/layout/hierarchy1"/>
    <dgm:cxn modelId="{EFF98D6F-F729-4832-AF1E-C6E13A730D4E}" srcId="{90C7CFE3-30E5-4597-A042-BA6DDC4A4936}" destId="{6FABC27D-9A64-45E8-AE63-B77598B65A80}" srcOrd="0" destOrd="0" parTransId="{82E35964-E751-4648-BBCC-2D1F4BDCE74C}" sibTransId="{88539CC9-FB48-491F-BC10-46671E54DB48}"/>
    <dgm:cxn modelId="{8F32BE02-ADF4-474A-893B-A0ACD796D627}" srcId="{8AD94AED-3F68-4563-9CB5-E959D7A4C32D}" destId="{0F029F8C-732A-4F7A-AE47-F48407822F8E}" srcOrd="1" destOrd="0" parTransId="{D18ECDFA-06CB-4D4F-910F-37E490813FC9}" sibTransId="{46F2604E-1CA9-4E79-A594-77BF92E607FC}"/>
    <dgm:cxn modelId="{59A96E9D-CBC4-474F-8C76-64999A558EAB}" type="presOf" srcId="{8BFE78AE-A1B4-4C50-B848-5B82164C4FBF}" destId="{63E4643E-2396-470D-8122-49ED82F14589}" srcOrd="0" destOrd="0" presId="urn:microsoft.com/office/officeart/2005/8/layout/hierarchy1"/>
    <dgm:cxn modelId="{7C404F90-75A8-4575-A1A9-77041044906E}" type="presParOf" srcId="{D2122945-B98E-4914-A1BB-366123C88ED3}" destId="{7AFD6640-9AC0-42CF-B43D-8FBB172EEAED}" srcOrd="0" destOrd="0" presId="urn:microsoft.com/office/officeart/2005/8/layout/hierarchy1"/>
    <dgm:cxn modelId="{A11B8C32-3BB2-4D60-A634-7BC63987C37D}" type="presParOf" srcId="{7AFD6640-9AC0-42CF-B43D-8FBB172EEAED}" destId="{46FAE31C-812A-4961-A9D1-B8B27C6BCEDC}" srcOrd="0" destOrd="0" presId="urn:microsoft.com/office/officeart/2005/8/layout/hierarchy1"/>
    <dgm:cxn modelId="{A717AF3B-6552-42C1-A1F4-A792843311BC}" type="presParOf" srcId="{46FAE31C-812A-4961-A9D1-B8B27C6BCEDC}" destId="{0F43B9AB-302F-4C03-94BD-36F807DC0968}" srcOrd="0" destOrd="0" presId="urn:microsoft.com/office/officeart/2005/8/layout/hierarchy1"/>
    <dgm:cxn modelId="{9C8A59A2-4789-4B44-A808-217C600C9F92}" type="presParOf" srcId="{46FAE31C-812A-4961-A9D1-B8B27C6BCEDC}" destId="{93309B6E-FFFE-4FDF-978E-715DFBC54DF7}" srcOrd="1" destOrd="0" presId="urn:microsoft.com/office/officeart/2005/8/layout/hierarchy1"/>
    <dgm:cxn modelId="{3182F960-5212-411D-9247-CBA6EAE4AFE9}" type="presParOf" srcId="{7AFD6640-9AC0-42CF-B43D-8FBB172EEAED}" destId="{58418990-BB41-48BE-8790-99F92A93940A}" srcOrd="1" destOrd="0" presId="urn:microsoft.com/office/officeart/2005/8/layout/hierarchy1"/>
    <dgm:cxn modelId="{40E4B9D0-E273-4DEB-A1F9-684FBE70E469}" type="presParOf" srcId="{58418990-BB41-48BE-8790-99F92A93940A}" destId="{63E4643E-2396-470D-8122-49ED82F14589}" srcOrd="0" destOrd="0" presId="urn:microsoft.com/office/officeart/2005/8/layout/hierarchy1"/>
    <dgm:cxn modelId="{50100CB7-383E-48FC-A114-D182F884FA33}" type="presParOf" srcId="{58418990-BB41-48BE-8790-99F92A93940A}" destId="{9DF975E7-3AD0-4E2F-98C3-8C530E8BC802}" srcOrd="1" destOrd="0" presId="urn:microsoft.com/office/officeart/2005/8/layout/hierarchy1"/>
    <dgm:cxn modelId="{3FDF86AF-061C-4262-A769-05E06BD5CB67}" type="presParOf" srcId="{9DF975E7-3AD0-4E2F-98C3-8C530E8BC802}" destId="{46BECF52-09BB-4EA3-83D7-D83CCEABC6BD}" srcOrd="0" destOrd="0" presId="urn:microsoft.com/office/officeart/2005/8/layout/hierarchy1"/>
    <dgm:cxn modelId="{3ED0A6AA-A11B-44C4-8ADA-C11176136C9F}" type="presParOf" srcId="{46BECF52-09BB-4EA3-83D7-D83CCEABC6BD}" destId="{65E4362C-C2A1-4E5B-AC79-366228E3AAC1}" srcOrd="0" destOrd="0" presId="urn:microsoft.com/office/officeart/2005/8/layout/hierarchy1"/>
    <dgm:cxn modelId="{0AB615D3-14B1-41D8-9267-27673697A413}" type="presParOf" srcId="{46BECF52-09BB-4EA3-83D7-D83CCEABC6BD}" destId="{6011DB15-4DCF-41BC-9EB8-9FFA4EA91E80}" srcOrd="1" destOrd="0" presId="urn:microsoft.com/office/officeart/2005/8/layout/hierarchy1"/>
    <dgm:cxn modelId="{69C9053E-1C58-4E51-84E7-D1C7A0F79C78}" type="presParOf" srcId="{9DF975E7-3AD0-4E2F-98C3-8C530E8BC802}" destId="{A3A21E66-9575-472A-BE41-270545EC88A7}" srcOrd="1" destOrd="0" presId="urn:microsoft.com/office/officeart/2005/8/layout/hierarchy1"/>
    <dgm:cxn modelId="{F07944BD-C951-46C2-8210-DA71FB6D32FF}" type="presParOf" srcId="{A3A21E66-9575-472A-BE41-270545EC88A7}" destId="{CA3D613A-F43D-4FBD-8DCB-23C6A954DFD3}" srcOrd="0" destOrd="0" presId="urn:microsoft.com/office/officeart/2005/8/layout/hierarchy1"/>
    <dgm:cxn modelId="{F9884607-BD76-43EE-93F4-E152430D1B8D}" type="presParOf" srcId="{A3A21E66-9575-472A-BE41-270545EC88A7}" destId="{BEC8F415-39ED-4DE4-B3A0-D51F9AF8ADF6}" srcOrd="1" destOrd="0" presId="urn:microsoft.com/office/officeart/2005/8/layout/hierarchy1"/>
    <dgm:cxn modelId="{8E448203-D46D-4F9B-B525-75F4212752F5}" type="presParOf" srcId="{BEC8F415-39ED-4DE4-B3A0-D51F9AF8ADF6}" destId="{F518B3FB-5851-46EF-BD78-6DBE3326B837}" srcOrd="0" destOrd="0" presId="urn:microsoft.com/office/officeart/2005/8/layout/hierarchy1"/>
    <dgm:cxn modelId="{5058BA01-D6D2-43D2-8C84-CC324841B5D7}" type="presParOf" srcId="{F518B3FB-5851-46EF-BD78-6DBE3326B837}" destId="{C2FD70D6-5C4E-4D41-BBFC-18640E730190}" srcOrd="0" destOrd="0" presId="urn:microsoft.com/office/officeart/2005/8/layout/hierarchy1"/>
    <dgm:cxn modelId="{C660741E-4962-4237-93D1-A307A94F3C28}" type="presParOf" srcId="{F518B3FB-5851-46EF-BD78-6DBE3326B837}" destId="{01EB941C-86EF-4045-8B79-F5A38DA2500C}" srcOrd="1" destOrd="0" presId="urn:microsoft.com/office/officeart/2005/8/layout/hierarchy1"/>
    <dgm:cxn modelId="{72DFA854-91FE-4722-9F2D-E61B89F4E48B}" type="presParOf" srcId="{BEC8F415-39ED-4DE4-B3A0-D51F9AF8ADF6}" destId="{91DE589F-1DF3-43A0-B033-0E90DBE37540}" srcOrd="1" destOrd="0" presId="urn:microsoft.com/office/officeart/2005/8/layout/hierarchy1"/>
    <dgm:cxn modelId="{BE0A7BEE-48CD-4125-8D0D-5805BC0C9FC4}" type="presParOf" srcId="{A3A21E66-9575-472A-BE41-270545EC88A7}" destId="{F214AC78-661F-4DDF-B04A-B9C06944F85E}" srcOrd="2" destOrd="0" presId="urn:microsoft.com/office/officeart/2005/8/layout/hierarchy1"/>
    <dgm:cxn modelId="{BD8DA04E-CC64-44C8-9A17-E54AD85B133C}" type="presParOf" srcId="{A3A21E66-9575-472A-BE41-270545EC88A7}" destId="{F3FC8AC8-FE91-41AE-AFA8-34805C9F3A69}" srcOrd="3" destOrd="0" presId="urn:microsoft.com/office/officeart/2005/8/layout/hierarchy1"/>
    <dgm:cxn modelId="{BA5B5F9D-69D7-4A9A-B63D-D53F6A28A516}" type="presParOf" srcId="{F3FC8AC8-FE91-41AE-AFA8-34805C9F3A69}" destId="{8517BE91-FF20-4CB5-9713-5186BC992382}" srcOrd="0" destOrd="0" presId="urn:microsoft.com/office/officeart/2005/8/layout/hierarchy1"/>
    <dgm:cxn modelId="{6D146047-1219-4AF0-B8DF-47BAF13F6C42}" type="presParOf" srcId="{8517BE91-FF20-4CB5-9713-5186BC992382}" destId="{C04D15E8-6C2E-4DDB-B159-79264FE49B90}" srcOrd="0" destOrd="0" presId="urn:microsoft.com/office/officeart/2005/8/layout/hierarchy1"/>
    <dgm:cxn modelId="{26B1C2DF-7704-4437-B57D-5B9CED0DE50F}" type="presParOf" srcId="{8517BE91-FF20-4CB5-9713-5186BC992382}" destId="{94BEDCE9-D94B-45E8-A97D-14D6231BEE60}" srcOrd="1" destOrd="0" presId="urn:microsoft.com/office/officeart/2005/8/layout/hierarchy1"/>
    <dgm:cxn modelId="{E31A7A17-B90F-4CC1-ADA1-1970BA13AE50}" type="presParOf" srcId="{F3FC8AC8-FE91-41AE-AFA8-34805C9F3A69}" destId="{96BB3AB6-E6AE-424F-9953-CF71107C1836}" srcOrd="1" destOrd="0" presId="urn:microsoft.com/office/officeart/2005/8/layout/hierarchy1"/>
    <dgm:cxn modelId="{37CB48DD-447A-42AC-8B04-102C601DD589}" type="presParOf" srcId="{A3A21E66-9575-472A-BE41-270545EC88A7}" destId="{8FDC3741-4517-4CA1-B0E0-842CF7594673}" srcOrd="4" destOrd="0" presId="urn:microsoft.com/office/officeart/2005/8/layout/hierarchy1"/>
    <dgm:cxn modelId="{5077E9C8-4CF5-405D-B246-E27E9BE3784A}" type="presParOf" srcId="{A3A21E66-9575-472A-BE41-270545EC88A7}" destId="{B70FD531-F09C-4A59-A59C-911AA8F18345}" srcOrd="5" destOrd="0" presId="urn:microsoft.com/office/officeart/2005/8/layout/hierarchy1"/>
    <dgm:cxn modelId="{900B45CA-8E14-4475-9838-BF208A3C162D}" type="presParOf" srcId="{B70FD531-F09C-4A59-A59C-911AA8F18345}" destId="{A373ABA8-CD06-4F1A-AB5D-71273DBBB134}" srcOrd="0" destOrd="0" presId="urn:microsoft.com/office/officeart/2005/8/layout/hierarchy1"/>
    <dgm:cxn modelId="{9B069034-A05B-4D83-B74E-F89B78A77926}" type="presParOf" srcId="{A373ABA8-CD06-4F1A-AB5D-71273DBBB134}" destId="{72A12B7F-391F-434C-9379-6AD765F8B5DB}" srcOrd="0" destOrd="0" presId="urn:microsoft.com/office/officeart/2005/8/layout/hierarchy1"/>
    <dgm:cxn modelId="{99C1ABD1-6CF5-4836-A57A-B5EEC65FB09C}" type="presParOf" srcId="{A373ABA8-CD06-4F1A-AB5D-71273DBBB134}" destId="{E52324F3-632A-43D4-A1B8-7FA3DCBB36A5}" srcOrd="1" destOrd="0" presId="urn:microsoft.com/office/officeart/2005/8/layout/hierarchy1"/>
    <dgm:cxn modelId="{15C66D8B-E081-4A22-9A2F-1E2904404289}" type="presParOf" srcId="{B70FD531-F09C-4A59-A59C-911AA8F18345}" destId="{CC6F1D85-8F13-4C48-B703-F57958EEC743}" srcOrd="1" destOrd="0" presId="urn:microsoft.com/office/officeart/2005/8/layout/hierarchy1"/>
    <dgm:cxn modelId="{F7B395B2-E261-4660-A006-6AB2A9ABF00C}" type="presParOf" srcId="{58418990-BB41-48BE-8790-99F92A93940A}" destId="{0E69EC66-C2A5-452A-85A4-BDB5611DDF7E}" srcOrd="2" destOrd="0" presId="urn:microsoft.com/office/officeart/2005/8/layout/hierarchy1"/>
    <dgm:cxn modelId="{2F06CC4E-2424-4B47-9083-ECEB1469E0B1}" type="presParOf" srcId="{58418990-BB41-48BE-8790-99F92A93940A}" destId="{3EF81369-4ED0-4CB7-9929-9ED4DDC837CF}" srcOrd="3" destOrd="0" presId="urn:microsoft.com/office/officeart/2005/8/layout/hierarchy1"/>
    <dgm:cxn modelId="{AF48174B-1ED1-4446-912A-717D51208CC5}" type="presParOf" srcId="{3EF81369-4ED0-4CB7-9929-9ED4DDC837CF}" destId="{0117334F-5325-47E2-B297-3DBA93A7BB08}" srcOrd="0" destOrd="0" presId="urn:microsoft.com/office/officeart/2005/8/layout/hierarchy1"/>
    <dgm:cxn modelId="{3526B70D-0AAF-4146-8BA4-15B76882288A}" type="presParOf" srcId="{0117334F-5325-47E2-B297-3DBA93A7BB08}" destId="{2DDA14AA-E5AA-4772-B4E8-33D1F039FD6A}" srcOrd="0" destOrd="0" presId="urn:microsoft.com/office/officeart/2005/8/layout/hierarchy1"/>
    <dgm:cxn modelId="{43E338DA-1529-4CDE-ABCB-8411AA0BC308}" type="presParOf" srcId="{0117334F-5325-47E2-B297-3DBA93A7BB08}" destId="{91EE62F3-7121-490C-A62B-390D5B7BBAD6}" srcOrd="1" destOrd="0" presId="urn:microsoft.com/office/officeart/2005/8/layout/hierarchy1"/>
    <dgm:cxn modelId="{AF99106D-50A9-4B0B-BF1B-685D521C630D}" type="presParOf" srcId="{3EF81369-4ED0-4CB7-9929-9ED4DDC837CF}" destId="{35458295-92A2-44A8-8DC1-7F24C5D9258C}" srcOrd="1" destOrd="0" presId="urn:microsoft.com/office/officeart/2005/8/layout/hierarchy1"/>
    <dgm:cxn modelId="{4D4E7BDA-464B-4B89-AA35-0ED3D30122D3}" type="presParOf" srcId="{35458295-92A2-44A8-8DC1-7F24C5D9258C}" destId="{B1BB537E-7E26-4958-9CC3-A656F1AB352C}" srcOrd="0" destOrd="0" presId="urn:microsoft.com/office/officeart/2005/8/layout/hierarchy1"/>
    <dgm:cxn modelId="{D22604B8-F879-4120-9AC5-0F7D5167A459}" type="presParOf" srcId="{35458295-92A2-44A8-8DC1-7F24C5D9258C}" destId="{F92712D0-7A9A-4693-B324-C88A18422745}" srcOrd="1" destOrd="0" presId="urn:microsoft.com/office/officeart/2005/8/layout/hierarchy1"/>
    <dgm:cxn modelId="{92979F2D-D0EA-44EC-831D-9F6A525BA5D2}" type="presParOf" srcId="{F92712D0-7A9A-4693-B324-C88A18422745}" destId="{599E90FD-1002-4E60-B253-5B6976E3B527}" srcOrd="0" destOrd="0" presId="urn:microsoft.com/office/officeart/2005/8/layout/hierarchy1"/>
    <dgm:cxn modelId="{1E9BC6F3-CC47-4AD6-9215-24B8B1CB1C57}" type="presParOf" srcId="{599E90FD-1002-4E60-B253-5B6976E3B527}" destId="{5B4D8DA5-B343-44FB-AB49-15838285D104}" srcOrd="0" destOrd="0" presId="urn:microsoft.com/office/officeart/2005/8/layout/hierarchy1"/>
    <dgm:cxn modelId="{F4851C66-6C54-46F7-94D3-6B3BE7724B44}" type="presParOf" srcId="{599E90FD-1002-4E60-B253-5B6976E3B527}" destId="{62507700-A8DD-460F-AD7E-86553C3825AF}" srcOrd="1" destOrd="0" presId="urn:microsoft.com/office/officeart/2005/8/layout/hierarchy1"/>
    <dgm:cxn modelId="{A537DCBE-8AE9-47D1-89B8-8C7231D21169}" type="presParOf" srcId="{F92712D0-7A9A-4693-B324-C88A18422745}" destId="{D061F5DC-AA65-4D24-9A65-F30579FA295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498CBDC-D9E1-4F17-A5BF-FE3F6627B9E8}">
      <dsp:nvSpPr>
        <dsp:cNvPr id="0" name=""/>
        <dsp:cNvSpPr/>
      </dsp:nvSpPr>
      <dsp:spPr>
        <a:xfrm>
          <a:off x="0" y="0"/>
          <a:ext cx="9144000" cy="918848"/>
        </a:xfrm>
        <a:prstGeom prst="rect">
          <a:avLst/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000" kern="1200" dirty="0" smtClean="0"/>
            <a:t>Мета вивчення геометричного матеріалу</a:t>
          </a:r>
          <a:endParaRPr lang="ru-RU" sz="4000" kern="1200" dirty="0"/>
        </a:p>
      </dsp:txBody>
      <dsp:txXfrm>
        <a:off x="0" y="0"/>
        <a:ext cx="9144000" cy="918848"/>
      </dsp:txXfrm>
    </dsp:sp>
    <dsp:sp modelId="{1907BE5B-CFFF-4ADF-99AF-04B7CF8B9702}">
      <dsp:nvSpPr>
        <dsp:cNvPr id="0" name=""/>
        <dsp:cNvSpPr/>
      </dsp:nvSpPr>
      <dsp:spPr>
        <a:xfrm>
          <a:off x="3524" y="790236"/>
          <a:ext cx="2183682" cy="4108171"/>
        </a:xfrm>
        <a:prstGeom prst="rect">
          <a:avLst/>
        </a:prstGeom>
        <a:gradFill rotWithShape="0">
          <a:gsLst>
            <a:gs pos="0">
              <a:schemeClr val="accent3">
                <a:shade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shade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shade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dirty="0" smtClean="0"/>
            <a:t>розвиток в учнів просторових уявлень, уміння спостерігати, порівнювати, узагальнювати й абстрагувати; </a:t>
          </a:r>
        </a:p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2400" kern="1200" dirty="0" smtClean="0"/>
        </a:p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2400" kern="1200" dirty="0" smtClean="0"/>
        </a:p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2400" kern="1200" dirty="0" smtClean="0"/>
        </a:p>
        <a:p>
          <a:pPr lvl="0" defTabSz="1955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endParaRPr lang="ru-RU" sz="2400" kern="1200" dirty="0"/>
        </a:p>
      </dsp:txBody>
      <dsp:txXfrm>
        <a:off x="3524" y="790236"/>
        <a:ext cx="2183682" cy="4108171"/>
      </dsp:txXfrm>
    </dsp:sp>
    <dsp:sp modelId="{1AE4E381-F3F7-49CD-972E-87D0CBCA482F}">
      <dsp:nvSpPr>
        <dsp:cNvPr id="0" name=""/>
        <dsp:cNvSpPr/>
      </dsp:nvSpPr>
      <dsp:spPr>
        <a:xfrm>
          <a:off x="2187206" y="790236"/>
          <a:ext cx="2623927" cy="4108171"/>
        </a:xfrm>
        <a:prstGeom prst="rect">
          <a:avLst/>
        </a:prstGeom>
        <a:gradFill rotWithShape="0">
          <a:gsLst>
            <a:gs pos="0">
              <a:schemeClr val="accent3">
                <a:shade val="50000"/>
                <a:hueOff val="72752"/>
                <a:satOff val="13776"/>
                <a:lumOff val="18468"/>
                <a:alphaOff val="0"/>
                <a:tint val="50000"/>
                <a:satMod val="300000"/>
              </a:schemeClr>
            </a:gs>
            <a:gs pos="35000">
              <a:schemeClr val="accent3">
                <a:shade val="50000"/>
                <a:hueOff val="72752"/>
                <a:satOff val="13776"/>
                <a:lumOff val="18468"/>
                <a:alphaOff val="0"/>
                <a:tint val="37000"/>
                <a:satMod val="300000"/>
              </a:schemeClr>
            </a:gs>
            <a:gs pos="100000">
              <a:schemeClr val="accent3">
                <a:shade val="50000"/>
                <a:hueOff val="72752"/>
                <a:satOff val="13776"/>
                <a:lumOff val="1846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dirty="0" smtClean="0"/>
            <a:t>формування у школярів практичних умінь будувати, креслити, моделювати й конструювати геометричні фігури від руки та за допомогою простих креслярських інструментів;</a:t>
          </a:r>
        </a:p>
        <a:p>
          <a:pPr lvl="0" defTabSz="1955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endParaRPr lang="ru-RU" sz="2400" kern="1200" dirty="0"/>
        </a:p>
      </dsp:txBody>
      <dsp:txXfrm>
        <a:off x="2187206" y="790236"/>
        <a:ext cx="2623927" cy="4108171"/>
      </dsp:txXfrm>
    </dsp:sp>
    <dsp:sp modelId="{29E08D3A-ECFC-4371-B8FA-32D128EDD4D2}">
      <dsp:nvSpPr>
        <dsp:cNvPr id="0" name=""/>
        <dsp:cNvSpPr/>
      </dsp:nvSpPr>
      <dsp:spPr>
        <a:xfrm>
          <a:off x="4811134" y="790236"/>
          <a:ext cx="2141567" cy="4108171"/>
        </a:xfrm>
        <a:prstGeom prst="rect">
          <a:avLst/>
        </a:prstGeom>
        <a:gradFill rotWithShape="0">
          <a:gsLst>
            <a:gs pos="0">
              <a:schemeClr val="accent3">
                <a:shade val="50000"/>
                <a:hueOff val="145505"/>
                <a:satOff val="27552"/>
                <a:lumOff val="36935"/>
                <a:alphaOff val="0"/>
                <a:tint val="50000"/>
                <a:satMod val="300000"/>
              </a:schemeClr>
            </a:gs>
            <a:gs pos="35000">
              <a:schemeClr val="accent3">
                <a:shade val="50000"/>
                <a:hueOff val="145505"/>
                <a:satOff val="27552"/>
                <a:lumOff val="36935"/>
                <a:alphaOff val="0"/>
                <a:tint val="37000"/>
                <a:satMod val="300000"/>
              </a:schemeClr>
            </a:gs>
            <a:gs pos="100000">
              <a:schemeClr val="accent3">
                <a:shade val="50000"/>
                <a:hueOff val="145505"/>
                <a:satOff val="27552"/>
                <a:lumOff val="3693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dirty="0" smtClean="0"/>
            <a:t>формування уявлення та поняття про геометричні фігури на площині, їх істотні ознаки і властивості; </a:t>
          </a:r>
        </a:p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2400" kern="1200" dirty="0" smtClean="0"/>
        </a:p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2400" kern="1200" dirty="0" smtClean="0"/>
        </a:p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2400" kern="1200" dirty="0" smtClean="0"/>
        </a:p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2400" kern="1200" dirty="0" smtClean="0"/>
        </a:p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2400" kern="1200" dirty="0" smtClean="0"/>
        </a:p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400" kern="1200" dirty="0"/>
        </a:p>
      </dsp:txBody>
      <dsp:txXfrm>
        <a:off x="4811134" y="790236"/>
        <a:ext cx="2141567" cy="4108171"/>
      </dsp:txXfrm>
    </dsp:sp>
    <dsp:sp modelId="{CBD545BD-8AA1-4374-A399-88B03D3711B2}">
      <dsp:nvSpPr>
        <dsp:cNvPr id="0" name=""/>
        <dsp:cNvSpPr/>
      </dsp:nvSpPr>
      <dsp:spPr>
        <a:xfrm>
          <a:off x="6952702" y="790236"/>
          <a:ext cx="2187773" cy="4108171"/>
        </a:xfrm>
        <a:prstGeom prst="rect">
          <a:avLst/>
        </a:prstGeom>
        <a:gradFill rotWithShape="0">
          <a:gsLst>
            <a:gs pos="0">
              <a:schemeClr val="accent3">
                <a:shade val="50000"/>
                <a:hueOff val="72752"/>
                <a:satOff val="13776"/>
                <a:lumOff val="18468"/>
                <a:alphaOff val="0"/>
                <a:tint val="50000"/>
                <a:satMod val="300000"/>
              </a:schemeClr>
            </a:gs>
            <a:gs pos="35000">
              <a:schemeClr val="accent3">
                <a:shade val="50000"/>
                <a:hueOff val="72752"/>
                <a:satOff val="13776"/>
                <a:lumOff val="18468"/>
                <a:alphaOff val="0"/>
                <a:tint val="37000"/>
                <a:satMod val="300000"/>
              </a:schemeClr>
            </a:gs>
            <a:gs pos="100000">
              <a:schemeClr val="accent3">
                <a:shade val="50000"/>
                <a:hueOff val="72752"/>
                <a:satOff val="13776"/>
                <a:lumOff val="1846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2400" kern="1200" dirty="0" smtClean="0"/>
        </a:p>
        <a:p>
          <a:pPr marL="0" marR="0" lvl="0" indent="0" algn="just" defTabSz="19558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dirty="0" smtClean="0"/>
            <a:t>навчання розпізнавання геометричних фігур у просторі та їх елементів, зіставленню образів геометричних фігур з навколишніми предметами. </a:t>
          </a:r>
        </a:p>
        <a:p>
          <a:pPr marL="0" marR="0" lvl="0" indent="0" algn="just" defTabSz="19558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2400" kern="1200" dirty="0" smtClean="0"/>
        </a:p>
        <a:p>
          <a:pPr marL="0" marR="0" lvl="0" indent="0" algn="just" defTabSz="19558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2400" kern="1200" dirty="0" smtClean="0"/>
        </a:p>
        <a:p>
          <a:pPr lvl="0" defTabSz="1955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endParaRPr lang="ru-RU" sz="2400" kern="1200" dirty="0"/>
        </a:p>
      </dsp:txBody>
      <dsp:txXfrm>
        <a:off x="6952702" y="790236"/>
        <a:ext cx="2187773" cy="4108171"/>
      </dsp:txXfrm>
    </dsp:sp>
    <dsp:sp modelId="{477EABCC-96EF-46F1-9B05-5321F194BD78}">
      <dsp:nvSpPr>
        <dsp:cNvPr id="0" name=""/>
        <dsp:cNvSpPr/>
      </dsp:nvSpPr>
      <dsp:spPr>
        <a:xfrm flipV="1">
          <a:off x="0" y="4866262"/>
          <a:ext cx="9144000" cy="538505"/>
        </a:xfrm>
        <a:prstGeom prst="rect">
          <a:avLst/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1BB537E-7E26-4958-9CC3-A656F1AB352C}">
      <dsp:nvSpPr>
        <dsp:cNvPr id="0" name=""/>
        <dsp:cNvSpPr/>
      </dsp:nvSpPr>
      <dsp:spPr>
        <a:xfrm>
          <a:off x="7527890" y="2375779"/>
          <a:ext cx="91440" cy="52041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20411"/>
              </a:lnTo>
            </a:path>
          </a:pathLst>
        </a:custGeom>
        <a:noFill/>
        <a:ln w="48000" cap="flat" cmpd="thickThin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69EC66-C2A5-452A-85A4-BDB5611DDF7E}">
      <dsp:nvSpPr>
        <dsp:cNvPr id="0" name=""/>
        <dsp:cNvSpPr/>
      </dsp:nvSpPr>
      <dsp:spPr>
        <a:xfrm>
          <a:off x="4474415" y="731553"/>
          <a:ext cx="3099194" cy="5079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2203"/>
              </a:lnTo>
              <a:lnTo>
                <a:pt x="3099194" y="342203"/>
              </a:lnTo>
              <a:lnTo>
                <a:pt x="3099194" y="507969"/>
              </a:lnTo>
            </a:path>
          </a:pathLst>
        </a:custGeom>
        <a:noFill/>
        <a:ln w="48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DC3741-4517-4CA1-B0E0-842CF7594673}">
      <dsp:nvSpPr>
        <dsp:cNvPr id="0" name=""/>
        <dsp:cNvSpPr/>
      </dsp:nvSpPr>
      <dsp:spPr>
        <a:xfrm>
          <a:off x="3081915" y="1935218"/>
          <a:ext cx="2187021" cy="5204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4645"/>
              </a:lnTo>
              <a:lnTo>
                <a:pt x="2187021" y="354645"/>
              </a:lnTo>
              <a:lnTo>
                <a:pt x="2187021" y="520411"/>
              </a:lnTo>
            </a:path>
          </a:pathLst>
        </a:custGeom>
        <a:noFill/>
        <a:ln w="48000" cap="flat" cmpd="thickThin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14AC78-661F-4DDF-B04A-B9C06944F85E}">
      <dsp:nvSpPr>
        <dsp:cNvPr id="0" name=""/>
        <dsp:cNvSpPr/>
      </dsp:nvSpPr>
      <dsp:spPr>
        <a:xfrm>
          <a:off x="3036195" y="1935218"/>
          <a:ext cx="91440" cy="52041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20411"/>
              </a:lnTo>
            </a:path>
          </a:pathLst>
        </a:custGeom>
        <a:noFill/>
        <a:ln w="48000" cap="flat" cmpd="thickThin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3D613A-F43D-4FBD-8DCB-23C6A954DFD3}">
      <dsp:nvSpPr>
        <dsp:cNvPr id="0" name=""/>
        <dsp:cNvSpPr/>
      </dsp:nvSpPr>
      <dsp:spPr>
        <a:xfrm>
          <a:off x="894893" y="1935218"/>
          <a:ext cx="2187021" cy="520411"/>
        </a:xfrm>
        <a:custGeom>
          <a:avLst/>
          <a:gdLst/>
          <a:ahLst/>
          <a:cxnLst/>
          <a:rect l="0" t="0" r="0" b="0"/>
          <a:pathLst>
            <a:path>
              <a:moveTo>
                <a:pt x="2187021" y="0"/>
              </a:moveTo>
              <a:lnTo>
                <a:pt x="2187021" y="354645"/>
              </a:lnTo>
              <a:lnTo>
                <a:pt x="0" y="354645"/>
              </a:lnTo>
              <a:lnTo>
                <a:pt x="0" y="520411"/>
              </a:lnTo>
            </a:path>
          </a:pathLst>
        </a:custGeom>
        <a:noFill/>
        <a:ln w="48000" cap="flat" cmpd="thickThin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E4643E-2396-470D-8122-49ED82F14589}">
      <dsp:nvSpPr>
        <dsp:cNvPr id="0" name=""/>
        <dsp:cNvSpPr/>
      </dsp:nvSpPr>
      <dsp:spPr>
        <a:xfrm>
          <a:off x="3081915" y="731553"/>
          <a:ext cx="1392500" cy="507969"/>
        </a:xfrm>
        <a:custGeom>
          <a:avLst/>
          <a:gdLst/>
          <a:ahLst/>
          <a:cxnLst/>
          <a:rect l="0" t="0" r="0" b="0"/>
          <a:pathLst>
            <a:path>
              <a:moveTo>
                <a:pt x="1392500" y="0"/>
              </a:moveTo>
              <a:lnTo>
                <a:pt x="1392500" y="342203"/>
              </a:lnTo>
              <a:lnTo>
                <a:pt x="0" y="342203"/>
              </a:lnTo>
              <a:lnTo>
                <a:pt x="0" y="507969"/>
              </a:lnTo>
            </a:path>
          </a:pathLst>
        </a:custGeom>
        <a:noFill/>
        <a:ln w="48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43B9AB-302F-4C03-94BD-36F807DC0968}">
      <dsp:nvSpPr>
        <dsp:cNvPr id="0" name=""/>
        <dsp:cNvSpPr/>
      </dsp:nvSpPr>
      <dsp:spPr>
        <a:xfrm>
          <a:off x="2852860" y="80420"/>
          <a:ext cx="3243110" cy="65113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309B6E-FFFE-4FDF-978E-715DFBC54DF7}">
      <dsp:nvSpPr>
        <dsp:cNvPr id="0" name=""/>
        <dsp:cNvSpPr/>
      </dsp:nvSpPr>
      <dsp:spPr>
        <a:xfrm>
          <a:off x="3051680" y="269300"/>
          <a:ext cx="3243110" cy="6511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Геометричний матеріал</a:t>
          </a:r>
          <a:endParaRPr lang="ru-RU" sz="1800" b="1" kern="1200" dirty="0"/>
        </a:p>
      </dsp:txBody>
      <dsp:txXfrm>
        <a:off x="3051680" y="269300"/>
        <a:ext cx="3243110" cy="651132"/>
      </dsp:txXfrm>
    </dsp:sp>
    <dsp:sp modelId="{65E4362C-C2A1-4E5B-AC79-366228E3AAC1}">
      <dsp:nvSpPr>
        <dsp:cNvPr id="0" name=""/>
        <dsp:cNvSpPr/>
      </dsp:nvSpPr>
      <dsp:spPr>
        <a:xfrm>
          <a:off x="480530" y="1239522"/>
          <a:ext cx="5202769" cy="69569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11DB15-4DCF-41BC-9EB8-9FFA4EA91E80}">
      <dsp:nvSpPr>
        <dsp:cNvPr id="0" name=""/>
        <dsp:cNvSpPr/>
      </dsp:nvSpPr>
      <dsp:spPr>
        <a:xfrm>
          <a:off x="679350" y="1428401"/>
          <a:ext cx="5202769" cy="6956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Геометричні фігури на площині</a:t>
          </a:r>
          <a:endParaRPr lang="ru-RU" sz="1800" b="1" kern="1200" dirty="0"/>
        </a:p>
      </dsp:txBody>
      <dsp:txXfrm>
        <a:off x="679350" y="1428401"/>
        <a:ext cx="5202769" cy="695696"/>
      </dsp:txXfrm>
    </dsp:sp>
    <dsp:sp modelId="{C2FD70D6-5C4E-4D41-BBFC-18640E730190}">
      <dsp:nvSpPr>
        <dsp:cNvPr id="0" name=""/>
        <dsp:cNvSpPr/>
      </dsp:nvSpPr>
      <dsp:spPr>
        <a:xfrm>
          <a:off x="203" y="2455630"/>
          <a:ext cx="1789381" cy="200712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EB941C-86EF-4045-8B79-F5A38DA2500C}">
      <dsp:nvSpPr>
        <dsp:cNvPr id="0" name=""/>
        <dsp:cNvSpPr/>
      </dsp:nvSpPr>
      <dsp:spPr>
        <a:xfrm>
          <a:off x="199023" y="2644509"/>
          <a:ext cx="1789381" cy="20071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Прості: </a:t>
          </a:r>
          <a:r>
            <a:rPr lang="uk-UA" sz="1800" b="0" kern="1200" dirty="0" smtClean="0"/>
            <a:t>точка, пряма, промінь, відрізок, крива, кут</a:t>
          </a:r>
          <a:endParaRPr lang="ru-RU" sz="1800" b="0" kern="1200" dirty="0"/>
        </a:p>
      </dsp:txBody>
      <dsp:txXfrm>
        <a:off x="199023" y="2644509"/>
        <a:ext cx="1789381" cy="2007129"/>
      </dsp:txXfrm>
    </dsp:sp>
    <dsp:sp modelId="{C04D15E8-6C2E-4DDB-B159-79264FE49B90}">
      <dsp:nvSpPr>
        <dsp:cNvPr id="0" name=""/>
        <dsp:cNvSpPr/>
      </dsp:nvSpPr>
      <dsp:spPr>
        <a:xfrm>
          <a:off x="2187224" y="2455630"/>
          <a:ext cx="1789381" cy="200140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BEDCE9-D94B-45E8-A97D-14D6231BEE60}">
      <dsp:nvSpPr>
        <dsp:cNvPr id="0" name=""/>
        <dsp:cNvSpPr/>
      </dsp:nvSpPr>
      <dsp:spPr>
        <a:xfrm>
          <a:off x="2386044" y="2644509"/>
          <a:ext cx="1789381" cy="20014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Многокутник: </a:t>
          </a:r>
          <a:r>
            <a:rPr lang="uk-UA" sz="1800" b="0" kern="1200" dirty="0" smtClean="0"/>
            <a:t>трикутник, чотирикутник ( прямокутник, квадрат), п'ятикутник…</a:t>
          </a:r>
          <a:endParaRPr lang="ru-RU" sz="1800" b="0" kern="1200" dirty="0"/>
        </a:p>
      </dsp:txBody>
      <dsp:txXfrm>
        <a:off x="2386044" y="2644509"/>
        <a:ext cx="1789381" cy="2001403"/>
      </dsp:txXfrm>
    </dsp:sp>
    <dsp:sp modelId="{72A12B7F-391F-434C-9379-6AD765F8B5DB}">
      <dsp:nvSpPr>
        <dsp:cNvPr id="0" name=""/>
        <dsp:cNvSpPr/>
      </dsp:nvSpPr>
      <dsp:spPr>
        <a:xfrm>
          <a:off x="4374246" y="2455630"/>
          <a:ext cx="1789381" cy="195028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2324F3-632A-43D4-A1B8-7FA3DCBB36A5}">
      <dsp:nvSpPr>
        <dsp:cNvPr id="0" name=""/>
        <dsp:cNvSpPr/>
      </dsp:nvSpPr>
      <dsp:spPr>
        <a:xfrm>
          <a:off x="4573066" y="2644509"/>
          <a:ext cx="1789381" cy="19502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Коло і круг</a:t>
          </a:r>
          <a:endParaRPr lang="ru-RU" sz="1800" b="1" kern="1200" dirty="0"/>
        </a:p>
      </dsp:txBody>
      <dsp:txXfrm>
        <a:off x="4573066" y="2644509"/>
        <a:ext cx="1789381" cy="1950283"/>
      </dsp:txXfrm>
    </dsp:sp>
    <dsp:sp modelId="{2DDA14AA-E5AA-4772-B4E8-33D1F039FD6A}">
      <dsp:nvSpPr>
        <dsp:cNvPr id="0" name=""/>
        <dsp:cNvSpPr/>
      </dsp:nvSpPr>
      <dsp:spPr>
        <a:xfrm>
          <a:off x="6678919" y="1239522"/>
          <a:ext cx="1789381" cy="113625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EE62F3-7121-490C-A62B-390D5B7BBAD6}">
      <dsp:nvSpPr>
        <dsp:cNvPr id="0" name=""/>
        <dsp:cNvSpPr/>
      </dsp:nvSpPr>
      <dsp:spPr>
        <a:xfrm>
          <a:off x="6877739" y="1428401"/>
          <a:ext cx="1789381" cy="11362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Геометричні фігури у просторі</a:t>
          </a:r>
          <a:endParaRPr lang="ru-RU" sz="1800" b="1" kern="1200" dirty="0"/>
        </a:p>
      </dsp:txBody>
      <dsp:txXfrm>
        <a:off x="6877739" y="1428401"/>
        <a:ext cx="1789381" cy="1136257"/>
      </dsp:txXfrm>
    </dsp:sp>
    <dsp:sp modelId="{5B4D8DA5-B343-44FB-AB49-15838285D104}">
      <dsp:nvSpPr>
        <dsp:cNvPr id="0" name=""/>
        <dsp:cNvSpPr/>
      </dsp:nvSpPr>
      <dsp:spPr>
        <a:xfrm>
          <a:off x="6561267" y="2896191"/>
          <a:ext cx="2024684" cy="203152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507700-A8DD-460F-AD7E-86553C3825AF}">
      <dsp:nvSpPr>
        <dsp:cNvPr id="0" name=""/>
        <dsp:cNvSpPr/>
      </dsp:nvSpPr>
      <dsp:spPr>
        <a:xfrm>
          <a:off x="6760087" y="3085070"/>
          <a:ext cx="2024684" cy="20315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Куб, пряма призма (прямокутний паралелепіпед), піраміда, конус, циліндр, куля</a:t>
          </a:r>
          <a:endParaRPr lang="ru-RU" sz="1800" b="1" kern="1200" dirty="0"/>
        </a:p>
      </dsp:txBody>
      <dsp:txXfrm>
        <a:off x="6760087" y="3085070"/>
        <a:ext cx="2024684" cy="20315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938298-7A12-4536-8BD8-FD0EA841CFB4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DC60A0-8D80-4144-8AAD-C90012B95A6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55448"/>
            <a:ext cx="8715436" cy="1252728"/>
          </a:xfrm>
        </p:spPr>
        <p:txBody>
          <a:bodyPr>
            <a:normAutofit/>
          </a:bodyPr>
          <a:lstStyle/>
          <a:p>
            <a:r>
              <a:rPr lang="uk-UA" sz="3600" dirty="0" smtClean="0"/>
              <a:t>Мета вивчення геометричного матеріалу</a:t>
            </a:r>
            <a:endParaRPr lang="ru-RU" sz="3600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0" y="1453232"/>
          <a:ext cx="9144000" cy="5404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77EABCC-96EF-46F1-9B05-5321F194BD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477EABCC-96EF-46F1-9B05-5321F194BD7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498CBDC-D9E1-4F17-A5BF-FE3F6627B9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1498CBDC-D9E1-4F17-A5BF-FE3F6627B9E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907BE5B-CFFF-4ADF-99AF-04B7CF8B97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1907BE5B-CFFF-4ADF-99AF-04B7CF8B970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AE4E381-F3F7-49CD-972E-87D0CBCA48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1AE4E381-F3F7-49CD-972E-87D0CBCA48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9E08D3A-ECFC-4371-B8FA-32D128EDD4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dgm id="{29E08D3A-ECFC-4371-B8FA-32D128EDD4D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BD545BD-8AA1-4374-A399-88B03D3711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4">
                                            <p:graphicEl>
                                              <a:dgm id="{CBD545BD-8AA1-4374-A399-88B03D3711B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55448"/>
            <a:ext cx="8715436" cy="1252728"/>
          </a:xfrm>
        </p:spPr>
        <p:txBody>
          <a:bodyPr>
            <a:normAutofit/>
          </a:bodyPr>
          <a:lstStyle/>
          <a:p>
            <a:r>
              <a:rPr lang="uk-UA" sz="3600" dirty="0" smtClean="0"/>
              <a:t>Мета вивчення геометричного матеріалу</a:t>
            </a:r>
            <a:endParaRPr lang="ru-RU" sz="3600" dirty="0"/>
          </a:p>
        </p:txBody>
      </p:sp>
      <p:sp>
        <p:nvSpPr>
          <p:cNvPr id="6" name="Скругленная прямоугольная выноска 5"/>
          <p:cNvSpPr/>
          <p:nvPr/>
        </p:nvSpPr>
        <p:spPr>
          <a:xfrm>
            <a:off x="251520" y="2060848"/>
            <a:ext cx="8568952" cy="2304256"/>
          </a:xfrm>
          <a:prstGeom prst="wedgeRoundRect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sz="2400" dirty="0" smtClean="0"/>
              <a:t>Навчальна діяльність, пов’язана із вимірюванням і обчисленням геометричних величин, дозволяє проілюструвати просторові та кількісні характеристики реальних об’єктів, організувати продуктивну діяльність молодших школярів.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55448"/>
            <a:ext cx="8858280" cy="1252728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dirty="0" smtClean="0"/>
              <a:t>Державний стандарт</a:t>
            </a:r>
            <a:br>
              <a:rPr lang="uk-UA" sz="3600" dirty="0" smtClean="0"/>
            </a:br>
            <a:r>
              <a:rPr lang="uk-UA" sz="3600" dirty="0" smtClean="0"/>
              <a:t>Змістова лінія </a:t>
            </a:r>
            <a:r>
              <a:rPr lang="uk-UA" sz="3600" dirty="0" err="1" smtClean="0"/>
              <a:t>“Просторові</a:t>
            </a:r>
            <a:r>
              <a:rPr lang="uk-UA" sz="3600" dirty="0" smtClean="0"/>
              <a:t> відношення. Геометричні </a:t>
            </a:r>
            <a:r>
              <a:rPr lang="uk-UA" sz="3600" dirty="0" err="1" smtClean="0"/>
              <a:t>фігури”</a:t>
            </a:r>
            <a:r>
              <a:rPr lang="uk-UA" sz="3600" dirty="0" smtClean="0"/>
              <a:t> </a:t>
            </a:r>
            <a:endParaRPr lang="uk-UA" sz="36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0" y="1428736"/>
          <a:ext cx="9144000" cy="5490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180"/>
                <a:gridCol w="6370820"/>
              </a:tblGrid>
              <a:tr h="734158">
                <a:tc>
                  <a:txBody>
                    <a:bodyPr/>
                    <a:lstStyle/>
                    <a:p>
                      <a:pPr algn="ctr"/>
                      <a:r>
                        <a:rPr kumimoji="0" lang="uk-UA" sz="2000" b="1" kern="120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Зміст початкової загальної освіти</a:t>
                      </a:r>
                      <a:endParaRPr lang="uk-UA" sz="20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2000" b="1" kern="120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Державні вимоги до рівня </a:t>
                      </a:r>
                      <a:br>
                        <a:rPr kumimoji="0" lang="uk-UA" sz="2000" b="1" kern="120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uk-UA" sz="2000" b="1" kern="120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загальноосвітньої підготовки учнів</a:t>
                      </a:r>
                      <a:endParaRPr lang="uk-UA" sz="2000" noProof="0" dirty="0"/>
                    </a:p>
                  </a:txBody>
                  <a:tcPr/>
                </a:tc>
              </a:tr>
              <a:tr h="10533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b="1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Просторові відношення</a:t>
                      </a:r>
                      <a:endParaRPr lang="uk-UA" sz="2000" b="1" noProof="0" dirty="0" smtClean="0"/>
                    </a:p>
                    <a:p>
                      <a:endParaRPr lang="uk-UA" sz="20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b="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визначати місце знаходження об’єкта на площині і в просторі; розкладати та переміщувати предмети на площині, вживати відповідну термінологію</a:t>
                      </a:r>
                      <a:endParaRPr lang="uk-UA" sz="2000" b="0" noProof="0" dirty="0" smtClean="0"/>
                    </a:p>
                  </a:txBody>
                  <a:tcPr/>
                </a:tc>
              </a:tr>
              <a:tr h="2330153">
                <a:tc>
                  <a:txBody>
                    <a:bodyPr/>
                    <a:lstStyle/>
                    <a:p>
                      <a:pPr algn="just"/>
                      <a:r>
                        <a:rPr kumimoji="0" lang="uk-UA" sz="2000" b="1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Геометричні фігури на площині </a:t>
                      </a:r>
                      <a:r>
                        <a:rPr kumimoji="0" lang="uk-UA" sz="2000" b="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(точка, лінії, відрізок, промінь, кути, многокутники, коло, круг)</a:t>
                      </a:r>
                      <a:endParaRPr lang="uk-UA" sz="2000" b="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uk-UA" sz="2000" b="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визначати істотні ознаки геометричних фігур; називати елементи многокутників, кола та круга; зображувати геометричні фігури на аркуші в клітинку, будувати прямокутники; позначати геометричні фігури буквами латинського алфавіту; конструювати геометричні фігури з інших фігур; розбивати фігуру на частини</a:t>
                      </a:r>
                      <a:endParaRPr lang="uk-UA" sz="2000" b="0" noProof="0" dirty="0"/>
                    </a:p>
                  </a:txBody>
                  <a:tcPr/>
                </a:tc>
              </a:tr>
              <a:tr h="1372556">
                <a:tc>
                  <a:txBody>
                    <a:bodyPr/>
                    <a:lstStyle/>
                    <a:p>
                      <a:pPr algn="just"/>
                      <a:r>
                        <a:rPr kumimoji="0" lang="uk-UA" sz="2000" b="1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Геометричні фігури у просторі </a:t>
                      </a:r>
                      <a:r>
                        <a:rPr kumimoji="0" lang="uk-UA" sz="2000" b="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(куб, куля, циліндр, піраміда, конус)</a:t>
                      </a:r>
                      <a:endParaRPr lang="uk-UA" sz="2000" b="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uk-UA" sz="2000" b="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розпізнавати геометричні фігури у просторі та їх елементи; співвідносити образ геометричної фігури з об’єктами навколишньої дійсності</a:t>
                      </a:r>
                      <a:endParaRPr lang="uk-UA" sz="2000" b="0" noProof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Зміст геометричного матеріалу в початковому курсі математики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9512" y="1484784"/>
          <a:ext cx="8784976" cy="5184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F43B9AB-302F-4C03-94BD-36F807DC09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0F43B9AB-302F-4C03-94BD-36F807DC096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3309B6E-FFFE-4FDF-978E-715DFBC54D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93309B6E-FFFE-4FDF-978E-715DFBC54DF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3E4643E-2396-470D-8122-49ED82F145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63E4643E-2396-470D-8122-49ED82F1458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5E4362C-C2A1-4E5B-AC79-366228E3AA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4">
                                            <p:graphicEl>
                                              <a:dgm id="{65E4362C-C2A1-4E5B-AC79-366228E3AAC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011DB15-4DCF-41BC-9EB8-9FFA4EA91E8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">
                                            <p:graphicEl>
                                              <a:dgm id="{6011DB15-4DCF-41BC-9EB8-9FFA4EA91E8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E69EC66-C2A5-452A-85A4-BDB5611DDF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4">
                                            <p:graphicEl>
                                              <a:dgm id="{0E69EC66-C2A5-452A-85A4-BDB5611DDF7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DDA14AA-E5AA-4772-B4E8-33D1F039FD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4">
                                            <p:graphicEl>
                                              <a:dgm id="{2DDA14AA-E5AA-4772-B4E8-33D1F039FD6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1EE62F3-7121-490C-A62B-390D5B7BBA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">
                                            <p:graphicEl>
                                              <a:dgm id="{91EE62F3-7121-490C-A62B-390D5B7BBA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A3D613A-F43D-4FBD-8DCB-23C6A954DF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">
                                            <p:graphicEl>
                                              <a:dgm id="{CA3D613A-F43D-4FBD-8DCB-23C6A954DFD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2FD70D6-5C4E-4D41-BBFC-18640E7301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4">
                                            <p:graphicEl>
                                              <a:dgm id="{C2FD70D6-5C4E-4D41-BBFC-18640E73019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1EB941C-86EF-4045-8B79-F5A38DA250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4">
                                            <p:graphicEl>
                                              <a:dgm id="{01EB941C-86EF-4045-8B79-F5A38DA2500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14AC78-661F-4DDF-B04A-B9C06944F8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4">
                                            <p:graphicEl>
                                              <a:dgm id="{F214AC78-661F-4DDF-B04A-B9C06944F8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04D15E8-6C2E-4DDB-B159-79264FE49B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4">
                                            <p:graphicEl>
                                              <a:dgm id="{C04D15E8-6C2E-4DDB-B159-79264FE49B9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4BEDCE9-D94B-45E8-A97D-14D6231BEE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4">
                                            <p:graphicEl>
                                              <a:dgm id="{94BEDCE9-D94B-45E8-A97D-14D6231BEE6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FDC3741-4517-4CA1-B0E0-842CF75946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4">
                                            <p:graphicEl>
                                              <a:dgm id="{8FDC3741-4517-4CA1-B0E0-842CF75946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2A12B7F-391F-434C-9379-6AD765F8B5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4">
                                            <p:graphicEl>
                                              <a:dgm id="{72A12B7F-391F-434C-9379-6AD765F8B5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52324F3-632A-43D4-A1B8-7FA3DCBB36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4">
                                            <p:graphicEl>
                                              <a:dgm id="{E52324F3-632A-43D4-A1B8-7FA3DCBB36A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1BB537E-7E26-4958-9CC3-A656F1AB35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4">
                                            <p:graphicEl>
                                              <a:dgm id="{B1BB537E-7E26-4958-9CC3-A656F1AB352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B4D8DA5-B343-44FB-AB49-15838285D1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4">
                                            <p:graphicEl>
                                              <a:dgm id="{5B4D8DA5-B343-44FB-AB49-15838285D10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2507700-A8DD-460F-AD7E-86553C3825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4">
                                            <p:graphicEl>
                                              <a:dgm id="{62507700-A8DD-460F-AD7E-86553C3825A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lvlOne"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3441</TotalTime>
  <Words>298</Words>
  <Application>Microsoft Office PowerPoint</Application>
  <PresentationFormat>Экран (4:3)</PresentationFormat>
  <Paragraphs>33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Модульная</vt:lpstr>
      <vt:lpstr>Мета вивчення геометричного матеріалу</vt:lpstr>
      <vt:lpstr>Мета вивчення геометричного матеріалу</vt:lpstr>
      <vt:lpstr>Державний стандарт Змістова лінія “Просторові відношення. Геометричні фігури” </vt:lpstr>
      <vt:lpstr>Зміст геометричного матеріалу в початковому курсі математики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Методика  навчання  елментів геометрії в курсі математики 1 – 4 класів</dc:title>
  <dc:creator>Светлана</dc:creator>
  <cp:lastModifiedBy>Marinochka</cp:lastModifiedBy>
  <cp:revision>176</cp:revision>
  <dcterms:created xsi:type="dcterms:W3CDTF">2013-04-21T11:56:15Z</dcterms:created>
  <dcterms:modified xsi:type="dcterms:W3CDTF">2016-07-28T19:12:00Z</dcterms:modified>
</cp:coreProperties>
</file>