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437" r:id="rId2"/>
    <p:sldId id="43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30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240 с. – С. 196-205.</a:t>
          </a:r>
          <a:endParaRPr lang="uk-UA" sz="2400" noProof="0" dirty="0">
            <a:solidFill>
              <a:srgbClr val="FF0000"/>
            </a:solidFill>
          </a:endParaRP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262 </a:t>
          </a:r>
          <a:r>
            <a:rPr lang="uk-UA" sz="2400" dirty="0" smtClean="0">
              <a:solidFill>
                <a:schemeClr val="tx1"/>
              </a:solidFill>
            </a:rPr>
            <a:t>с. – С. 214-224.</a:t>
          </a:r>
          <a:endParaRPr lang="uk-UA" sz="2400" noProof="0" dirty="0">
            <a:solidFill>
              <a:schemeClr val="tx1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третьому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/ С.О. </a:t>
          </a:r>
          <a:r>
            <a:rPr lang="uk-UA" sz="2400" dirty="0" err="1" smtClean="0"/>
            <a:t>Скворцова</a:t>
          </a:r>
          <a:r>
            <a:rPr lang="uk-UA" sz="2400" dirty="0" smtClean="0"/>
            <a:t>, Г.І. Мартинова, Т.О. Шевченко — </a:t>
          </a:r>
          <a:r>
            <a:rPr lang="uk-UA" sz="2400" dirty="0" smtClean="0">
              <a:solidFill>
                <a:schemeClr val="tx1"/>
              </a:solidFill>
            </a:rPr>
            <a:t>Одеса: Автограф, 2003.— 268 с. – С. 162-169.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EDD525-AC0B-47CF-9218-52B36279B5EA}" type="presOf" srcId="{F0185DEC-A004-4FA4-88FD-66C2E3F007A9}" destId="{E6B34294-6D5C-4362-AE07-3750C0B6CB94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C7EEB0E3-3236-4FA8-B34F-569F01742CB0}" type="presOf" srcId="{A1FDD25E-E824-4031-88BC-0F373555732D}" destId="{4D486EF9-B268-495E-A68E-24F75757F6C9}" srcOrd="0" destOrd="0" presId="urn:microsoft.com/office/officeart/2005/8/layout/hList6"/>
    <dgm:cxn modelId="{DB827286-3E8F-49B6-9A58-79568C2FB18A}" type="presOf" srcId="{DD079A72-2727-424D-B5FE-A91191538121}" destId="{1B3D0ADA-319A-4940-B395-95DDFC699AD5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77A91702-71F0-405C-87C1-56D0B0ADB67A}" type="presOf" srcId="{904D20C8-10B8-4171-B597-768FCCA53FB4}" destId="{AA690A2A-462F-4842-87AB-27D36FBE8E82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E1DAAADE-1648-4173-9EE1-024EA90F164D}" type="presParOf" srcId="{1B3D0ADA-319A-4940-B395-95DDFC699AD5}" destId="{E6B34294-6D5C-4362-AE07-3750C0B6CB94}" srcOrd="0" destOrd="0" presId="urn:microsoft.com/office/officeart/2005/8/layout/hList6"/>
    <dgm:cxn modelId="{DD2B94B8-BEF5-4A35-971A-7CE3579D019C}" type="presParOf" srcId="{1B3D0ADA-319A-4940-B395-95DDFC699AD5}" destId="{E8E4BE53-D7CF-43C4-9E28-06C19846DE34}" srcOrd="1" destOrd="0" presId="urn:microsoft.com/office/officeart/2005/8/layout/hList6"/>
    <dgm:cxn modelId="{3AC33CF4-8071-48D3-91F3-FDB1A289B412}" type="presParOf" srcId="{1B3D0ADA-319A-4940-B395-95DDFC699AD5}" destId="{AA690A2A-462F-4842-87AB-27D36FBE8E82}" srcOrd="2" destOrd="0" presId="urn:microsoft.com/office/officeart/2005/8/layout/hList6"/>
    <dgm:cxn modelId="{0CA6DAB1-DDBB-4385-9EEF-53D2992E7722}" type="presParOf" srcId="{1B3D0ADA-319A-4940-B395-95DDFC699AD5}" destId="{5B68EF68-1A81-4AB3-AAA6-287B403EDA26}" srcOrd="3" destOrd="0" presId="urn:microsoft.com/office/officeart/2005/8/layout/hList6"/>
    <dgm:cxn modelId="{48FF488F-AD56-44EC-AD44-4AF8E1F93955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>
              <a:solidFill>
                <a:schemeClr val="tx1"/>
              </a:solidFill>
            </a:rPr>
            <a:t>Скворцова</a:t>
          </a:r>
          <a:r>
            <a:rPr lang="uk-UA" sz="2400" b="1" dirty="0" smtClean="0">
              <a:solidFill>
                <a:schemeClr val="tx1"/>
              </a:solidFill>
            </a:rPr>
            <a:t> С.О..</a:t>
          </a:r>
          <a:r>
            <a:rPr lang="ru-RU" sz="2400" dirty="0" smtClean="0">
              <a:solidFill>
                <a:schemeClr val="tx1"/>
              </a:solidFill>
            </a:rPr>
            <a:t> М</a:t>
          </a:r>
          <a:r>
            <a:rPr lang="uk-UA" sz="2400" dirty="0" err="1" smtClean="0">
              <a:solidFill>
                <a:schemeClr val="tx1"/>
              </a:solidFill>
            </a:rPr>
            <a:t>етодика</a:t>
          </a:r>
          <a:r>
            <a:rPr lang="uk-UA" sz="24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dirty="0" err="1" smtClean="0">
              <a:solidFill>
                <a:schemeClr val="tx1"/>
              </a:solidFill>
            </a:rPr>
            <a:t>Навч</a:t>
          </a:r>
          <a:r>
            <a:rPr lang="uk-UA" sz="2400" dirty="0" smtClean="0">
              <a:solidFill>
                <a:schemeClr val="tx1"/>
              </a:solidFill>
            </a:rPr>
            <a:t>. </a:t>
          </a:r>
          <a:r>
            <a:rPr lang="uk-UA" sz="2400" dirty="0" err="1" smtClean="0">
              <a:solidFill>
                <a:schemeClr val="tx1"/>
              </a:solidFill>
            </a:rPr>
            <a:t>пос</a:t>
          </a:r>
          <a:r>
            <a:rPr lang="uk-UA" sz="2400" dirty="0" smtClean="0">
              <a:solidFill>
                <a:schemeClr val="tx1"/>
              </a:solidFill>
            </a:rPr>
            <a:t>. / С.О. </a:t>
          </a:r>
          <a:r>
            <a:rPr lang="uk-UA" sz="2400" dirty="0" err="1" smtClean="0">
              <a:solidFill>
                <a:schemeClr val="tx1"/>
              </a:solidFill>
            </a:rPr>
            <a:t>Скворцова</a:t>
          </a:r>
          <a:r>
            <a:rPr lang="uk-UA" sz="2400" dirty="0" smtClean="0">
              <a:solidFill>
                <a:schemeClr val="tx1"/>
              </a:solidFill>
            </a:rPr>
            <a:t>, Г.І. Мартинова, Т.О. Шевченко — Одеса: Автограф, 2003.— 309 с. – С. 251-256.</a:t>
          </a:r>
          <a:endParaRPr lang="uk-UA" sz="2400" noProof="0" dirty="0">
            <a:solidFill>
              <a:schemeClr val="tx1"/>
            </a:solidFill>
          </a:endParaRP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Богданович М.В., Козак М.В., Король Я.А.</a:t>
          </a:r>
          <a:r>
            <a:rPr lang="ru-RU" sz="2400" dirty="0" smtClean="0"/>
            <a:t>  Методика </a:t>
          </a:r>
          <a:r>
            <a:rPr lang="ru-RU" sz="2400" dirty="0" err="1" smtClean="0"/>
            <a:t>викладання</a:t>
          </a:r>
          <a:r>
            <a:rPr lang="ru-RU" sz="2400" dirty="0" smtClean="0"/>
            <a:t> математики в </a:t>
          </a:r>
          <a:r>
            <a:rPr lang="ru-RU" sz="2400" dirty="0" err="1" smtClean="0"/>
            <a:t>початкових</a:t>
          </a:r>
          <a:r>
            <a:rPr lang="ru-RU" sz="2400" dirty="0" smtClean="0"/>
            <a:t> </a:t>
          </a:r>
          <a:r>
            <a:rPr lang="ru-RU" sz="2400" dirty="0" err="1" smtClean="0"/>
            <a:t>класах</a:t>
          </a:r>
          <a:r>
            <a:rPr lang="ru-RU" sz="2400" dirty="0" smtClean="0"/>
            <a:t>: </a:t>
          </a:r>
          <a:r>
            <a:rPr lang="ru-RU" sz="2400" dirty="0" err="1" smtClean="0"/>
            <a:t>Навч</a:t>
          </a:r>
          <a:r>
            <a:rPr lang="ru-RU" sz="2400" dirty="0" smtClean="0"/>
            <a:t>. пос. — 3-є вид., </a:t>
          </a:r>
          <a:r>
            <a:rPr lang="ru-RU" sz="2400" dirty="0" err="1" smtClean="0"/>
            <a:t>перероб</a:t>
          </a:r>
          <a:r>
            <a:rPr lang="ru-RU" sz="2400" dirty="0" smtClean="0"/>
            <a:t>. </a:t>
          </a:r>
          <a:r>
            <a:rPr lang="ru-RU" sz="2400" dirty="0" err="1" smtClean="0"/>
            <a:t>ідоп</a:t>
          </a:r>
          <a:r>
            <a:rPr lang="ru-RU" sz="2400" dirty="0" smtClean="0"/>
            <a:t>.- </a:t>
          </a:r>
          <a:r>
            <a:rPr lang="ru-RU" sz="2400" dirty="0" err="1" smtClean="0"/>
            <a:t>Тернопіль</a:t>
          </a:r>
          <a:r>
            <a:rPr lang="ru-RU" sz="2400" dirty="0" smtClean="0"/>
            <a:t>: </a:t>
          </a:r>
          <a:r>
            <a:rPr lang="ru-RU" sz="2400" dirty="0" err="1" smtClean="0"/>
            <a:t>Навчальна</a:t>
          </a:r>
          <a:r>
            <a:rPr lang="ru-RU" sz="2400" dirty="0" smtClean="0"/>
            <a:t> книга—Богдан, 2006.— 336 с.</a:t>
          </a:r>
          <a:r>
            <a:rPr lang="uk-UA" sz="2400" dirty="0" smtClean="0"/>
            <a:t> </a:t>
          </a:r>
          <a:r>
            <a:rPr lang="uk-UA" sz="2400" dirty="0" smtClean="0">
              <a:solidFill>
                <a:srgbClr val="FF0000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-</a:t>
          </a:r>
          <a:r>
            <a:rPr lang="uk-UA" sz="2400" dirty="0" smtClean="0">
              <a:solidFill>
                <a:srgbClr val="FF0000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С. 291-300. </a:t>
          </a:r>
          <a:endParaRPr lang="uk-UA" sz="2400" noProof="0" dirty="0">
            <a:solidFill>
              <a:srgbClr val="FF0000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dirty="0" smtClean="0">
              <a:solidFill>
                <a:schemeClr val="tx1"/>
              </a:solidFill>
            </a:rPr>
            <a:t> </a:t>
          </a:r>
          <a:r>
            <a:rPr lang="ru-RU" sz="2400" dirty="0" smtClean="0">
              <a:solidFill>
                <a:schemeClr val="tx1"/>
              </a:solidFill>
            </a:rPr>
            <a:t>для  </a:t>
          </a:r>
          <a:r>
            <a:rPr lang="ru-RU" sz="24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навчальних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закладів</a:t>
          </a:r>
          <a:r>
            <a:rPr lang="ru-RU" sz="2400" dirty="0" smtClean="0">
              <a:solidFill>
                <a:schemeClr val="tx1"/>
              </a:solidFill>
            </a:rPr>
            <a:t>. 1 – 4 </a:t>
          </a:r>
          <a:r>
            <a:rPr lang="ru-RU" sz="2400" dirty="0" err="1" smtClean="0">
              <a:solidFill>
                <a:schemeClr val="tx1"/>
              </a:solidFill>
            </a:rPr>
            <a:t>класи</a:t>
          </a:r>
          <a:r>
            <a:rPr lang="ru-RU" sz="2400" dirty="0" smtClean="0">
              <a:solidFill>
                <a:schemeClr val="tx1"/>
              </a:solidFill>
            </a:rPr>
            <a:t>. – К. : </a:t>
          </a:r>
          <a:r>
            <a:rPr lang="ru-RU" sz="2400" dirty="0" err="1" smtClean="0">
              <a:solidFill>
                <a:schemeClr val="tx1"/>
              </a:solidFill>
            </a:rPr>
            <a:t>Видавничий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дім</a:t>
          </a:r>
          <a:r>
            <a:rPr lang="ru-RU" sz="2400" dirty="0" smtClean="0">
              <a:solidFill>
                <a:schemeClr val="tx1"/>
              </a:solidFill>
            </a:rPr>
            <a:t> «</a:t>
          </a:r>
          <a:r>
            <a:rPr lang="ru-RU" sz="2400" dirty="0" err="1" smtClean="0">
              <a:solidFill>
                <a:schemeClr val="tx1"/>
              </a:solidFill>
            </a:rPr>
            <a:t>Освіта</a:t>
          </a:r>
          <a:r>
            <a:rPr lang="ru-RU" sz="2400" dirty="0" smtClean="0">
              <a:solidFill>
                <a:schemeClr val="tx1"/>
              </a:solidFill>
            </a:rPr>
            <a:t>», 2011. – 392 с. – С. </a:t>
          </a:r>
          <a:r>
            <a:rPr lang="ru-RU" sz="2400" smtClean="0">
              <a:solidFill>
                <a:schemeClr val="tx1"/>
              </a:solidFill>
            </a:rPr>
            <a:t>143-144, 152-153, 160, 167.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6A2D2E-4B53-48FA-9521-ACF15F3B0E7B}" type="presOf" srcId="{A1FDD25E-E824-4031-88BC-0F373555732D}" destId="{4D486EF9-B268-495E-A68E-24F75757F6C9}" srcOrd="0" destOrd="0" presId="urn:microsoft.com/office/officeart/2005/8/layout/hList6"/>
    <dgm:cxn modelId="{DDEE02AF-DB7E-4650-B160-896AD7C4D6DA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0E4030F-CDA8-4C9B-8FA5-93FF6A52AC30}" type="presOf" srcId="{904D20C8-10B8-4171-B597-768FCCA53FB4}" destId="{AA690A2A-462F-4842-87AB-27D36FBE8E82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9B6F1D81-710C-4EBB-AE91-9C3B97EC9910}" type="presOf" srcId="{F0185DEC-A004-4FA4-88FD-66C2E3F007A9}" destId="{E6B34294-6D5C-4362-AE07-3750C0B6CB94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F9376126-6E12-4BD6-81D5-48E4A3E89DE9}" type="presParOf" srcId="{1B3D0ADA-319A-4940-B395-95DDFC699AD5}" destId="{E6B34294-6D5C-4362-AE07-3750C0B6CB94}" srcOrd="0" destOrd="0" presId="urn:microsoft.com/office/officeart/2005/8/layout/hList6"/>
    <dgm:cxn modelId="{6175A245-EFF6-4F55-B2DD-AB11BEE7DF8C}" type="presParOf" srcId="{1B3D0ADA-319A-4940-B395-95DDFC699AD5}" destId="{E8E4BE53-D7CF-43C4-9E28-06C19846DE34}" srcOrd="1" destOrd="0" presId="urn:microsoft.com/office/officeart/2005/8/layout/hList6"/>
    <dgm:cxn modelId="{4C8E6236-F249-4633-85E2-0712FC86C29C}" type="presParOf" srcId="{1B3D0ADA-319A-4940-B395-95DDFC699AD5}" destId="{AA690A2A-462F-4842-87AB-27D36FBE8E82}" srcOrd="2" destOrd="0" presId="urn:microsoft.com/office/officeart/2005/8/layout/hList6"/>
    <dgm:cxn modelId="{C456F990-3DCA-4E69-B713-1BD0CCBB568B}" type="presParOf" srcId="{1B3D0ADA-319A-4940-B395-95DDFC699AD5}" destId="{5B68EF68-1A81-4AB3-AAA6-287B403EDA26}" srcOrd="3" destOrd="0" presId="urn:microsoft.com/office/officeart/2005/8/layout/hList6"/>
    <dgm:cxn modelId="{E45FEADD-2E7D-4653-B1E2-97CF322D1974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240 с. – С. 196-205.</a:t>
          </a:r>
          <a:endParaRPr lang="uk-UA" sz="2400" kern="1200" noProof="0" dirty="0">
            <a:solidFill>
              <a:srgbClr val="FF0000"/>
            </a:solidFill>
          </a:endParaRP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262 </a:t>
          </a:r>
          <a:r>
            <a:rPr lang="uk-UA" sz="2400" kern="1200" dirty="0" smtClean="0">
              <a:solidFill>
                <a:schemeClr val="tx1"/>
              </a:solidFill>
            </a:rPr>
            <a:t>с. – С. 214-224.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третьому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/ С.О. </a:t>
          </a:r>
          <a:r>
            <a:rPr lang="uk-UA" sz="2400" kern="1200" dirty="0" err="1" smtClean="0"/>
            <a:t>Скворцова</a:t>
          </a:r>
          <a:r>
            <a:rPr lang="uk-UA" sz="2400" kern="1200" dirty="0" smtClean="0"/>
            <a:t>, Г.І. Мартинова, Т.О. Шевченко — </a:t>
          </a:r>
          <a:r>
            <a:rPr lang="uk-UA" sz="2400" kern="1200" dirty="0" smtClean="0">
              <a:solidFill>
                <a:schemeClr val="tx1"/>
              </a:solidFill>
            </a:rPr>
            <a:t>Одеса: Автограф, 2003.— 268 с. – С. 162-169.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b="1" kern="1200" dirty="0" smtClean="0">
              <a:solidFill>
                <a:schemeClr val="tx1"/>
              </a:solidFill>
            </a:rPr>
            <a:t> С.О..</a:t>
          </a:r>
          <a:r>
            <a:rPr lang="ru-RU" sz="2400" kern="1200" dirty="0" smtClean="0">
              <a:solidFill>
                <a:schemeClr val="tx1"/>
              </a:solidFill>
            </a:rPr>
            <a:t> М</a:t>
          </a:r>
          <a:r>
            <a:rPr lang="uk-UA" sz="2400" kern="1200" dirty="0" err="1" smtClean="0">
              <a:solidFill>
                <a:schemeClr val="tx1"/>
              </a:solidFill>
            </a:rPr>
            <a:t>етодика</a:t>
          </a:r>
          <a:r>
            <a:rPr lang="uk-UA" sz="2400" kern="12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kern="1200" dirty="0" err="1" smtClean="0">
              <a:solidFill>
                <a:schemeClr val="tx1"/>
              </a:solidFill>
            </a:rPr>
            <a:t>Навч</a:t>
          </a:r>
          <a:r>
            <a:rPr lang="uk-UA" sz="2400" kern="1200" dirty="0" smtClean="0">
              <a:solidFill>
                <a:schemeClr val="tx1"/>
              </a:solidFill>
            </a:rPr>
            <a:t>. </a:t>
          </a:r>
          <a:r>
            <a:rPr lang="uk-UA" sz="2400" kern="1200" dirty="0" err="1" smtClean="0">
              <a:solidFill>
                <a:schemeClr val="tx1"/>
              </a:solidFill>
            </a:rPr>
            <a:t>пос</a:t>
          </a:r>
          <a:r>
            <a:rPr lang="uk-UA" sz="2400" kern="1200" dirty="0" smtClean="0">
              <a:solidFill>
                <a:schemeClr val="tx1"/>
              </a:solidFill>
            </a:rPr>
            <a:t>. / С.О. </a:t>
          </a:r>
          <a:r>
            <a:rPr lang="uk-UA" sz="2400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kern="1200" dirty="0" smtClean="0">
              <a:solidFill>
                <a:schemeClr val="tx1"/>
              </a:solidFill>
            </a:rPr>
            <a:t>, Г.І. Мартинова, Т.О. Шевченко — Одеса: Автограф, 2003.— 309 с. – С. 251-256.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Богданович М.В., Козак М.В., Король Я.А.</a:t>
          </a:r>
          <a:r>
            <a:rPr lang="ru-RU" sz="2400" kern="1200" dirty="0" smtClean="0"/>
            <a:t>  Методика </a:t>
          </a:r>
          <a:r>
            <a:rPr lang="ru-RU" sz="2400" kern="1200" dirty="0" err="1" smtClean="0"/>
            <a:t>викладання</a:t>
          </a:r>
          <a:r>
            <a:rPr lang="ru-RU" sz="2400" kern="1200" dirty="0" smtClean="0"/>
            <a:t> математики в </a:t>
          </a:r>
          <a:r>
            <a:rPr lang="ru-RU" sz="2400" kern="1200" dirty="0" err="1" smtClean="0"/>
            <a:t>початкових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класах</a:t>
          </a:r>
          <a:r>
            <a:rPr lang="ru-RU" sz="2400" kern="1200" dirty="0" smtClean="0"/>
            <a:t>: </a:t>
          </a:r>
          <a:r>
            <a:rPr lang="ru-RU" sz="2400" kern="1200" dirty="0" err="1" smtClean="0"/>
            <a:t>Навч</a:t>
          </a:r>
          <a:r>
            <a:rPr lang="ru-RU" sz="2400" kern="1200" dirty="0" smtClean="0"/>
            <a:t>. пос. — 3-є вид., </a:t>
          </a:r>
          <a:r>
            <a:rPr lang="ru-RU" sz="2400" kern="1200" dirty="0" err="1" smtClean="0"/>
            <a:t>перероб</a:t>
          </a:r>
          <a:r>
            <a:rPr lang="ru-RU" sz="2400" kern="1200" dirty="0" smtClean="0"/>
            <a:t>. </a:t>
          </a:r>
          <a:r>
            <a:rPr lang="ru-RU" sz="2400" kern="1200" dirty="0" err="1" smtClean="0"/>
            <a:t>ідоп</a:t>
          </a:r>
          <a:r>
            <a:rPr lang="ru-RU" sz="2400" kern="1200" dirty="0" smtClean="0"/>
            <a:t>.- </a:t>
          </a:r>
          <a:r>
            <a:rPr lang="ru-RU" sz="2400" kern="1200" dirty="0" err="1" smtClean="0"/>
            <a:t>Тернопіль</a:t>
          </a:r>
          <a:r>
            <a:rPr lang="ru-RU" sz="2400" kern="1200" dirty="0" smtClean="0"/>
            <a:t>: </a:t>
          </a:r>
          <a:r>
            <a:rPr lang="ru-RU" sz="2400" kern="1200" dirty="0" err="1" smtClean="0"/>
            <a:t>Навчальна</a:t>
          </a:r>
          <a:r>
            <a:rPr lang="ru-RU" sz="2400" kern="1200" dirty="0" smtClean="0"/>
            <a:t> книга—Богдан, 2006.— 336 с.</a:t>
          </a:r>
          <a:r>
            <a:rPr lang="uk-UA" sz="2400" kern="1200" dirty="0" smtClean="0"/>
            <a:t> </a:t>
          </a:r>
          <a:r>
            <a:rPr lang="uk-UA" sz="2400" kern="1200" dirty="0" smtClean="0">
              <a:solidFill>
                <a:srgbClr val="FF0000"/>
              </a:solidFill>
            </a:rPr>
            <a:t> </a:t>
          </a:r>
          <a:r>
            <a:rPr lang="uk-UA" sz="2400" kern="1200" dirty="0" smtClean="0">
              <a:solidFill>
                <a:schemeClr val="tx1"/>
              </a:solidFill>
            </a:rPr>
            <a:t>-</a:t>
          </a:r>
          <a:r>
            <a:rPr lang="uk-UA" sz="2400" kern="1200" dirty="0" smtClean="0">
              <a:solidFill>
                <a:srgbClr val="FF0000"/>
              </a:solidFill>
            </a:rPr>
            <a:t> </a:t>
          </a:r>
          <a:r>
            <a:rPr lang="uk-UA" sz="2400" kern="1200" dirty="0" smtClean="0">
              <a:solidFill>
                <a:schemeClr val="tx1"/>
              </a:solidFill>
            </a:rPr>
            <a:t>С. 291-300. </a:t>
          </a:r>
          <a:endParaRPr lang="uk-UA" sz="2400" kern="1200" noProof="0" dirty="0">
            <a:solidFill>
              <a:srgbClr val="FF0000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kern="1200" dirty="0" smtClean="0">
              <a:solidFill>
                <a:schemeClr val="tx1"/>
              </a:solidFill>
            </a:rPr>
            <a:t> </a:t>
          </a:r>
          <a:r>
            <a:rPr lang="ru-RU" sz="2400" kern="1200" dirty="0" smtClean="0">
              <a:solidFill>
                <a:schemeClr val="tx1"/>
              </a:solidFill>
            </a:rPr>
            <a:t>для  </a:t>
          </a:r>
          <a:r>
            <a:rPr lang="ru-RU" sz="2400" kern="12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навчальних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закладів</a:t>
          </a:r>
          <a:r>
            <a:rPr lang="ru-RU" sz="2400" kern="1200" dirty="0" smtClean="0">
              <a:solidFill>
                <a:schemeClr val="tx1"/>
              </a:solidFill>
            </a:rPr>
            <a:t>. 1 – 4 </a:t>
          </a:r>
          <a:r>
            <a:rPr lang="ru-RU" sz="2400" kern="1200" dirty="0" err="1" smtClean="0">
              <a:solidFill>
                <a:schemeClr val="tx1"/>
              </a:solidFill>
            </a:rPr>
            <a:t>класи</a:t>
          </a:r>
          <a:r>
            <a:rPr lang="ru-RU" sz="2400" kern="1200" dirty="0" smtClean="0">
              <a:solidFill>
                <a:schemeClr val="tx1"/>
              </a:solidFill>
            </a:rPr>
            <a:t>. – К. : </a:t>
          </a:r>
          <a:r>
            <a:rPr lang="ru-RU" sz="2400" kern="1200" dirty="0" err="1" smtClean="0">
              <a:solidFill>
                <a:schemeClr val="tx1"/>
              </a:solidFill>
            </a:rPr>
            <a:t>Видавничий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дім</a:t>
          </a:r>
          <a:r>
            <a:rPr lang="ru-RU" sz="2400" kern="1200" dirty="0" smtClean="0">
              <a:solidFill>
                <a:schemeClr val="tx1"/>
              </a:solidFill>
            </a:rPr>
            <a:t> «</a:t>
          </a:r>
          <a:r>
            <a:rPr lang="ru-RU" sz="2400" kern="1200" dirty="0" err="1" smtClean="0">
              <a:solidFill>
                <a:schemeClr val="tx1"/>
              </a:solidFill>
            </a:rPr>
            <a:t>Освіта</a:t>
          </a:r>
          <a:r>
            <a:rPr lang="ru-RU" sz="2400" kern="1200" dirty="0" smtClean="0">
              <a:solidFill>
                <a:schemeClr val="tx1"/>
              </a:solidFill>
            </a:rPr>
            <a:t>», 2011. – 392 с. – С. </a:t>
          </a:r>
          <a:r>
            <a:rPr lang="ru-RU" sz="2400" kern="1200" smtClean="0">
              <a:solidFill>
                <a:schemeClr val="tx1"/>
              </a:solidFill>
            </a:rPr>
            <a:t>143-144, 152-153, 160, 167.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3513</TotalTime>
  <Words>269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Література</vt:lpstr>
      <vt:lpstr>Література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Веталь</cp:lastModifiedBy>
  <cp:revision>187</cp:revision>
  <dcterms:created xsi:type="dcterms:W3CDTF">2013-04-21T11:56:15Z</dcterms:created>
  <dcterms:modified xsi:type="dcterms:W3CDTF">2016-12-26T21:55:51Z</dcterms:modified>
</cp:coreProperties>
</file>