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281" r:id="rId3"/>
    <p:sldId id="280" r:id="rId4"/>
    <p:sldId id="258" r:id="rId5"/>
    <p:sldId id="282" r:id="rId6"/>
    <p:sldId id="283" r:id="rId7"/>
    <p:sldId id="284" r:id="rId8"/>
    <p:sldId id="285" r:id="rId9"/>
    <p:sldId id="286" r:id="rId10"/>
    <p:sldId id="269" r:id="rId11"/>
    <p:sldId id="287" r:id="rId12"/>
    <p:sldId id="264" r:id="rId13"/>
    <p:sldId id="265" r:id="rId14"/>
    <p:sldId id="288" r:id="rId15"/>
    <p:sldId id="289" r:id="rId16"/>
    <p:sldId id="266" r:id="rId17"/>
    <p:sldId id="290" r:id="rId18"/>
    <p:sldId id="291" r:id="rId19"/>
    <p:sldId id="267" r:id="rId20"/>
    <p:sldId id="268" r:id="rId21"/>
    <p:sldId id="301" r:id="rId22"/>
    <p:sldId id="292" r:id="rId23"/>
    <p:sldId id="270" r:id="rId24"/>
    <p:sldId id="271" r:id="rId25"/>
    <p:sldId id="294" r:id="rId26"/>
    <p:sldId id="272" r:id="rId27"/>
    <p:sldId id="273" r:id="rId28"/>
    <p:sldId id="295" r:id="rId29"/>
    <p:sldId id="274" r:id="rId30"/>
    <p:sldId id="279" r:id="rId31"/>
    <p:sldId id="296" r:id="rId32"/>
    <p:sldId id="297" r:id="rId33"/>
    <p:sldId id="298" r:id="rId34"/>
    <p:sldId id="276" r:id="rId35"/>
    <p:sldId id="299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27" autoAdjust="0"/>
    <p:restoredTop sz="88206" autoAdjust="0"/>
  </p:normalViewPr>
  <p:slideViewPr>
    <p:cSldViewPr>
      <p:cViewPr>
        <p:scale>
          <a:sx n="100" d="100"/>
          <a:sy n="100" d="100"/>
        </p:scale>
        <p:origin x="28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EB4C8-E308-4240-86B0-CB9CC75CF8A1}" type="datetimeFigureOut">
              <a:rPr lang="ru-RU" smtClean="0"/>
              <a:pPr/>
              <a:t>25.12.2014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2B8B13-91A5-4B96-BF6D-2E6F3E81E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2B8B13-91A5-4B96-BF6D-2E6F3E81E95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2B8B13-91A5-4B96-BF6D-2E6F3E81E95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571612"/>
            <a:ext cx="7772400" cy="1470025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balanced" dir="t">
              <a:rot lat="0" lon="0" rev="2100000"/>
            </a:lightRig>
          </a:scene3d>
          <a:sp3d>
            <a:bevelT/>
          </a:sp3d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3714752"/>
            <a:ext cx="4786346" cy="1357322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9E15C-9150-4C5E-BCA4-A494C3E5A39D}" type="datetimeFigureOut">
              <a:rPr lang="ru-RU"/>
              <a:pPr>
                <a:defRPr/>
              </a:pPr>
              <a:t>25.12.2014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B5CDA-9AC2-4D61-B492-3461413325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EF653-0E52-4370-8D5E-91137DB3F990}" type="datetimeFigureOut">
              <a:rPr lang="ru-RU"/>
              <a:pPr>
                <a:defRPr/>
              </a:pPr>
              <a:t>25.12.2014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9E02E-0692-42DE-ABAA-113907F52E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E13ED-9EA4-4453-8EEF-D3BC8ABF32B7}" type="datetimeFigureOut">
              <a:rPr lang="ru-RU"/>
              <a:pPr>
                <a:defRPr/>
              </a:pPr>
              <a:t>25.12.2014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7346D-667F-4A55-A2EF-779BFA32F0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B3882-F730-4EF4-B1E3-04F2E246C91C}" type="datetimeFigureOut">
              <a:rPr lang="ru-RU"/>
              <a:pPr>
                <a:defRPr/>
              </a:pPr>
              <a:t>25.12.2014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72214-4FCC-4557-BFD4-AC09C7809A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33581-C265-413E-AEA3-AFA7DEDF4E4F}" type="datetimeFigureOut">
              <a:rPr lang="ru-RU"/>
              <a:pPr>
                <a:defRPr/>
              </a:pPr>
              <a:t>25.12.2014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AA5CF-5867-4458-80F7-4C164BB179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7EEC8-F420-407F-8DB8-726C1BF04E87}" type="datetimeFigureOut">
              <a:rPr lang="ru-RU"/>
              <a:pPr>
                <a:defRPr/>
              </a:pPr>
              <a:t>25.12.2014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E6041-1C60-4E53-953F-C217F1F4F7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2A635-DCB7-47CE-B973-E1E6ACEE4899}" type="datetimeFigureOut">
              <a:rPr lang="ru-RU"/>
              <a:pPr>
                <a:defRPr/>
              </a:pPr>
              <a:t>25.12.2014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2C8AF-1941-4905-AA4F-554E8194E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D42AE-99CB-45F7-80B1-AFA91A18752A}" type="datetimeFigureOut">
              <a:rPr lang="ru-RU"/>
              <a:pPr>
                <a:defRPr/>
              </a:pPr>
              <a:t>25.12.2014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E1394-9F21-42B6-A77A-846517A57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D002F-7684-4492-B061-AFA25BA1A9EC}" type="datetimeFigureOut">
              <a:rPr lang="ru-RU"/>
              <a:pPr>
                <a:defRPr/>
              </a:pPr>
              <a:t>25.12.2014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194C8-9A87-4F26-A894-755EF5D186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7C738-FC8B-4A13-83AA-7493B9C4A38C}" type="datetimeFigureOut">
              <a:rPr lang="ru-RU"/>
              <a:pPr>
                <a:defRPr/>
              </a:pPr>
              <a:t>25.12.2014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9D5CE-F439-41ED-8E51-11E9C83B38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FB678-0B12-4789-BA79-343C3069D3AD}" type="datetimeFigureOut">
              <a:rPr lang="ru-RU"/>
              <a:pPr>
                <a:defRPr/>
              </a:pPr>
              <a:t>25.12.2014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7B830-21B8-42AD-9EAF-D7A36AFF8F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428750"/>
            <a:ext cx="8229600" cy="46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6D2EBC2-08C9-45A7-AC90-0C53D13B67DE}" type="datetimeFigureOut">
              <a:rPr lang="ru-RU"/>
              <a:pPr>
                <a:defRPr/>
              </a:pPr>
              <a:t>25.12.2014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AD70804-8601-4C7F-8756-893FA6CFEC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ln w="50800"/>
          <a:solidFill>
            <a:srgbClr val="17375E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17375E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17375E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17375E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17375E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17375E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17375E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17375E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17375E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 kern="1200">
          <a:solidFill>
            <a:srgbClr val="17375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800" kern="1200">
          <a:solidFill>
            <a:srgbClr val="17375E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17375E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17375E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17375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9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5" Type="http://schemas.openxmlformats.org/officeDocument/2006/relationships/image" Target="../media/image118.png"/><Relationship Id="rId10" Type="http://schemas.openxmlformats.org/officeDocument/2006/relationships/image" Target="../media/image123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214422"/>
            <a:ext cx="7772400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Презентація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на тему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«Число 10»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8794" y="3786190"/>
            <a:ext cx="4786346" cy="1357322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 smtClean="0"/>
              <a:t>Виконала: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uk-UA" dirty="0" smtClean="0"/>
              <a:t>студентка 5 к. 3 гр.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uk-UA" dirty="0" smtClean="0"/>
              <a:t>Факультету початкового навчання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uk-UA" dirty="0" smtClean="0"/>
              <a:t>Волощук Марія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285984" y="2928934"/>
            <a:ext cx="416652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Навчальний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зошит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</a:t>
            </a:r>
            <a:r>
              <a:rPr lang="ru-RU" sz="2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842309"/>
            <a:ext cx="7929618" cy="301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8643998" cy="32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7238" y="3414713"/>
            <a:ext cx="9525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7238" y="3414713"/>
            <a:ext cx="9525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285728"/>
            <a:ext cx="539115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928662" y="1643050"/>
            <a:ext cx="3357586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/>
              <a:t>1. </a:t>
            </a:r>
            <a:r>
              <a:rPr lang="ru-RU" sz="2000" b="1" dirty="0" err="1" smtClean="0"/>
              <a:t>Математичний</a:t>
            </a:r>
            <a:r>
              <a:rPr lang="ru-RU" sz="2000" b="1" dirty="0" smtClean="0"/>
              <a:t> диктант</a:t>
            </a:r>
            <a:endParaRPr lang="ru-RU" sz="2000" b="1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2214554"/>
            <a:ext cx="38957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5357818" y="2285992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1)</a:t>
            </a:r>
            <a:endParaRPr lang="ru-RU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15008" y="2285992"/>
            <a:ext cx="301686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7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7224" y="2786058"/>
            <a:ext cx="3929090" cy="510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5357818" y="2857496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2)</a:t>
            </a:r>
            <a:endParaRPr lang="ru-RU" dirty="0"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15008" y="2857496"/>
            <a:ext cx="524503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 1 0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7224" y="3357562"/>
            <a:ext cx="36433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5286380" y="3429000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3)</a:t>
            </a:r>
            <a:endParaRPr lang="ru-RU" dirty="0">
              <a:latin typeface="+mn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15008" y="3429000"/>
            <a:ext cx="359394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6,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7224" y="4000504"/>
            <a:ext cx="392909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TextBox 25"/>
          <p:cNvSpPr txBox="1"/>
          <p:nvPr/>
        </p:nvSpPr>
        <p:spPr>
          <a:xfrm>
            <a:off x="5286380" y="4000504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4)</a:t>
            </a:r>
            <a:endParaRPr lang="ru-RU" dirty="0">
              <a:latin typeface="+mn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15008" y="4000504"/>
            <a:ext cx="359394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4,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85786" y="4572008"/>
            <a:ext cx="4000528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TextBox 28"/>
          <p:cNvSpPr txBox="1"/>
          <p:nvPr/>
        </p:nvSpPr>
        <p:spPr>
          <a:xfrm>
            <a:off x="5286380" y="4572008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5)</a:t>
            </a:r>
            <a:endParaRPr lang="ru-RU" dirty="0">
              <a:latin typeface="+mn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715008" y="4572008"/>
            <a:ext cx="359394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8,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85786" y="5143512"/>
            <a:ext cx="4000528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TextBox 31"/>
          <p:cNvSpPr txBox="1"/>
          <p:nvPr/>
        </p:nvSpPr>
        <p:spPr>
          <a:xfrm>
            <a:off x="5357818" y="5143512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6)</a:t>
            </a:r>
            <a:endParaRPr lang="ru-RU" dirty="0">
              <a:latin typeface="+mn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715008" y="5143512"/>
            <a:ext cx="301686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8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43636" y="3429000"/>
            <a:ext cx="35939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7,</a:t>
            </a:r>
            <a:endParaRPr lang="ru-RU" dirty="0">
              <a:latin typeface="+mn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72264" y="3429000"/>
            <a:ext cx="31290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8</a:t>
            </a:r>
            <a:endParaRPr lang="ru-RU" dirty="0">
              <a:latin typeface="+mn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143636" y="4000504"/>
            <a:ext cx="31290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5</a:t>
            </a:r>
            <a:endParaRPr lang="ru-RU" dirty="0">
              <a:latin typeface="+mn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215074" y="4572008"/>
            <a:ext cx="47160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1 0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18" grpId="1" animBg="1"/>
      <p:bldP spid="20" grpId="0"/>
      <p:bldP spid="21" grpId="0" animBg="1"/>
      <p:bldP spid="23" grpId="0"/>
      <p:bldP spid="24" grpId="0" animBg="1"/>
      <p:bldP spid="26" grpId="0"/>
      <p:bldP spid="27" grpId="0" animBg="1"/>
      <p:bldP spid="29" grpId="0"/>
      <p:bldP spid="30" grpId="0" animBg="1"/>
      <p:bldP spid="32" grpId="0"/>
      <p:bldP spid="33" grpId="0" animBg="1"/>
      <p:bldP spid="25" grpId="0" animBg="1"/>
      <p:bldP spid="28" grpId="0" animBg="1"/>
      <p:bldP spid="31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786058"/>
            <a:ext cx="8643998" cy="32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785794"/>
            <a:ext cx="8286808" cy="2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71670" y="1357298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1670" y="1785926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071670" y="2285992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43108" y="2786058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714744" y="1357298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714744" y="1785926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786182" y="2285992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786182" y="2714620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357818" y="1357298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357818" y="1785926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357818" y="2285992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357818" y="2714620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000892" y="1285860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000892" y="1785926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000892" y="2285992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000892" y="2714620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sp>
        <p:nvSpPr>
          <p:cNvPr id="51" name="Овал 50"/>
          <p:cNvSpPr/>
          <p:nvPr/>
        </p:nvSpPr>
        <p:spPr>
          <a:xfrm>
            <a:off x="4143372" y="4786322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2214546" y="4714884"/>
            <a:ext cx="435771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 flipH="1" flipV="1">
            <a:off x="2501092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5400000" flipH="1" flipV="1">
            <a:off x="5430050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 flipH="1" flipV="1">
            <a:off x="2929720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 flipH="1" flipV="1">
            <a:off x="3358348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5400000" flipH="1" flipV="1">
            <a:off x="3786976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rot="5400000" flipH="1" flipV="1">
            <a:off x="5001422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 flipH="1" flipV="1">
            <a:off x="4215604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rot="5400000" flipH="1" flipV="1">
            <a:off x="4572794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2428860" y="471488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786050" y="471488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143240" y="471488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643306" y="471488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500562" y="471488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929190" y="471488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286380" y="471488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786446" y="471488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857356" y="4286256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Adobe Fan Heiti Std B" pitchFamily="34" charset="-128"/>
                <a:ea typeface="Adobe Fan Heiti Std B" pitchFamily="34" charset="-128"/>
              </a:rPr>
              <a:t>  .   </a:t>
            </a:r>
            <a:endParaRPr lang="ru-RU" sz="3600" dirty="0">
              <a:solidFill>
                <a:srgbClr val="0070C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rot="5400000" flipH="1" flipV="1">
            <a:off x="6287306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 flipH="1" flipV="1">
            <a:off x="5858678" y="471409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6143636" y="471488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10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3" name="Дуга 72"/>
          <p:cNvSpPr/>
          <p:nvPr/>
        </p:nvSpPr>
        <p:spPr>
          <a:xfrm>
            <a:off x="214282" y="4071942"/>
            <a:ext cx="4071966" cy="1271590"/>
          </a:xfrm>
          <a:prstGeom prst="arc">
            <a:avLst>
              <a:gd name="adj1" fmla="val 16394389"/>
              <a:gd name="adj2" fmla="val 0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Дуга 73"/>
          <p:cNvSpPr/>
          <p:nvPr/>
        </p:nvSpPr>
        <p:spPr>
          <a:xfrm flipH="1">
            <a:off x="4286248" y="4071942"/>
            <a:ext cx="5286412" cy="1200152"/>
          </a:xfrm>
          <a:prstGeom prst="arc">
            <a:avLst>
              <a:gd name="adj1" fmla="val 18618502"/>
              <a:gd name="adj2" fmla="val 0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1857356" y="4214818"/>
            <a:ext cx="121992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err="1" smtClean="0"/>
              <a:t>менше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5429256" y="4214818"/>
            <a:ext cx="87075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б</a:t>
            </a:r>
            <a:r>
              <a:rPr lang="uk-UA" dirty="0" err="1" smtClean="0"/>
              <a:t>ільше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4143372" y="471488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5</a:t>
            </a:r>
            <a:endParaRPr lang="ru-RU" sz="2000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3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4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51" grpId="0" animBg="1"/>
      <p:bldP spid="69" grpId="0"/>
      <p:bldP spid="73" grpId="0" animBg="1"/>
      <p:bldP spid="74" grpId="0" animBg="1"/>
      <p:bldP spid="75" grpId="0" animBg="1"/>
      <p:bldP spid="76" grpId="0" animBg="1"/>
      <p:bldP spid="7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215370" cy="291724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8604"/>
            <a:ext cx="8286808" cy="2726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57166"/>
            <a:ext cx="8291753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429000"/>
            <a:ext cx="8643998" cy="32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785794"/>
            <a:ext cx="8305790" cy="134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500306"/>
            <a:ext cx="830878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единительная линия 4"/>
          <p:cNvCxnSpPr/>
          <p:nvPr/>
        </p:nvCxnSpPr>
        <p:spPr>
          <a:xfrm rot="5400000" flipH="1" flipV="1">
            <a:off x="7572396" y="3500438"/>
            <a:ext cx="285752" cy="1428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V="1">
            <a:off x="7536677" y="3464719"/>
            <a:ext cx="285752" cy="21431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500958" y="2928934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sp>
        <p:nvSpPr>
          <p:cNvPr id="35" name="Овал 34"/>
          <p:cNvSpPr/>
          <p:nvPr/>
        </p:nvSpPr>
        <p:spPr>
          <a:xfrm>
            <a:off x="4286248" y="542926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2357422" y="5357826"/>
            <a:ext cx="435771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2643968" y="535703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5400000" flipH="1" flipV="1">
            <a:off x="5644364" y="535703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 flipH="1" flipV="1">
            <a:off x="3072596" y="535703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 flipH="1" flipV="1">
            <a:off x="3501224" y="535703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5400000" flipH="1" flipV="1">
            <a:off x="3929852" y="535703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 flipH="1" flipV="1">
            <a:off x="5215736" y="535703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 flipH="1" flipV="1">
            <a:off x="4358480" y="535703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 flipH="1" flipV="1">
            <a:off x="4787108" y="535703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571736" y="535782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000364" y="5357826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286116" y="535782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786182" y="5357826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714876" y="535782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143504" y="535782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500694" y="5357826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000760" y="535782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000232" y="4929198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Adobe Fan Heiti Std B" pitchFamily="34" charset="-128"/>
                <a:ea typeface="Adobe Fan Heiti Std B" pitchFamily="34" charset="-128"/>
              </a:rPr>
              <a:t>  .   </a:t>
            </a:r>
            <a:endParaRPr lang="ru-RU" sz="3600" dirty="0">
              <a:solidFill>
                <a:srgbClr val="0070C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rot="5400000" flipH="1" flipV="1">
            <a:off x="6501620" y="535703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 flipH="1" flipV="1">
            <a:off x="6072992" y="535703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357950" y="535782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10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7" name="Дуга 56"/>
          <p:cNvSpPr/>
          <p:nvPr/>
        </p:nvSpPr>
        <p:spPr>
          <a:xfrm>
            <a:off x="357158" y="4714884"/>
            <a:ext cx="4071966" cy="1271590"/>
          </a:xfrm>
          <a:prstGeom prst="arc">
            <a:avLst>
              <a:gd name="adj1" fmla="val 16394389"/>
              <a:gd name="adj2" fmla="val 0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Дуга 57"/>
          <p:cNvSpPr/>
          <p:nvPr/>
        </p:nvSpPr>
        <p:spPr>
          <a:xfrm flipH="1">
            <a:off x="4429124" y="4714884"/>
            <a:ext cx="5286412" cy="1200152"/>
          </a:xfrm>
          <a:prstGeom prst="arc">
            <a:avLst>
              <a:gd name="adj1" fmla="val 18618502"/>
              <a:gd name="adj2" fmla="val 0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2000232" y="4857760"/>
            <a:ext cx="121992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err="1" smtClean="0"/>
              <a:t>менше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5643570" y="4857760"/>
            <a:ext cx="87075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б</a:t>
            </a:r>
            <a:r>
              <a:rPr lang="uk-UA" dirty="0" err="1" smtClean="0"/>
              <a:t>ільше</a:t>
            </a:r>
            <a:endParaRPr lang="ru-RU" dirty="0"/>
          </a:p>
        </p:txBody>
      </p:sp>
      <p:sp>
        <p:nvSpPr>
          <p:cNvPr id="61" name="TextBox 60"/>
          <p:cNvSpPr txBox="1"/>
          <p:nvPr/>
        </p:nvSpPr>
        <p:spPr>
          <a:xfrm>
            <a:off x="4286248" y="535782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5</a:t>
            </a:r>
            <a:endParaRPr lang="ru-RU" sz="2000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5" grpId="0" animBg="1"/>
      <p:bldP spid="53" grpId="0"/>
      <p:bldP spid="57" grpId="0" animBg="1"/>
      <p:bldP spid="58" grpId="0" animBg="1"/>
      <p:bldP spid="59" grpId="0" animBg="1"/>
      <p:bldP spid="60" grpId="0" animBg="1"/>
      <p:bldP spid="6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500306"/>
            <a:ext cx="8643998" cy="32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785794"/>
            <a:ext cx="8305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857224" y="21431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42976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28728" y="21431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00232" y="21431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285984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571736" y="21431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786182" y="21431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071934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357686" y="21431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643438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4857752" y="21431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214942" y="21431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357950" y="21431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6643702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6929454" y="21431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7215206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7500958" y="21431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7786710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8072462" y="21431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8358214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714348" y="2786058"/>
            <a:ext cx="1428760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7  +  1  = </a:t>
            </a:r>
            <a:endParaRPr lang="en-US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714348" y="3214686"/>
            <a:ext cx="114300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3  +  5  = 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714348" y="3571876"/>
            <a:ext cx="114300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2 </a:t>
            </a:r>
            <a:r>
              <a:rPr lang="ru-RU" dirty="0" smtClean="0"/>
              <a:t> </a:t>
            </a:r>
            <a:r>
              <a:rPr lang="en-US" dirty="0" smtClean="0"/>
              <a:t>+ </a:t>
            </a:r>
            <a:r>
              <a:rPr lang="ru-RU" dirty="0" smtClean="0"/>
              <a:t> </a:t>
            </a:r>
            <a:r>
              <a:rPr lang="en-US" dirty="0" smtClean="0"/>
              <a:t>6 </a:t>
            </a:r>
            <a:r>
              <a:rPr lang="ru-RU" dirty="0" smtClean="0"/>
              <a:t> </a:t>
            </a:r>
            <a:r>
              <a:rPr lang="en-US" dirty="0" smtClean="0"/>
              <a:t>= 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714348" y="4357694"/>
            <a:ext cx="1189749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4 </a:t>
            </a:r>
            <a:r>
              <a:rPr lang="ru-RU" dirty="0" smtClean="0"/>
              <a:t> </a:t>
            </a:r>
            <a:r>
              <a:rPr lang="en-US" dirty="0" smtClean="0"/>
              <a:t>+ </a:t>
            </a:r>
            <a:r>
              <a:rPr lang="ru-RU" dirty="0" smtClean="0"/>
              <a:t> 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en-US" dirty="0" smtClean="0"/>
              <a:t> = </a:t>
            </a:r>
            <a:r>
              <a:rPr lang="ru-RU" dirty="0" smtClean="0"/>
              <a:t> </a:t>
            </a:r>
            <a:r>
              <a:rPr lang="uk-UA" dirty="0" smtClean="0"/>
              <a:t>8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714348" y="4714884"/>
            <a:ext cx="1189749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5 </a:t>
            </a:r>
            <a:r>
              <a:rPr lang="ru-RU" dirty="0" smtClean="0"/>
              <a:t> </a:t>
            </a:r>
            <a:r>
              <a:rPr lang="en-US" dirty="0" smtClean="0"/>
              <a:t>+</a:t>
            </a:r>
            <a:r>
              <a:rPr lang="ru-RU" dirty="0" smtClean="0"/>
              <a:t> </a:t>
            </a:r>
            <a:r>
              <a:rPr lang="en-US" dirty="0" smtClean="0"/>
              <a:t> 3</a:t>
            </a:r>
            <a:r>
              <a:rPr lang="ru-RU" dirty="0" smtClean="0"/>
              <a:t>  = </a:t>
            </a:r>
            <a:r>
              <a:rPr lang="en-US" dirty="0" smtClean="0"/>
              <a:t> </a:t>
            </a:r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714348" y="5143512"/>
            <a:ext cx="1285884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6 </a:t>
            </a:r>
            <a:r>
              <a:rPr lang="ru-RU" dirty="0" smtClean="0"/>
              <a:t> </a:t>
            </a:r>
            <a:r>
              <a:rPr lang="en-US" dirty="0" smtClean="0"/>
              <a:t>+ </a:t>
            </a:r>
            <a:r>
              <a:rPr lang="ru-RU" dirty="0" smtClean="0"/>
              <a:t> </a:t>
            </a:r>
            <a:r>
              <a:rPr lang="en-US" dirty="0" smtClean="0"/>
              <a:t>2</a:t>
            </a:r>
            <a:r>
              <a:rPr lang="ru-RU" dirty="0" smtClean="0"/>
              <a:t>  =  8 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3643306" y="2786058"/>
            <a:ext cx="1072730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r>
              <a:rPr lang="en-US" dirty="0" smtClean="0"/>
              <a:t>3 </a:t>
            </a:r>
            <a:r>
              <a:rPr lang="ru-RU" dirty="0" smtClean="0"/>
              <a:t> </a:t>
            </a:r>
            <a:r>
              <a:rPr lang="en-US" dirty="0" smtClean="0"/>
              <a:t>+</a:t>
            </a:r>
            <a:r>
              <a:rPr lang="ru-RU" dirty="0" smtClean="0"/>
              <a:t> </a:t>
            </a:r>
            <a:r>
              <a:rPr lang="en-US" dirty="0" smtClean="0"/>
              <a:t> 4 </a:t>
            </a:r>
            <a:r>
              <a:rPr lang="ru-RU" dirty="0" smtClean="0"/>
              <a:t>=  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3643306" y="3214686"/>
            <a:ext cx="1072730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r>
              <a:rPr lang="en-US" dirty="0" smtClean="0"/>
              <a:t>2 </a:t>
            </a:r>
            <a:r>
              <a:rPr lang="ru-RU" dirty="0" smtClean="0"/>
              <a:t> </a:t>
            </a:r>
            <a:r>
              <a:rPr lang="en-US" dirty="0" smtClean="0"/>
              <a:t>+</a:t>
            </a:r>
            <a:r>
              <a:rPr lang="ru-RU" dirty="0" smtClean="0"/>
              <a:t> </a:t>
            </a:r>
            <a:r>
              <a:rPr lang="en-US" dirty="0" smtClean="0"/>
              <a:t> 5 =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3643306" y="3571876"/>
            <a:ext cx="1072730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r>
              <a:rPr lang="en-US" dirty="0" smtClean="0"/>
              <a:t>1 </a:t>
            </a:r>
            <a:r>
              <a:rPr lang="ru-RU" dirty="0" smtClean="0"/>
              <a:t> </a:t>
            </a:r>
            <a:r>
              <a:rPr lang="en-US" dirty="0" smtClean="0"/>
              <a:t>+</a:t>
            </a:r>
            <a:r>
              <a:rPr lang="ru-RU" dirty="0" smtClean="0"/>
              <a:t> </a:t>
            </a:r>
            <a:r>
              <a:rPr lang="en-US" dirty="0" smtClean="0"/>
              <a:t> 6 =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3643306" y="4000504"/>
            <a:ext cx="1189749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r>
              <a:rPr lang="en-US" dirty="0" smtClean="0"/>
              <a:t>5</a:t>
            </a:r>
            <a:r>
              <a:rPr lang="ru-RU" dirty="0" smtClean="0"/>
              <a:t> </a:t>
            </a:r>
            <a:r>
              <a:rPr lang="en-US" dirty="0" smtClean="0"/>
              <a:t> +</a:t>
            </a:r>
            <a:r>
              <a:rPr lang="ru-RU" dirty="0" smtClean="0"/>
              <a:t> </a:t>
            </a:r>
            <a:r>
              <a:rPr lang="en-US" dirty="0" smtClean="0"/>
              <a:t> 2</a:t>
            </a:r>
            <a:r>
              <a:rPr lang="ru-RU" dirty="0" smtClean="0"/>
              <a:t> =</a:t>
            </a:r>
            <a:r>
              <a:rPr lang="en-US" dirty="0" smtClean="0"/>
              <a:t> </a:t>
            </a:r>
            <a:r>
              <a:rPr lang="ru-RU" dirty="0" smtClean="0"/>
              <a:t> 7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3643306" y="4714884"/>
            <a:ext cx="124264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r>
              <a:rPr lang="en-US" dirty="0" smtClean="0"/>
              <a:t>6 </a:t>
            </a:r>
            <a:r>
              <a:rPr lang="ru-RU" dirty="0" smtClean="0"/>
              <a:t> </a:t>
            </a:r>
            <a:r>
              <a:rPr lang="en-US" dirty="0" smtClean="0"/>
              <a:t>+ </a:t>
            </a:r>
            <a:r>
              <a:rPr lang="ru-RU" dirty="0" smtClean="0"/>
              <a:t> </a:t>
            </a:r>
            <a:r>
              <a:rPr lang="en-US" dirty="0" smtClean="0"/>
              <a:t>1</a:t>
            </a:r>
            <a:r>
              <a:rPr lang="ru-RU" dirty="0" smtClean="0"/>
              <a:t> =  7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6357950" y="2786058"/>
            <a:ext cx="966931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6 </a:t>
            </a:r>
            <a:r>
              <a:rPr lang="ru-RU" dirty="0" smtClean="0"/>
              <a:t> </a:t>
            </a:r>
            <a:r>
              <a:rPr lang="en-US" dirty="0" smtClean="0"/>
              <a:t>+ </a:t>
            </a:r>
            <a:r>
              <a:rPr lang="ru-RU" dirty="0" smtClean="0"/>
              <a:t> </a:t>
            </a:r>
            <a:r>
              <a:rPr lang="en-US" dirty="0" smtClean="0"/>
              <a:t>3</a:t>
            </a:r>
            <a:r>
              <a:rPr lang="ru-RU" dirty="0" smtClean="0"/>
              <a:t> </a:t>
            </a:r>
            <a:r>
              <a:rPr lang="en-US" dirty="0" smtClean="0"/>
              <a:t> =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6357950" y="3214686"/>
            <a:ext cx="966931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7</a:t>
            </a:r>
            <a:r>
              <a:rPr lang="ru-RU" dirty="0" smtClean="0"/>
              <a:t> </a:t>
            </a:r>
            <a:r>
              <a:rPr lang="en-US" dirty="0" smtClean="0"/>
              <a:t> + </a:t>
            </a:r>
            <a:r>
              <a:rPr lang="ru-RU" dirty="0" smtClean="0"/>
              <a:t> </a:t>
            </a:r>
            <a:r>
              <a:rPr lang="en-US" dirty="0" smtClean="0"/>
              <a:t>2</a:t>
            </a:r>
            <a:r>
              <a:rPr lang="ru-RU" dirty="0" smtClean="0"/>
              <a:t> </a:t>
            </a:r>
            <a:r>
              <a:rPr lang="en-US" dirty="0" smtClean="0"/>
              <a:t> =</a:t>
            </a:r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6357950" y="3571876"/>
            <a:ext cx="966931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4 </a:t>
            </a:r>
            <a:r>
              <a:rPr lang="ru-RU" dirty="0" smtClean="0"/>
              <a:t> </a:t>
            </a:r>
            <a:r>
              <a:rPr lang="en-US" dirty="0" smtClean="0"/>
              <a:t>+</a:t>
            </a:r>
            <a:r>
              <a:rPr lang="ru-RU" dirty="0" smtClean="0"/>
              <a:t> </a:t>
            </a:r>
            <a:r>
              <a:rPr lang="en-US" dirty="0" smtClean="0"/>
              <a:t> 5</a:t>
            </a:r>
            <a:r>
              <a:rPr lang="ru-RU" dirty="0" smtClean="0"/>
              <a:t> </a:t>
            </a:r>
            <a:r>
              <a:rPr lang="en-US" dirty="0" smtClean="0"/>
              <a:t> =</a:t>
            </a:r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6357950" y="3929066"/>
            <a:ext cx="966931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8 </a:t>
            </a:r>
            <a:r>
              <a:rPr lang="ru-RU" dirty="0" smtClean="0"/>
              <a:t> </a:t>
            </a:r>
            <a:r>
              <a:rPr lang="en-US" dirty="0" smtClean="0"/>
              <a:t>+</a:t>
            </a:r>
            <a:r>
              <a:rPr lang="ru-RU" dirty="0" smtClean="0"/>
              <a:t> </a:t>
            </a:r>
            <a:r>
              <a:rPr lang="en-US" dirty="0" smtClean="0"/>
              <a:t> 1</a:t>
            </a:r>
            <a:r>
              <a:rPr lang="ru-RU" dirty="0" smtClean="0"/>
              <a:t> </a:t>
            </a:r>
            <a:r>
              <a:rPr lang="en-US" dirty="0" smtClean="0"/>
              <a:t> =</a:t>
            </a:r>
            <a:endParaRPr lang="ru-RU" dirty="0"/>
          </a:p>
        </p:txBody>
      </p:sp>
      <p:sp>
        <p:nvSpPr>
          <p:cNvPr id="42" name="TextBox 41"/>
          <p:cNvSpPr txBox="1"/>
          <p:nvPr/>
        </p:nvSpPr>
        <p:spPr>
          <a:xfrm>
            <a:off x="6357950" y="4357694"/>
            <a:ext cx="1189749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3 </a:t>
            </a:r>
            <a:r>
              <a:rPr lang="ru-RU" dirty="0" smtClean="0"/>
              <a:t> </a:t>
            </a:r>
            <a:r>
              <a:rPr lang="en-US" dirty="0" smtClean="0"/>
              <a:t>+ </a:t>
            </a:r>
            <a:r>
              <a:rPr lang="ru-RU" dirty="0" smtClean="0"/>
              <a:t> </a:t>
            </a:r>
            <a:r>
              <a:rPr lang="en-US" dirty="0" smtClean="0"/>
              <a:t>6</a:t>
            </a:r>
            <a:r>
              <a:rPr lang="ru-RU" dirty="0" smtClean="0"/>
              <a:t>  =  9</a:t>
            </a:r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6357950" y="4786322"/>
            <a:ext cx="1189749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r>
              <a:rPr lang="ru-RU" dirty="0" smtClean="0"/>
              <a:t> </a:t>
            </a:r>
            <a:r>
              <a:rPr lang="en-US" dirty="0" smtClean="0"/>
              <a:t> + </a:t>
            </a:r>
            <a:r>
              <a:rPr lang="ru-RU" dirty="0" smtClean="0"/>
              <a:t> </a:t>
            </a:r>
            <a:r>
              <a:rPr lang="en-US" dirty="0" smtClean="0"/>
              <a:t>7</a:t>
            </a:r>
            <a:r>
              <a:rPr lang="ru-RU" dirty="0" smtClean="0"/>
              <a:t>  =  9</a:t>
            </a:r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6357950" y="5143512"/>
            <a:ext cx="1189749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5 </a:t>
            </a:r>
            <a:r>
              <a:rPr lang="ru-RU" dirty="0" smtClean="0"/>
              <a:t> </a:t>
            </a:r>
            <a:r>
              <a:rPr lang="en-US" dirty="0" smtClean="0"/>
              <a:t>+</a:t>
            </a:r>
            <a:r>
              <a:rPr lang="ru-RU" dirty="0" smtClean="0"/>
              <a:t> </a:t>
            </a:r>
            <a:r>
              <a:rPr lang="en-US" dirty="0" smtClean="0"/>
              <a:t> 4</a:t>
            </a:r>
            <a:r>
              <a:rPr lang="ru-RU" dirty="0" smtClean="0"/>
              <a:t>  =</a:t>
            </a:r>
            <a:r>
              <a:rPr lang="en-US" dirty="0" smtClean="0"/>
              <a:t> </a:t>
            </a:r>
            <a:r>
              <a:rPr lang="ru-RU" dirty="0" smtClean="0"/>
              <a:t> 9</a:t>
            </a:r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6357950" y="5500702"/>
            <a:ext cx="1189749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1 </a:t>
            </a:r>
            <a:r>
              <a:rPr lang="ru-RU" dirty="0" smtClean="0"/>
              <a:t> </a:t>
            </a:r>
            <a:r>
              <a:rPr lang="en-US" dirty="0" smtClean="0"/>
              <a:t>+ </a:t>
            </a:r>
            <a:r>
              <a:rPr lang="ru-RU" dirty="0" smtClean="0"/>
              <a:t> </a:t>
            </a:r>
            <a:r>
              <a:rPr lang="en-US" dirty="0" smtClean="0"/>
              <a:t>8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smtClean="0"/>
              <a:t>=  9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1857364"/>
            <a:ext cx="2381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85918" y="2214554"/>
            <a:ext cx="231323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714480" y="21431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714348" y="4000504"/>
            <a:ext cx="1189749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en-US" dirty="0" smtClean="0"/>
              <a:t>+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smtClean="0"/>
              <a:t>7</a:t>
            </a:r>
            <a:r>
              <a:rPr lang="en-US" dirty="0" smtClean="0"/>
              <a:t> </a:t>
            </a:r>
            <a:r>
              <a:rPr lang="ru-RU" dirty="0" smtClean="0"/>
              <a:t> =  8</a:t>
            </a:r>
            <a:endParaRPr lang="ru-RU" dirty="0"/>
          </a:p>
        </p:txBody>
      </p:sp>
      <p:sp>
        <p:nvSpPr>
          <p:cNvPr id="55" name="TextBox 54"/>
          <p:cNvSpPr txBox="1"/>
          <p:nvPr/>
        </p:nvSpPr>
        <p:spPr>
          <a:xfrm>
            <a:off x="4500562" y="3214686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56" name="TextBox 55"/>
          <p:cNvSpPr txBox="1"/>
          <p:nvPr/>
        </p:nvSpPr>
        <p:spPr>
          <a:xfrm>
            <a:off x="4500562" y="2786058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57" name="TextBox 56"/>
          <p:cNvSpPr txBox="1"/>
          <p:nvPr/>
        </p:nvSpPr>
        <p:spPr>
          <a:xfrm>
            <a:off x="3643306" y="4357694"/>
            <a:ext cx="1189749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 4 </a:t>
            </a:r>
            <a:r>
              <a:rPr lang="en-US" dirty="0" smtClean="0"/>
              <a:t> +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smtClean="0"/>
              <a:t>3</a:t>
            </a:r>
            <a:r>
              <a:rPr lang="en-US" dirty="0" smtClean="0"/>
              <a:t> </a:t>
            </a:r>
            <a:r>
              <a:rPr lang="ru-RU" dirty="0" smtClean="0"/>
              <a:t>=  7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4500562" y="3571876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62" name="TextBox 61"/>
          <p:cNvSpPr txBox="1"/>
          <p:nvPr/>
        </p:nvSpPr>
        <p:spPr>
          <a:xfrm>
            <a:off x="7215206" y="278605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9</a:t>
            </a:r>
            <a:endParaRPr lang="ru-RU" dirty="0">
              <a:latin typeface="+mn-lt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071802" y="378619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0" name="TextBox 69"/>
          <p:cNvSpPr txBox="1"/>
          <p:nvPr/>
        </p:nvSpPr>
        <p:spPr>
          <a:xfrm>
            <a:off x="1571604" y="27860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8</a:t>
            </a:r>
            <a:endParaRPr lang="ru-RU" dirty="0">
              <a:latin typeface="+mn-lt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571604" y="321468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8</a:t>
            </a:r>
            <a:endParaRPr lang="ru-RU" dirty="0">
              <a:latin typeface="+mn-lt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571604" y="35718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8</a:t>
            </a:r>
            <a:endParaRPr lang="ru-RU" dirty="0">
              <a:latin typeface="+mn-lt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215206" y="321468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9</a:t>
            </a:r>
            <a:endParaRPr lang="ru-RU" dirty="0">
              <a:latin typeface="+mn-lt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215206" y="357187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9</a:t>
            </a:r>
            <a:endParaRPr lang="ru-RU" dirty="0">
              <a:latin typeface="+mn-lt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7215206" y="392906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9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" presetClass="emph" presetSubtype="1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2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2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5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6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27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28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3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3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81481E-6 L 0.04409 4.81481E-6 C 0.06388 4.81481E-6 0.08923 -0.04885 0.08923 -0.08727 L 0.08923 -0.17315 " pathEditMode="relative" rAng="0" ptsTypes="FfFF">
                                      <p:cBhvr>
                                        <p:cTn id="13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" y="-87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4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9" dur="indefinit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50" dur="indefinit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51" dur="indefinit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5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5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5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0.04843 -1.85185E-6 C 0.06996 -1.85185E-6 0.09704 -0.05995 0.09704 -0.10787 L 0.09704 -0.21435 " pathEditMode="relative" rAng="0" ptsTypes="FfFF">
                                      <p:cBhvr>
                                        <p:cTn id="16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-107"/>
                                    </p:animMotion>
                                  </p:childTnLst>
                                </p:cTn>
                              </p:par>
                              <p:par>
                                <p:cTn id="162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6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7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75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7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4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85185E-6 L 0.04548 -1.85185E-6 C 0.06614 -1.85185E-6 0.09166 -0.06342 0.09166 -0.11366 L 0.09166 -0.2243 " pathEditMode="relative" rAng="0" ptsTypes="FfFF">
                                      <p:cBhvr>
                                        <p:cTn id="18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-112"/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2" dur="indefinit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3" dur="indefinit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84" dur="indefinit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05232 " pathEditMode="relative" ptsTypes="AA">
                                      <p:cBhvr>
                                        <p:cTn id="1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7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7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8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81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83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84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85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89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90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9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4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81481E-6 L 0.04531 4.81481E-6 C 0.06614 4.81481E-6 0.09184 -0.03149 0.09184 -0.05625 L 0.09184 -0.11019 " pathEditMode="relative" rAng="0" ptsTypes="FfFF">
                                      <p:cBhvr>
                                        <p:cTn id="29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-55"/>
                                    </p:animMotion>
                                  </p:childTnLst>
                                </p:cTn>
                              </p:par>
                              <p:par>
                                <p:cTn id="296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0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0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6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0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0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12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13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14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4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48148E-6 L 0.04566 1.48148E-6 C 0.06632 1.48148E-6 0.09184 -0.06435 0.09184 -0.11482 L 0.09184 -0.22523 " pathEditMode="relative" rAng="0" ptsTypes="FfFF">
                                      <p:cBhvr>
                                        <p:cTn id="31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-113"/>
                                    </p:animMotion>
                                  </p:childTnLst>
                                </p:cTn>
                              </p:par>
                              <p:par>
                                <p:cTn id="319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2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2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2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29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30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31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3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3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3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4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5185E-6 L 0.04427 -1.85185E-6 C 0.06424 -1.85185E-6 0.08889 -0.04699 0.08889 -0.08333 L 0.08889 -0.1618 " pathEditMode="relative" rAng="0" ptsTypes="FfFF">
                                      <p:cBhvr>
                                        <p:cTn id="34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" y="-81"/>
                                    </p:animMotion>
                                  </p:childTnLst>
                                </p:cTn>
                              </p:par>
                              <p:par>
                                <p:cTn id="342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3" fill="hold">
                      <p:stCondLst>
                        <p:cond delay="indefinite"/>
                      </p:stCondLst>
                      <p:childTnLst>
                        <p:par>
                          <p:cTn id="404" fill="hold">
                            <p:stCondLst>
                              <p:cond delay="0"/>
                            </p:stCondLst>
                            <p:childTnLst>
                              <p:par>
                                <p:cTn id="40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3" fill="hold">
                      <p:stCondLst>
                        <p:cond delay="indefinite"/>
                      </p:stCondLst>
                      <p:childTnLst>
                        <p:par>
                          <p:cTn id="434" fill="hold">
                            <p:stCondLst>
                              <p:cond delay="0"/>
                            </p:stCondLst>
                            <p:childTnLst>
                              <p:par>
                                <p:cTn id="4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6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6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6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3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64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65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66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70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71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7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3" fill="hold">
                      <p:stCondLst>
                        <p:cond delay="indefinite"/>
                      </p:stCondLst>
                      <p:childTnLst>
                        <p:par>
                          <p:cTn id="474" fill="hold">
                            <p:stCondLst>
                              <p:cond delay="0"/>
                            </p:stCondLst>
                            <p:childTnLst>
                              <p:par>
                                <p:cTn id="475" presetID="4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48148E-6 L 0.04688 1.48148E-6 C 0.06789 1.48148E-6 0.0941 -0.06227 0.0941 -0.11296 L 0.0941 -0.22523 " pathEditMode="relative" rAng="0" ptsTypes="FfFF">
                                      <p:cBhvr>
                                        <p:cTn id="47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-113"/>
                                    </p:animMotion>
                                  </p:childTnLst>
                                </p:cTn>
                              </p:par>
                              <p:par>
                                <p:cTn id="477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7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8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8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8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6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87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88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89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9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94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95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4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48148E-6 L 0.0467 1.48148E-6 C 0.06789 1.48148E-6 0.0941 -0.06389 0.0941 -0.11412 L 0.0941 -0.22477 " pathEditMode="relative" rAng="0" ptsTypes="FfFF">
                                      <p:cBhvr>
                                        <p:cTn id="49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-112"/>
                                    </p:animMotion>
                                  </p:childTnLst>
                                </p:cTn>
                              </p:par>
                              <p:par>
                                <p:cTn id="500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0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3" fill="hold">
                      <p:stCondLst>
                        <p:cond delay="indefinite"/>
                      </p:stCondLst>
                      <p:childTnLst>
                        <p:par>
                          <p:cTn id="504" fill="hold">
                            <p:stCondLst>
                              <p:cond delay="0"/>
                            </p:stCondLst>
                            <p:childTnLst>
                              <p:par>
                                <p:cTn id="505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06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507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08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10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511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12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3" fill="hold">
                      <p:stCondLst>
                        <p:cond delay="indefinite"/>
                      </p:stCondLst>
                      <p:childTnLst>
                        <p:par>
                          <p:cTn id="514" fill="hold">
                            <p:stCondLst>
                              <p:cond delay="0"/>
                            </p:stCondLst>
                            <p:childTnLst>
                              <p:par>
                                <p:cTn id="515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1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51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18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9" fill="hold">
                      <p:stCondLst>
                        <p:cond delay="indefinite"/>
                      </p:stCondLst>
                      <p:childTnLst>
                        <p:par>
                          <p:cTn id="520" fill="hold">
                            <p:stCondLst>
                              <p:cond delay="0"/>
                            </p:stCondLst>
                            <p:childTnLst>
                              <p:par>
                                <p:cTn id="521" presetID="4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85185E-6 L 0.04705 -1.85185E-6 C 0.06789 -1.85185E-6 0.0941 -0.0625 0.0941 -0.11273 L 0.0941 -0.2243 " pathEditMode="relative" rAng="0" ptsTypes="FfFF">
                                      <p:cBhvr>
                                        <p:cTn id="52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-112"/>
                                    </p:animMotion>
                                  </p:childTnLst>
                                </p:cTn>
                              </p:par>
                              <p:par>
                                <p:cTn id="523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2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53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31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2" presetID="5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33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534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35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39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540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41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4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81481E-6 L 0.04705 4.81481E-6 C 0.06789 4.81481E-6 0.0941 -0.06274 0.0941 -0.11297 L 0.0941 -0.22385 " pathEditMode="relative" rAng="0" ptsTypes="FfFF">
                                      <p:cBhvr>
                                        <p:cTn id="54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-112"/>
                                    </p:animMotion>
                                  </p:childTnLst>
                                </p:cTn>
                              </p:par>
                              <p:par>
                                <p:cTn id="546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5" grpId="1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1"/>
      <p:bldP spid="25" grpId="3"/>
      <p:bldP spid="26" grpId="0"/>
      <p:bldP spid="26" grpId="1"/>
      <p:bldP spid="27" grpId="0"/>
      <p:bldP spid="27" grpId="1"/>
      <p:bldP spid="29" grpId="0"/>
      <p:bldP spid="29" grpId="1"/>
      <p:bldP spid="30" grpId="0"/>
      <p:bldP spid="30" grpId="1"/>
      <p:bldP spid="30" grpId="2"/>
      <p:bldP spid="31" grpId="0"/>
      <p:bldP spid="31" grpId="1"/>
      <p:bldP spid="31" grpId="2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5" grpId="2"/>
      <p:bldP spid="37" grpId="0"/>
      <p:bldP spid="37" grpId="1"/>
      <p:bldP spid="37" grpId="2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2" grpId="2"/>
      <p:bldP spid="43" grpId="0"/>
      <p:bldP spid="43" grpId="1"/>
      <p:bldP spid="43" grpId="2"/>
      <p:bldP spid="44" grpId="0"/>
      <p:bldP spid="44" grpId="1"/>
      <p:bldP spid="44" grpId="2"/>
      <p:bldP spid="45" grpId="0"/>
      <p:bldP spid="45" grpId="1"/>
      <p:bldP spid="45" grpId="2"/>
      <p:bldP spid="7" grpId="0"/>
      <p:bldP spid="28" grpId="0"/>
      <p:bldP spid="28" grpId="1"/>
      <p:bldP spid="28" grpId="2"/>
      <p:bldP spid="55" grpId="0"/>
      <p:bldP spid="55" grpId="1"/>
      <p:bldP spid="55" grpId="2"/>
      <p:bldP spid="56" grpId="0"/>
      <p:bldP spid="56" grpId="1"/>
      <p:bldP spid="56" grpId="2"/>
      <p:bldP spid="57" grpId="1"/>
      <p:bldP spid="57" grpId="2"/>
      <p:bldP spid="57" grpId="3"/>
      <p:bldP spid="60" grpId="0"/>
      <p:bldP spid="60" grpId="1"/>
      <p:bldP spid="60" grpId="2"/>
      <p:bldP spid="62" grpId="0"/>
      <p:bldP spid="62" grpId="1"/>
      <p:bldP spid="62" grpId="2"/>
      <p:bldP spid="70" grpId="0"/>
      <p:bldP spid="70" grpId="1"/>
      <p:bldP spid="70" grpId="2"/>
      <p:bldP spid="72" grpId="0"/>
      <p:bldP spid="72" grpId="1"/>
      <p:bldP spid="72" grpId="2"/>
      <p:bldP spid="73" grpId="0"/>
      <p:bldP spid="73" grpId="1"/>
      <p:bldP spid="73" grpId="2"/>
      <p:bldP spid="74" grpId="0"/>
      <p:bldP spid="74" grpId="1"/>
      <p:bldP spid="74" grpId="2"/>
      <p:bldP spid="75" grpId="0"/>
      <p:bldP spid="75" grpId="1"/>
      <p:bldP spid="75" grpId="2"/>
      <p:bldP spid="76" grpId="0"/>
      <p:bldP spid="76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00108"/>
            <a:ext cx="7643866" cy="537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71472" y="1857364"/>
            <a:ext cx="1569660" cy="255454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i="1" dirty="0" smtClean="0">
                <a:latin typeface="+mn-lt"/>
              </a:rPr>
              <a:t>5 +    = 9</a:t>
            </a:r>
          </a:p>
          <a:p>
            <a:r>
              <a:rPr lang="en-US" sz="3200" i="1" dirty="0" smtClean="0">
                <a:latin typeface="+mn-lt"/>
              </a:rPr>
              <a:t>   + 3 = 9</a:t>
            </a:r>
          </a:p>
          <a:p>
            <a:r>
              <a:rPr lang="en-US" sz="3200" i="1" dirty="0" smtClean="0">
                <a:latin typeface="+mn-lt"/>
              </a:rPr>
              <a:t>1 +    = 9</a:t>
            </a:r>
          </a:p>
          <a:p>
            <a:r>
              <a:rPr lang="en-US" sz="3200" i="1" dirty="0" smtClean="0">
                <a:latin typeface="+mn-lt"/>
              </a:rPr>
              <a:t>   + 2 = 9</a:t>
            </a:r>
          </a:p>
          <a:p>
            <a:r>
              <a:rPr lang="en-US" sz="3200" i="1" dirty="0" smtClean="0">
                <a:latin typeface="+mn-lt"/>
              </a:rPr>
              <a:t>1 +    = 7</a:t>
            </a:r>
            <a:endParaRPr lang="ru-RU" sz="3200" i="1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2976" y="185736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C00000"/>
                </a:solidFill>
                <a:latin typeface="+mn-lt"/>
              </a:rPr>
              <a:t>4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472" y="235743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C00000"/>
                </a:solidFill>
                <a:latin typeface="+mn-lt"/>
              </a:rPr>
              <a:t>6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2976" y="285749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C00000"/>
                </a:solidFill>
                <a:latin typeface="+mn-lt"/>
              </a:rPr>
              <a:t>8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472" y="32861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C00000"/>
                </a:solidFill>
                <a:latin typeface="+mn-lt"/>
              </a:rPr>
              <a:t>7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42976" y="385762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C00000"/>
                </a:solidFill>
                <a:latin typeface="+mn-lt"/>
              </a:rPr>
              <a:t>6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1857364"/>
            <a:ext cx="1569660" cy="255454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i="1" dirty="0" smtClean="0">
                <a:latin typeface="+mn-lt"/>
              </a:rPr>
              <a:t>8 +    = 9</a:t>
            </a:r>
          </a:p>
          <a:p>
            <a:r>
              <a:rPr lang="en-US" sz="3200" i="1" dirty="0" smtClean="0">
                <a:latin typeface="+mn-lt"/>
              </a:rPr>
              <a:t>   + 6 = 9</a:t>
            </a:r>
          </a:p>
          <a:p>
            <a:r>
              <a:rPr lang="en-US" sz="3200" i="1" dirty="0" smtClean="0">
                <a:latin typeface="+mn-lt"/>
              </a:rPr>
              <a:t>4 +    = 9</a:t>
            </a:r>
          </a:p>
          <a:p>
            <a:r>
              <a:rPr lang="en-US" sz="3200" i="1" dirty="0" smtClean="0">
                <a:latin typeface="+mn-lt"/>
              </a:rPr>
              <a:t>1 +    = 8</a:t>
            </a:r>
          </a:p>
          <a:p>
            <a:r>
              <a:rPr lang="en-US" sz="3200" i="1" dirty="0" smtClean="0">
                <a:latin typeface="+mn-lt"/>
              </a:rPr>
              <a:t>   + 2 = 7</a:t>
            </a:r>
            <a:endParaRPr lang="ru-RU" sz="3200" i="1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42976" y="185736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  <a:latin typeface="+mn-lt"/>
              </a:rPr>
              <a:t>1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472" y="235743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  <a:latin typeface="+mn-lt"/>
              </a:rPr>
              <a:t>3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42976" y="285749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  <a:latin typeface="+mn-lt"/>
              </a:rPr>
              <a:t>5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42976" y="335756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  <a:latin typeface="+mn-lt"/>
              </a:rPr>
              <a:t>7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1472" y="378619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  <a:latin typeface="+mn-lt"/>
              </a:rPr>
              <a:t>5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1857364"/>
            <a:ext cx="1569660" cy="25545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i="1" dirty="0" smtClean="0">
                <a:latin typeface="+mn-lt"/>
              </a:rPr>
              <a:t>5 +    = 8</a:t>
            </a:r>
          </a:p>
          <a:p>
            <a:r>
              <a:rPr lang="en-US" sz="3200" i="1" dirty="0" smtClean="0">
                <a:latin typeface="+mn-lt"/>
              </a:rPr>
              <a:t>   + 3 = 8</a:t>
            </a:r>
          </a:p>
          <a:p>
            <a:r>
              <a:rPr lang="en-US" sz="3200" i="1" dirty="0" smtClean="0">
                <a:latin typeface="+mn-lt"/>
              </a:rPr>
              <a:t>2 +    = 8</a:t>
            </a:r>
          </a:p>
          <a:p>
            <a:r>
              <a:rPr lang="en-US" sz="3200" i="1" dirty="0" smtClean="0">
                <a:latin typeface="+mn-lt"/>
              </a:rPr>
              <a:t>   + 5 = 7</a:t>
            </a:r>
          </a:p>
          <a:p>
            <a:r>
              <a:rPr lang="en-US" sz="3200" i="1" dirty="0" smtClean="0">
                <a:latin typeface="+mn-lt"/>
              </a:rPr>
              <a:t>4 +    = 6</a:t>
            </a:r>
            <a:endParaRPr lang="ru-RU" sz="3200" i="1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14414" y="185736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C00000"/>
                </a:solidFill>
                <a:latin typeface="+mn-lt"/>
              </a:rPr>
              <a:t>3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1472" y="235743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C00000"/>
                </a:solidFill>
                <a:latin typeface="+mn-lt"/>
              </a:rPr>
              <a:t>6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14414" y="285749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C00000"/>
                </a:solidFill>
                <a:latin typeface="+mn-lt"/>
              </a:rPr>
              <a:t>6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1472" y="32861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C00000"/>
                </a:solidFill>
                <a:latin typeface="+mn-lt"/>
              </a:rPr>
              <a:t>2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71538" y="378619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C00000"/>
                </a:solidFill>
                <a:latin typeface="+mn-lt"/>
              </a:rPr>
              <a:t>2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1857364"/>
            <a:ext cx="1569660" cy="25545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i="1" dirty="0" smtClean="0">
                <a:latin typeface="+mn-lt"/>
              </a:rPr>
              <a:t>4 +    = 8</a:t>
            </a:r>
          </a:p>
          <a:p>
            <a:r>
              <a:rPr lang="en-US" sz="3200" i="1" dirty="0" smtClean="0">
                <a:latin typeface="+mn-lt"/>
              </a:rPr>
              <a:t>7 +    = 8</a:t>
            </a:r>
          </a:p>
          <a:p>
            <a:r>
              <a:rPr lang="en-US" sz="3200" i="1" dirty="0" smtClean="0">
                <a:latin typeface="+mn-lt"/>
              </a:rPr>
              <a:t>   + 6 = 8</a:t>
            </a:r>
          </a:p>
          <a:p>
            <a:r>
              <a:rPr lang="en-US" sz="3200" i="1" dirty="0" smtClean="0">
                <a:latin typeface="+mn-lt"/>
              </a:rPr>
              <a:t>3 +    = 7</a:t>
            </a:r>
          </a:p>
          <a:p>
            <a:r>
              <a:rPr lang="en-US" sz="3200" i="1" dirty="0" smtClean="0">
                <a:latin typeface="+mn-lt"/>
              </a:rPr>
              <a:t>   + 3 = 6</a:t>
            </a:r>
            <a:endParaRPr lang="ru-RU" sz="3200" i="1" dirty="0"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42976" y="185736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  <a:latin typeface="+mn-lt"/>
              </a:rPr>
              <a:t>4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14414" y="2357430"/>
            <a:ext cx="393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  <a:latin typeface="+mn-lt"/>
              </a:rPr>
              <a:t>1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1472" y="278605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  <a:latin typeface="+mn-lt"/>
              </a:rPr>
              <a:t>2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42976" y="32861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  <a:latin typeface="+mn-lt"/>
              </a:rPr>
              <a:t>4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1472" y="378619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  <a:latin typeface="+mn-lt"/>
              </a:rPr>
              <a:t>3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graphicFrame>
        <p:nvGraphicFramePr>
          <p:cNvPr id="47" name="Таблица 46"/>
          <p:cNvGraphicFramePr>
            <a:graphicFrameLocks noGrp="1"/>
          </p:cNvGraphicFramePr>
          <p:nvPr/>
        </p:nvGraphicFramePr>
        <p:xfrm>
          <a:off x="7572396" y="2214554"/>
          <a:ext cx="761984" cy="86519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80992"/>
                <a:gridCol w="380992"/>
              </a:tblGrid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/>
        </p:nvGraphicFramePr>
        <p:xfrm>
          <a:off x="7572396" y="1785926"/>
          <a:ext cx="771525" cy="51816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71525"/>
              </a:tblGrid>
              <a:tr h="452449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  6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0" name="TextBox 49"/>
          <p:cNvSpPr txBox="1"/>
          <p:nvPr/>
        </p:nvSpPr>
        <p:spPr>
          <a:xfrm>
            <a:off x="7572396" y="22859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51" name="TextBox 50"/>
          <p:cNvSpPr txBox="1"/>
          <p:nvPr/>
        </p:nvSpPr>
        <p:spPr>
          <a:xfrm>
            <a:off x="7929586" y="22859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>
            <a:off x="7572396" y="27146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3" name="TextBox 52"/>
          <p:cNvSpPr txBox="1"/>
          <p:nvPr/>
        </p:nvSpPr>
        <p:spPr>
          <a:xfrm>
            <a:off x="7929586" y="27146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graphicFrame>
        <p:nvGraphicFramePr>
          <p:cNvPr id="60" name="Таблица 59"/>
          <p:cNvGraphicFramePr>
            <a:graphicFrameLocks noGrp="1"/>
          </p:cNvGraphicFramePr>
          <p:nvPr/>
        </p:nvGraphicFramePr>
        <p:xfrm>
          <a:off x="6143636" y="2214554"/>
          <a:ext cx="761984" cy="17303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80992"/>
                <a:gridCol w="380992"/>
              </a:tblGrid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1" name="Таблица 60"/>
          <p:cNvGraphicFramePr>
            <a:graphicFrameLocks noGrp="1"/>
          </p:cNvGraphicFramePr>
          <p:nvPr/>
        </p:nvGraphicFramePr>
        <p:xfrm>
          <a:off x="6143636" y="1785926"/>
          <a:ext cx="771525" cy="51816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71525"/>
              </a:tblGrid>
              <a:tr h="452449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  7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2" name="TextBox 61"/>
          <p:cNvSpPr txBox="1"/>
          <p:nvPr/>
        </p:nvSpPr>
        <p:spPr>
          <a:xfrm>
            <a:off x="6143636" y="22859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63" name="TextBox 62"/>
          <p:cNvSpPr txBox="1"/>
          <p:nvPr/>
        </p:nvSpPr>
        <p:spPr>
          <a:xfrm>
            <a:off x="6500826" y="22859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64" name="TextBox 63"/>
          <p:cNvSpPr txBox="1"/>
          <p:nvPr/>
        </p:nvSpPr>
        <p:spPr>
          <a:xfrm>
            <a:off x="6143636" y="27146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65" name="TextBox 64"/>
          <p:cNvSpPr txBox="1"/>
          <p:nvPr/>
        </p:nvSpPr>
        <p:spPr>
          <a:xfrm>
            <a:off x="6500826" y="27146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66" name="TextBox 65"/>
          <p:cNvSpPr txBox="1"/>
          <p:nvPr/>
        </p:nvSpPr>
        <p:spPr>
          <a:xfrm>
            <a:off x="6143636" y="31432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67" name="TextBox 66"/>
          <p:cNvSpPr txBox="1"/>
          <p:nvPr/>
        </p:nvSpPr>
        <p:spPr>
          <a:xfrm>
            <a:off x="6500826" y="31432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68" name="TextBox 67"/>
          <p:cNvSpPr txBox="1"/>
          <p:nvPr/>
        </p:nvSpPr>
        <p:spPr>
          <a:xfrm>
            <a:off x="6143636" y="35718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9" name="TextBox 68"/>
          <p:cNvSpPr txBox="1"/>
          <p:nvPr/>
        </p:nvSpPr>
        <p:spPr>
          <a:xfrm>
            <a:off x="6500826" y="35718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graphicFrame>
        <p:nvGraphicFramePr>
          <p:cNvPr id="74" name="Таблица 73"/>
          <p:cNvGraphicFramePr>
            <a:graphicFrameLocks noGrp="1"/>
          </p:cNvGraphicFramePr>
          <p:nvPr/>
        </p:nvGraphicFramePr>
        <p:xfrm>
          <a:off x="4786314" y="2214554"/>
          <a:ext cx="761984" cy="302816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80992"/>
                <a:gridCol w="380992"/>
              </a:tblGrid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5" name="Таблица 74"/>
          <p:cNvGraphicFramePr>
            <a:graphicFrameLocks noGrp="1"/>
          </p:cNvGraphicFramePr>
          <p:nvPr/>
        </p:nvGraphicFramePr>
        <p:xfrm>
          <a:off x="4786314" y="1785926"/>
          <a:ext cx="771525" cy="51816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71525"/>
              </a:tblGrid>
              <a:tr h="452449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  8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6" name="TextBox 75"/>
          <p:cNvSpPr txBox="1"/>
          <p:nvPr/>
        </p:nvSpPr>
        <p:spPr>
          <a:xfrm>
            <a:off x="4786314" y="22859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5143504" y="22859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78" name="TextBox 77"/>
          <p:cNvSpPr txBox="1"/>
          <p:nvPr/>
        </p:nvSpPr>
        <p:spPr>
          <a:xfrm>
            <a:off x="4786314" y="27146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5143504" y="27146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80" name="TextBox 79"/>
          <p:cNvSpPr txBox="1"/>
          <p:nvPr/>
        </p:nvSpPr>
        <p:spPr>
          <a:xfrm>
            <a:off x="4786314" y="31432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81" name="TextBox 80"/>
          <p:cNvSpPr txBox="1"/>
          <p:nvPr/>
        </p:nvSpPr>
        <p:spPr>
          <a:xfrm>
            <a:off x="5143504" y="31432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82" name="TextBox 81"/>
          <p:cNvSpPr txBox="1"/>
          <p:nvPr/>
        </p:nvSpPr>
        <p:spPr>
          <a:xfrm>
            <a:off x="4786314" y="35718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83" name="TextBox 82"/>
          <p:cNvSpPr txBox="1"/>
          <p:nvPr/>
        </p:nvSpPr>
        <p:spPr>
          <a:xfrm>
            <a:off x="5143504" y="35718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84" name="TextBox 83"/>
          <p:cNvSpPr txBox="1"/>
          <p:nvPr/>
        </p:nvSpPr>
        <p:spPr>
          <a:xfrm>
            <a:off x="4786314" y="400050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85" name="TextBox 84"/>
          <p:cNvSpPr txBox="1"/>
          <p:nvPr/>
        </p:nvSpPr>
        <p:spPr>
          <a:xfrm>
            <a:off x="5143504" y="400050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86" name="TextBox 85"/>
          <p:cNvSpPr txBox="1"/>
          <p:nvPr/>
        </p:nvSpPr>
        <p:spPr>
          <a:xfrm>
            <a:off x="4786314" y="442913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87" name="TextBox 86"/>
          <p:cNvSpPr txBox="1"/>
          <p:nvPr/>
        </p:nvSpPr>
        <p:spPr>
          <a:xfrm>
            <a:off x="5143504" y="442913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88" name="TextBox 87"/>
          <p:cNvSpPr txBox="1"/>
          <p:nvPr/>
        </p:nvSpPr>
        <p:spPr>
          <a:xfrm>
            <a:off x="5143504" y="485776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89" name="TextBox 88"/>
          <p:cNvSpPr txBox="1"/>
          <p:nvPr/>
        </p:nvSpPr>
        <p:spPr>
          <a:xfrm>
            <a:off x="4786314" y="485776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graphicFrame>
        <p:nvGraphicFramePr>
          <p:cNvPr id="90" name="Таблица 89"/>
          <p:cNvGraphicFramePr>
            <a:graphicFrameLocks noGrp="1"/>
          </p:cNvGraphicFramePr>
          <p:nvPr/>
        </p:nvGraphicFramePr>
        <p:xfrm>
          <a:off x="3500430" y="2214554"/>
          <a:ext cx="761984" cy="302816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80992"/>
                <a:gridCol w="380992"/>
              </a:tblGrid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1" name="Таблица 90"/>
          <p:cNvGraphicFramePr>
            <a:graphicFrameLocks noGrp="1"/>
          </p:cNvGraphicFramePr>
          <p:nvPr/>
        </p:nvGraphicFramePr>
        <p:xfrm>
          <a:off x="3500430" y="1785926"/>
          <a:ext cx="771525" cy="51816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71525"/>
              </a:tblGrid>
              <a:tr h="452449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  9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2" name="TextBox 91"/>
          <p:cNvSpPr txBox="1"/>
          <p:nvPr/>
        </p:nvSpPr>
        <p:spPr>
          <a:xfrm>
            <a:off x="3500430" y="22859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93" name="TextBox 92"/>
          <p:cNvSpPr txBox="1"/>
          <p:nvPr/>
        </p:nvSpPr>
        <p:spPr>
          <a:xfrm>
            <a:off x="3857620" y="22859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94" name="TextBox 93"/>
          <p:cNvSpPr txBox="1"/>
          <p:nvPr/>
        </p:nvSpPr>
        <p:spPr>
          <a:xfrm>
            <a:off x="3500430" y="27146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95" name="TextBox 94"/>
          <p:cNvSpPr txBox="1"/>
          <p:nvPr/>
        </p:nvSpPr>
        <p:spPr>
          <a:xfrm>
            <a:off x="3857620" y="27146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6" name="TextBox 95"/>
          <p:cNvSpPr txBox="1"/>
          <p:nvPr/>
        </p:nvSpPr>
        <p:spPr>
          <a:xfrm>
            <a:off x="3500430" y="31432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97" name="TextBox 96"/>
          <p:cNvSpPr txBox="1"/>
          <p:nvPr/>
        </p:nvSpPr>
        <p:spPr>
          <a:xfrm>
            <a:off x="3857620" y="31432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98" name="TextBox 97"/>
          <p:cNvSpPr txBox="1"/>
          <p:nvPr/>
        </p:nvSpPr>
        <p:spPr>
          <a:xfrm>
            <a:off x="3500430" y="35718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99" name="TextBox 98"/>
          <p:cNvSpPr txBox="1"/>
          <p:nvPr/>
        </p:nvSpPr>
        <p:spPr>
          <a:xfrm>
            <a:off x="3857620" y="35718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08" name="TextBox 107"/>
          <p:cNvSpPr txBox="1"/>
          <p:nvPr/>
        </p:nvSpPr>
        <p:spPr>
          <a:xfrm>
            <a:off x="3571868" y="400050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09" name="TextBox 108"/>
          <p:cNvSpPr txBox="1"/>
          <p:nvPr/>
        </p:nvSpPr>
        <p:spPr>
          <a:xfrm>
            <a:off x="3929058" y="442913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10" name="TextBox 109"/>
          <p:cNvSpPr txBox="1"/>
          <p:nvPr/>
        </p:nvSpPr>
        <p:spPr>
          <a:xfrm>
            <a:off x="3571868" y="485776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12" name="TextBox 111"/>
          <p:cNvSpPr txBox="1"/>
          <p:nvPr/>
        </p:nvSpPr>
        <p:spPr>
          <a:xfrm>
            <a:off x="3929058" y="400050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13" name="TextBox 112"/>
          <p:cNvSpPr txBox="1"/>
          <p:nvPr/>
        </p:nvSpPr>
        <p:spPr>
          <a:xfrm>
            <a:off x="3571868" y="442913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14" name="TextBox 113"/>
          <p:cNvSpPr txBox="1"/>
          <p:nvPr/>
        </p:nvSpPr>
        <p:spPr>
          <a:xfrm>
            <a:off x="3929058" y="485776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9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9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5" grpId="0" animBg="1"/>
      <p:bldP spid="5" grpId="1" animBg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6" grpId="0" animBg="1"/>
      <p:bldP spid="6" grpId="1" animBg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7" grpId="0" animBg="1"/>
      <p:bldP spid="23" grpId="0"/>
      <p:bldP spid="24" grpId="0"/>
      <p:bldP spid="25" grpId="0"/>
      <p:bldP spid="26" grpId="0"/>
      <p:bldP spid="27" grpId="0"/>
      <p:bldP spid="50" grpId="0"/>
      <p:bldP spid="51" grpId="0"/>
      <p:bldP spid="52" grpId="0"/>
      <p:bldP spid="53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8" grpId="0"/>
      <p:bldP spid="109" grpId="0"/>
      <p:bldP spid="110" grpId="0"/>
      <p:bldP spid="112" grpId="0"/>
      <p:bldP spid="113" grpId="0"/>
      <p:bldP spid="1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500694" y="45720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6715140" y="45720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857232"/>
            <a:ext cx="79248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4" name="TextBox 43"/>
          <p:cNvSpPr txBox="1"/>
          <p:nvPr/>
        </p:nvSpPr>
        <p:spPr>
          <a:xfrm>
            <a:off x="1071538" y="2285992"/>
            <a:ext cx="327334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dirty="0" smtClean="0"/>
              <a:t>2</a:t>
            </a:r>
            <a:endParaRPr lang="ru-RU" sz="2000" dirty="0"/>
          </a:p>
        </p:txBody>
      </p:sp>
      <p:sp>
        <p:nvSpPr>
          <p:cNvPr id="78" name="TextBox 77"/>
          <p:cNvSpPr txBox="1"/>
          <p:nvPr/>
        </p:nvSpPr>
        <p:spPr>
          <a:xfrm>
            <a:off x="1500166" y="2285992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81" name="TextBox 80"/>
          <p:cNvSpPr txBox="1"/>
          <p:nvPr/>
        </p:nvSpPr>
        <p:spPr>
          <a:xfrm>
            <a:off x="642910" y="2285992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82" name="TextBox 81"/>
          <p:cNvSpPr txBox="1"/>
          <p:nvPr/>
        </p:nvSpPr>
        <p:spPr>
          <a:xfrm>
            <a:off x="2214546" y="2285992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2</a:t>
            </a:r>
            <a:endParaRPr lang="ru-RU" sz="2000" dirty="0"/>
          </a:p>
        </p:txBody>
      </p:sp>
      <p:sp>
        <p:nvSpPr>
          <p:cNvPr id="83" name="TextBox 82"/>
          <p:cNvSpPr txBox="1"/>
          <p:nvPr/>
        </p:nvSpPr>
        <p:spPr>
          <a:xfrm>
            <a:off x="2928926" y="2285992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sp>
        <p:nvSpPr>
          <p:cNvPr id="86" name="TextBox 85"/>
          <p:cNvSpPr txBox="1"/>
          <p:nvPr/>
        </p:nvSpPr>
        <p:spPr>
          <a:xfrm>
            <a:off x="3286116" y="2285992"/>
            <a:ext cx="546945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3</a:t>
            </a:r>
            <a:endParaRPr lang="ru-RU" sz="2000" dirty="0"/>
          </a:p>
        </p:txBody>
      </p:sp>
      <p:sp>
        <p:nvSpPr>
          <p:cNvPr id="87" name="TextBox 86"/>
          <p:cNvSpPr txBox="1"/>
          <p:nvPr/>
        </p:nvSpPr>
        <p:spPr>
          <a:xfrm>
            <a:off x="1500166" y="2285992"/>
            <a:ext cx="327334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3</a:t>
            </a:r>
            <a:endParaRPr lang="ru-RU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5000628" y="2285992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4</a:t>
            </a:r>
            <a:endParaRPr lang="ru-RU" sz="2000" dirty="0"/>
          </a:p>
        </p:txBody>
      </p:sp>
      <p:sp>
        <p:nvSpPr>
          <p:cNvPr id="89" name="TextBox 88"/>
          <p:cNvSpPr txBox="1"/>
          <p:nvPr/>
        </p:nvSpPr>
        <p:spPr>
          <a:xfrm>
            <a:off x="4572000" y="2285992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90" name="TextBox 89"/>
          <p:cNvSpPr txBox="1"/>
          <p:nvPr/>
        </p:nvSpPr>
        <p:spPr>
          <a:xfrm>
            <a:off x="6143636" y="2285992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4</a:t>
            </a:r>
            <a:endParaRPr lang="ru-RU" sz="2000" dirty="0"/>
          </a:p>
        </p:txBody>
      </p:sp>
      <p:sp>
        <p:nvSpPr>
          <p:cNvPr id="91" name="TextBox 90"/>
          <p:cNvSpPr txBox="1"/>
          <p:nvPr/>
        </p:nvSpPr>
        <p:spPr>
          <a:xfrm>
            <a:off x="6500826" y="2285992"/>
            <a:ext cx="263214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-</a:t>
            </a:r>
            <a:endParaRPr lang="ru-RU" sz="2000" dirty="0"/>
          </a:p>
        </p:txBody>
      </p:sp>
      <p:sp>
        <p:nvSpPr>
          <p:cNvPr id="93" name="TextBox 92"/>
          <p:cNvSpPr txBox="1"/>
          <p:nvPr/>
        </p:nvSpPr>
        <p:spPr>
          <a:xfrm>
            <a:off x="7143768" y="2285992"/>
            <a:ext cx="546945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3</a:t>
            </a:r>
            <a:endParaRPr lang="ru-RU" sz="2000" dirty="0"/>
          </a:p>
        </p:txBody>
      </p:sp>
      <p:sp>
        <p:nvSpPr>
          <p:cNvPr id="94" name="TextBox 93"/>
          <p:cNvSpPr txBox="1"/>
          <p:nvPr/>
        </p:nvSpPr>
        <p:spPr>
          <a:xfrm>
            <a:off x="5429256" y="2285992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95" name="TextBox 94"/>
          <p:cNvSpPr txBox="1"/>
          <p:nvPr/>
        </p:nvSpPr>
        <p:spPr>
          <a:xfrm>
            <a:off x="4572000" y="2285992"/>
            <a:ext cx="327334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3</a:t>
            </a:r>
            <a:endParaRPr lang="ru-RU" sz="2000" dirty="0"/>
          </a:p>
        </p:txBody>
      </p:sp>
      <p:sp>
        <p:nvSpPr>
          <p:cNvPr id="96" name="TextBox 95"/>
          <p:cNvSpPr txBox="1"/>
          <p:nvPr/>
        </p:nvSpPr>
        <p:spPr>
          <a:xfrm>
            <a:off x="1071538" y="3286124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7</a:t>
            </a:r>
            <a:endParaRPr lang="ru-RU" sz="2000" dirty="0"/>
          </a:p>
        </p:txBody>
      </p:sp>
      <p:sp>
        <p:nvSpPr>
          <p:cNvPr id="97" name="TextBox 96"/>
          <p:cNvSpPr txBox="1"/>
          <p:nvPr/>
        </p:nvSpPr>
        <p:spPr>
          <a:xfrm>
            <a:off x="642910" y="3286124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98" name="TextBox 97"/>
          <p:cNvSpPr txBox="1"/>
          <p:nvPr/>
        </p:nvSpPr>
        <p:spPr>
          <a:xfrm>
            <a:off x="2214546" y="3286124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7</a:t>
            </a:r>
            <a:endParaRPr lang="ru-RU" sz="2000" dirty="0"/>
          </a:p>
        </p:txBody>
      </p:sp>
      <p:sp>
        <p:nvSpPr>
          <p:cNvPr id="99" name="TextBox 98"/>
          <p:cNvSpPr txBox="1"/>
          <p:nvPr/>
        </p:nvSpPr>
        <p:spPr>
          <a:xfrm>
            <a:off x="2571736" y="3286124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+</a:t>
            </a:r>
            <a:endParaRPr lang="ru-RU" sz="2000" dirty="0"/>
          </a:p>
        </p:txBody>
      </p:sp>
      <p:sp>
        <p:nvSpPr>
          <p:cNvPr id="101" name="TextBox 100"/>
          <p:cNvSpPr txBox="1"/>
          <p:nvPr/>
        </p:nvSpPr>
        <p:spPr>
          <a:xfrm>
            <a:off x="3286116" y="3286124"/>
            <a:ext cx="50045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8</a:t>
            </a:r>
            <a:endParaRPr lang="ru-RU" sz="2000" dirty="0"/>
          </a:p>
        </p:txBody>
      </p:sp>
      <p:sp>
        <p:nvSpPr>
          <p:cNvPr id="103" name="TextBox 102"/>
          <p:cNvSpPr txBox="1"/>
          <p:nvPr/>
        </p:nvSpPr>
        <p:spPr>
          <a:xfrm>
            <a:off x="1500166" y="3286124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02" name="TextBox 101"/>
          <p:cNvSpPr txBox="1"/>
          <p:nvPr/>
        </p:nvSpPr>
        <p:spPr>
          <a:xfrm>
            <a:off x="1500166" y="3286124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8</a:t>
            </a:r>
            <a:endParaRPr lang="ru-RU" sz="2000" dirty="0"/>
          </a:p>
        </p:txBody>
      </p:sp>
      <p:sp>
        <p:nvSpPr>
          <p:cNvPr id="104" name="TextBox 103"/>
          <p:cNvSpPr txBox="1"/>
          <p:nvPr/>
        </p:nvSpPr>
        <p:spPr>
          <a:xfrm>
            <a:off x="5000628" y="3286124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5</a:t>
            </a:r>
            <a:endParaRPr lang="ru-RU" sz="2000" dirty="0"/>
          </a:p>
        </p:txBody>
      </p:sp>
      <p:sp>
        <p:nvSpPr>
          <p:cNvPr id="105" name="TextBox 104"/>
          <p:cNvSpPr txBox="1"/>
          <p:nvPr/>
        </p:nvSpPr>
        <p:spPr>
          <a:xfrm>
            <a:off x="6143636" y="3286124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5</a:t>
            </a:r>
            <a:endParaRPr lang="ru-RU" sz="2000" dirty="0"/>
          </a:p>
        </p:txBody>
      </p:sp>
      <p:sp>
        <p:nvSpPr>
          <p:cNvPr id="106" name="TextBox 105"/>
          <p:cNvSpPr txBox="1"/>
          <p:nvPr/>
        </p:nvSpPr>
        <p:spPr>
          <a:xfrm>
            <a:off x="6500826" y="3286124"/>
            <a:ext cx="263214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-</a:t>
            </a:r>
            <a:endParaRPr lang="ru-RU" sz="2000" dirty="0"/>
          </a:p>
        </p:txBody>
      </p:sp>
      <p:sp>
        <p:nvSpPr>
          <p:cNvPr id="108" name="TextBox 107"/>
          <p:cNvSpPr txBox="1"/>
          <p:nvPr/>
        </p:nvSpPr>
        <p:spPr>
          <a:xfrm>
            <a:off x="7143768" y="3286124"/>
            <a:ext cx="50045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4</a:t>
            </a:r>
            <a:endParaRPr lang="ru-RU" sz="2000" dirty="0"/>
          </a:p>
        </p:txBody>
      </p:sp>
      <p:sp>
        <p:nvSpPr>
          <p:cNvPr id="109" name="TextBox 108"/>
          <p:cNvSpPr txBox="1"/>
          <p:nvPr/>
        </p:nvSpPr>
        <p:spPr>
          <a:xfrm>
            <a:off x="5429256" y="3286124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11" name="TextBox 110"/>
          <p:cNvSpPr txBox="1"/>
          <p:nvPr/>
        </p:nvSpPr>
        <p:spPr>
          <a:xfrm>
            <a:off x="4572000" y="3286124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10" name="TextBox 109"/>
          <p:cNvSpPr txBox="1"/>
          <p:nvPr/>
        </p:nvSpPr>
        <p:spPr>
          <a:xfrm>
            <a:off x="4572000" y="3286124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4</a:t>
            </a:r>
            <a:endParaRPr lang="ru-RU" sz="2000" dirty="0"/>
          </a:p>
        </p:txBody>
      </p:sp>
      <p:sp>
        <p:nvSpPr>
          <p:cNvPr id="112" name="TextBox 111"/>
          <p:cNvSpPr txBox="1"/>
          <p:nvPr/>
        </p:nvSpPr>
        <p:spPr>
          <a:xfrm>
            <a:off x="1071538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3</a:t>
            </a:r>
            <a:endParaRPr lang="ru-RU" sz="2000" dirty="0"/>
          </a:p>
        </p:txBody>
      </p:sp>
      <p:sp>
        <p:nvSpPr>
          <p:cNvPr id="113" name="TextBox 112"/>
          <p:cNvSpPr txBox="1"/>
          <p:nvPr/>
        </p:nvSpPr>
        <p:spPr>
          <a:xfrm>
            <a:off x="2214546" y="4286256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3</a:t>
            </a:r>
            <a:endParaRPr lang="ru-RU" sz="2000" dirty="0"/>
          </a:p>
        </p:txBody>
      </p:sp>
      <p:sp>
        <p:nvSpPr>
          <p:cNvPr id="114" name="TextBox 113"/>
          <p:cNvSpPr txBox="1"/>
          <p:nvPr/>
        </p:nvSpPr>
        <p:spPr>
          <a:xfrm>
            <a:off x="2571736" y="4286256"/>
            <a:ext cx="32092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- </a:t>
            </a:r>
            <a:endParaRPr lang="ru-RU" sz="2000" dirty="0"/>
          </a:p>
        </p:txBody>
      </p:sp>
      <p:sp>
        <p:nvSpPr>
          <p:cNvPr id="116" name="TextBox 115"/>
          <p:cNvSpPr txBox="1"/>
          <p:nvPr/>
        </p:nvSpPr>
        <p:spPr>
          <a:xfrm>
            <a:off x="3286116" y="4286256"/>
            <a:ext cx="50045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2</a:t>
            </a:r>
            <a:endParaRPr lang="ru-RU" sz="2000" dirty="0"/>
          </a:p>
        </p:txBody>
      </p:sp>
      <p:sp>
        <p:nvSpPr>
          <p:cNvPr id="117" name="TextBox 116"/>
          <p:cNvSpPr txBox="1"/>
          <p:nvPr/>
        </p:nvSpPr>
        <p:spPr>
          <a:xfrm>
            <a:off x="1500166" y="4286256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18" name="TextBox 117"/>
          <p:cNvSpPr txBox="1"/>
          <p:nvPr/>
        </p:nvSpPr>
        <p:spPr>
          <a:xfrm>
            <a:off x="642910" y="4286256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19" name="TextBox 118"/>
          <p:cNvSpPr txBox="1"/>
          <p:nvPr/>
        </p:nvSpPr>
        <p:spPr>
          <a:xfrm>
            <a:off x="642910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2</a:t>
            </a:r>
            <a:endParaRPr lang="ru-RU" sz="2000" dirty="0"/>
          </a:p>
        </p:txBody>
      </p:sp>
      <p:sp>
        <p:nvSpPr>
          <p:cNvPr id="128" name="TextBox 127"/>
          <p:cNvSpPr txBox="1"/>
          <p:nvPr/>
        </p:nvSpPr>
        <p:spPr>
          <a:xfrm>
            <a:off x="5000628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6</a:t>
            </a:r>
            <a:endParaRPr lang="ru-RU" sz="2000" dirty="0"/>
          </a:p>
        </p:txBody>
      </p:sp>
      <p:sp>
        <p:nvSpPr>
          <p:cNvPr id="129" name="TextBox 128"/>
          <p:cNvSpPr txBox="1"/>
          <p:nvPr/>
        </p:nvSpPr>
        <p:spPr>
          <a:xfrm>
            <a:off x="4572000" y="4286256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30" name="TextBox 129"/>
          <p:cNvSpPr txBox="1"/>
          <p:nvPr/>
        </p:nvSpPr>
        <p:spPr>
          <a:xfrm>
            <a:off x="6143636" y="4286256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6</a:t>
            </a:r>
            <a:endParaRPr lang="ru-RU" sz="2000" dirty="0"/>
          </a:p>
        </p:txBody>
      </p:sp>
      <p:sp>
        <p:nvSpPr>
          <p:cNvPr id="131" name="TextBox 130"/>
          <p:cNvSpPr txBox="1"/>
          <p:nvPr/>
        </p:nvSpPr>
        <p:spPr>
          <a:xfrm>
            <a:off x="6500826" y="4286256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+</a:t>
            </a:r>
            <a:endParaRPr lang="ru-RU" sz="2000" dirty="0"/>
          </a:p>
        </p:txBody>
      </p:sp>
      <p:sp>
        <p:nvSpPr>
          <p:cNvPr id="133" name="TextBox 132"/>
          <p:cNvSpPr txBox="1"/>
          <p:nvPr/>
        </p:nvSpPr>
        <p:spPr>
          <a:xfrm>
            <a:off x="7215206" y="4286256"/>
            <a:ext cx="50045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7</a:t>
            </a:r>
            <a:endParaRPr lang="ru-RU" sz="2000" dirty="0"/>
          </a:p>
        </p:txBody>
      </p:sp>
      <p:sp>
        <p:nvSpPr>
          <p:cNvPr id="134" name="TextBox 133"/>
          <p:cNvSpPr txBox="1"/>
          <p:nvPr/>
        </p:nvSpPr>
        <p:spPr>
          <a:xfrm>
            <a:off x="5429256" y="4286256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35" name="TextBox 134"/>
          <p:cNvSpPr txBox="1"/>
          <p:nvPr/>
        </p:nvSpPr>
        <p:spPr>
          <a:xfrm>
            <a:off x="5429256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7</a:t>
            </a:r>
            <a:endParaRPr lang="ru-RU" sz="2000" dirty="0"/>
          </a:p>
        </p:txBody>
      </p:sp>
      <p:cxnSp>
        <p:nvCxnSpPr>
          <p:cNvPr id="54" name="Скругленная соединительная линия 53"/>
          <p:cNvCxnSpPr/>
          <p:nvPr/>
        </p:nvCxnSpPr>
        <p:spPr>
          <a:xfrm rot="16200000">
            <a:off x="1465058" y="2035348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571736" y="2285992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+</a:t>
            </a:r>
            <a:endParaRPr lang="ru-RU" sz="2000" dirty="0"/>
          </a:p>
        </p:txBody>
      </p:sp>
      <p:sp>
        <p:nvSpPr>
          <p:cNvPr id="57" name="TextBox 56"/>
          <p:cNvSpPr txBox="1"/>
          <p:nvPr/>
        </p:nvSpPr>
        <p:spPr>
          <a:xfrm>
            <a:off x="2928926" y="3286124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cxnSp>
        <p:nvCxnSpPr>
          <p:cNvPr id="58" name="Скругленная соединительная линия 57"/>
          <p:cNvCxnSpPr/>
          <p:nvPr/>
        </p:nvCxnSpPr>
        <p:spPr>
          <a:xfrm rot="16200000">
            <a:off x="1465058" y="3035480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2928926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cxnSp>
        <p:nvCxnSpPr>
          <p:cNvPr id="60" name="Скругленная соединительная линия 59"/>
          <p:cNvCxnSpPr/>
          <p:nvPr/>
        </p:nvCxnSpPr>
        <p:spPr>
          <a:xfrm rot="5400000" flipH="1">
            <a:off x="964992" y="4035612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6786578" y="2285992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cxnSp>
        <p:nvCxnSpPr>
          <p:cNvPr id="62" name="Скругленная соединительная линия 61"/>
          <p:cNvCxnSpPr/>
          <p:nvPr/>
        </p:nvCxnSpPr>
        <p:spPr>
          <a:xfrm rot="5400000" flipH="1">
            <a:off x="4894082" y="2035348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786578" y="3286124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cxnSp>
        <p:nvCxnSpPr>
          <p:cNvPr id="64" name="Скругленная соединительная линия 63"/>
          <p:cNvCxnSpPr/>
          <p:nvPr/>
        </p:nvCxnSpPr>
        <p:spPr>
          <a:xfrm rot="5400000" flipH="1">
            <a:off x="4894082" y="3035480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6858016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cxnSp>
        <p:nvCxnSpPr>
          <p:cNvPr id="66" name="Скругленная соединительная линия 65"/>
          <p:cNvCxnSpPr/>
          <p:nvPr/>
        </p:nvCxnSpPr>
        <p:spPr>
          <a:xfrm rot="16200000">
            <a:off x="5394148" y="4035612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1" dur="5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2" dur="5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5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5" dur="25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96" dur="25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7" dur="25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9" dur="250" autoRev="1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50" dur="250" autoRev="1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1" dur="250" autoRev="1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" dur="250" autoRev="1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3" dur="250" autoRev="1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4" dur="250" autoRev="1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5" dur="250" autoRev="1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250" autoRev="1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7" dur="250" autoRev="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58" dur="250" autoRev="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9" dur="250" autoRev="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0" dur="250" autoRev="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11" dur="250" autoRev="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12" dur="250" autoRev="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3" dur="250" autoRev="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4" dur="250" autoRev="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78" grpId="0" animBg="1"/>
      <p:bldP spid="81" grpId="0" animBg="1"/>
      <p:bldP spid="82" grpId="0" animBg="1"/>
      <p:bldP spid="83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1" grpId="1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99" grpId="1" animBg="1"/>
      <p:bldP spid="101" grpId="0" animBg="1"/>
      <p:bldP spid="103" grpId="0" animBg="1"/>
      <p:bldP spid="102" grpId="0" animBg="1"/>
      <p:bldP spid="104" grpId="0" animBg="1"/>
      <p:bldP spid="105" grpId="0" animBg="1"/>
      <p:bldP spid="106" grpId="0" animBg="1"/>
      <p:bldP spid="106" grpId="1" animBg="1"/>
      <p:bldP spid="108" grpId="0" animBg="1"/>
      <p:bldP spid="109" grpId="0" animBg="1"/>
      <p:bldP spid="111" grpId="0" animBg="1"/>
      <p:bldP spid="110" grpId="0" animBg="1"/>
      <p:bldP spid="112" grpId="0" animBg="1"/>
      <p:bldP spid="113" grpId="0" animBg="1"/>
      <p:bldP spid="114" grpId="0" animBg="1"/>
      <p:bldP spid="114" grpId="1" animBg="1"/>
      <p:bldP spid="116" grpId="0" animBg="1"/>
      <p:bldP spid="117" grpId="0" animBg="1"/>
      <p:bldP spid="118" grpId="0" animBg="1"/>
      <p:bldP spid="119" grpId="0" animBg="1"/>
      <p:bldP spid="128" grpId="0" animBg="1"/>
      <p:bldP spid="129" grpId="0" animBg="1"/>
      <p:bldP spid="130" grpId="0" animBg="1"/>
      <p:bldP spid="131" grpId="0" animBg="1"/>
      <p:bldP spid="131" grpId="1" animBg="1"/>
      <p:bldP spid="133" grpId="0" animBg="1"/>
      <p:bldP spid="134" grpId="0" animBg="1"/>
      <p:bldP spid="135" grpId="0" animBg="1"/>
      <p:bldP spid="56" grpId="0" animBg="1"/>
      <p:bldP spid="56" grpId="1" animBg="1"/>
      <p:bldP spid="57" grpId="0" animBg="1"/>
      <p:bldP spid="59" grpId="0" animBg="1"/>
      <p:bldP spid="61" grpId="0" animBg="1"/>
      <p:bldP spid="63" grpId="0" animBg="1"/>
      <p:bldP spid="6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14290"/>
            <a:ext cx="6310357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357430"/>
            <a:ext cx="8215370" cy="954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00034" y="2786058"/>
            <a:ext cx="540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/>
              <a:t>1 0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214414" y="278605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/>
              <a:t>9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643042" y="278605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/>
              <a:t>7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071670" y="278605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/>
              <a:t>4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2571736" y="278605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/>
              <a:t>3</a:t>
            </a:r>
            <a:endParaRPr lang="ru-RU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3071802" y="278605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/>
              <a:t>2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08"/>
            <a:ext cx="8215370" cy="346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08"/>
            <a:ext cx="82391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000108"/>
            <a:ext cx="82391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1000108"/>
            <a:ext cx="82391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1000108"/>
            <a:ext cx="82391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1000108"/>
            <a:ext cx="82391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5720" y="1000108"/>
            <a:ext cx="82391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5720" y="1000108"/>
            <a:ext cx="82391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5720" y="1000108"/>
            <a:ext cx="8239125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85794"/>
            <a:ext cx="82772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72" y="1338277"/>
            <a:ext cx="109537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57158" y="164305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14348" y="164305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071538" y="164305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428728" y="164305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785918" y="164305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143108" y="164305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500298" y="164305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857488" y="164305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214678" y="164305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571868" y="164305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2001026" y="3428206"/>
            <a:ext cx="3856858" cy="79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4000496" y="164305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357686" y="164305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714876" y="164305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072066" y="164305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429256" y="164305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786446" y="164305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6143636" y="164305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6500826" y="164305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858016" y="164305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215206" y="164305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7858148" y="192880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9</a:t>
            </a:r>
            <a:endParaRPr lang="ru-RU" sz="2000" dirty="0"/>
          </a:p>
        </p:txBody>
      </p:sp>
      <p:sp>
        <p:nvSpPr>
          <p:cNvPr id="28" name="Овал 27"/>
          <p:cNvSpPr/>
          <p:nvPr/>
        </p:nvSpPr>
        <p:spPr>
          <a:xfrm>
            <a:off x="357158" y="200024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571868" y="200024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3214678" y="200024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2857488" y="200024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2500298" y="200024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2143108" y="200024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785918" y="200024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1428728" y="200024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1071538" y="200024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714348" y="200024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357686" y="200024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4714876" y="200024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072066" y="200024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5429256" y="200024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5786446" y="200024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6143636" y="200024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500826" y="200024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6858016" y="200024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7215206" y="200024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8215338" y="192880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1</a:t>
            </a:r>
            <a:endParaRPr lang="ru-RU" sz="2000" dirty="0"/>
          </a:p>
        </p:txBody>
      </p:sp>
      <p:sp>
        <p:nvSpPr>
          <p:cNvPr id="49" name="TextBox 48"/>
          <p:cNvSpPr txBox="1"/>
          <p:nvPr/>
        </p:nvSpPr>
        <p:spPr>
          <a:xfrm>
            <a:off x="7858148" y="235743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8</a:t>
            </a:r>
            <a:endParaRPr lang="ru-RU" sz="2000" dirty="0"/>
          </a:p>
        </p:txBody>
      </p:sp>
      <p:sp>
        <p:nvSpPr>
          <p:cNvPr id="50" name="TextBox 49"/>
          <p:cNvSpPr txBox="1"/>
          <p:nvPr/>
        </p:nvSpPr>
        <p:spPr>
          <a:xfrm>
            <a:off x="8215338" y="235743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2</a:t>
            </a:r>
            <a:endParaRPr lang="ru-RU" sz="2000" dirty="0"/>
          </a:p>
        </p:txBody>
      </p:sp>
      <p:sp>
        <p:nvSpPr>
          <p:cNvPr id="51" name="Овал 50"/>
          <p:cNvSpPr/>
          <p:nvPr/>
        </p:nvSpPr>
        <p:spPr>
          <a:xfrm>
            <a:off x="357158" y="235743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714348" y="235743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1071538" y="235743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1428728" y="235743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785918" y="235743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2143108" y="235743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2500298" y="235743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2857488" y="235743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3214678" y="235743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3571868" y="235743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4714876" y="235743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5072066" y="235743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5429256" y="235743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5786446" y="235743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6143636" y="235743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6500826" y="235743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6858016" y="235743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7215206" y="235743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TextBox 70"/>
          <p:cNvSpPr txBox="1"/>
          <p:nvPr/>
        </p:nvSpPr>
        <p:spPr>
          <a:xfrm>
            <a:off x="7858148" y="271462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7</a:t>
            </a:r>
            <a:endParaRPr lang="ru-RU" sz="2000" dirty="0"/>
          </a:p>
        </p:txBody>
      </p:sp>
      <p:sp>
        <p:nvSpPr>
          <p:cNvPr id="72" name="TextBox 71"/>
          <p:cNvSpPr txBox="1"/>
          <p:nvPr/>
        </p:nvSpPr>
        <p:spPr>
          <a:xfrm>
            <a:off x="8215338" y="271462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3</a:t>
            </a:r>
            <a:endParaRPr lang="ru-RU" sz="2000" dirty="0"/>
          </a:p>
        </p:txBody>
      </p:sp>
      <p:sp>
        <p:nvSpPr>
          <p:cNvPr id="73" name="Овал 72"/>
          <p:cNvSpPr/>
          <p:nvPr/>
        </p:nvSpPr>
        <p:spPr>
          <a:xfrm>
            <a:off x="357158" y="271462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714348" y="271462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1071538" y="271462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1785918" y="271462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2143108" y="271462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/>
          <p:cNvSpPr/>
          <p:nvPr/>
        </p:nvSpPr>
        <p:spPr>
          <a:xfrm>
            <a:off x="2500298" y="271462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/>
          <p:nvPr/>
        </p:nvSpPr>
        <p:spPr>
          <a:xfrm>
            <a:off x="2857488" y="271462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/>
          <p:cNvSpPr/>
          <p:nvPr/>
        </p:nvSpPr>
        <p:spPr>
          <a:xfrm>
            <a:off x="3214678" y="271462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3571868" y="271462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1428728" y="271462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5072066" y="271462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5429256" y="271462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5786446" y="271462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6143636" y="271462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6500826" y="271462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6858016" y="271462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7215206" y="271462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TextBox 92"/>
          <p:cNvSpPr txBox="1"/>
          <p:nvPr/>
        </p:nvSpPr>
        <p:spPr>
          <a:xfrm>
            <a:off x="7858148" y="307181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6</a:t>
            </a:r>
            <a:endParaRPr lang="ru-RU" sz="2000" dirty="0"/>
          </a:p>
        </p:txBody>
      </p:sp>
      <p:sp>
        <p:nvSpPr>
          <p:cNvPr id="94" name="TextBox 93"/>
          <p:cNvSpPr txBox="1"/>
          <p:nvPr/>
        </p:nvSpPr>
        <p:spPr>
          <a:xfrm>
            <a:off x="8215338" y="307181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4</a:t>
            </a:r>
            <a:endParaRPr lang="ru-RU" sz="2000" dirty="0"/>
          </a:p>
        </p:txBody>
      </p:sp>
      <p:sp>
        <p:nvSpPr>
          <p:cNvPr id="95" name="Овал 94"/>
          <p:cNvSpPr/>
          <p:nvPr/>
        </p:nvSpPr>
        <p:spPr>
          <a:xfrm>
            <a:off x="357158" y="307181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Овал 95"/>
          <p:cNvSpPr/>
          <p:nvPr/>
        </p:nvSpPr>
        <p:spPr>
          <a:xfrm>
            <a:off x="714348" y="307181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Овал 96"/>
          <p:cNvSpPr/>
          <p:nvPr/>
        </p:nvSpPr>
        <p:spPr>
          <a:xfrm>
            <a:off x="1071538" y="307181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Овал 97"/>
          <p:cNvSpPr/>
          <p:nvPr/>
        </p:nvSpPr>
        <p:spPr>
          <a:xfrm>
            <a:off x="1428728" y="307181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1785918" y="307181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2143108" y="307181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2500298" y="307181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2857488" y="307181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/>
          <p:cNvSpPr/>
          <p:nvPr/>
        </p:nvSpPr>
        <p:spPr>
          <a:xfrm>
            <a:off x="3214678" y="307181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Овал 103"/>
          <p:cNvSpPr/>
          <p:nvPr/>
        </p:nvSpPr>
        <p:spPr>
          <a:xfrm>
            <a:off x="3571868" y="307181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Овал 108"/>
          <p:cNvSpPr/>
          <p:nvPr/>
        </p:nvSpPr>
        <p:spPr>
          <a:xfrm>
            <a:off x="5429256" y="307181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Овал 109"/>
          <p:cNvSpPr/>
          <p:nvPr/>
        </p:nvSpPr>
        <p:spPr>
          <a:xfrm>
            <a:off x="5786446" y="307181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Овал 110"/>
          <p:cNvSpPr/>
          <p:nvPr/>
        </p:nvSpPr>
        <p:spPr>
          <a:xfrm>
            <a:off x="6143636" y="307181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Овал 111"/>
          <p:cNvSpPr/>
          <p:nvPr/>
        </p:nvSpPr>
        <p:spPr>
          <a:xfrm>
            <a:off x="6500826" y="307181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Овал 112"/>
          <p:cNvSpPr/>
          <p:nvPr/>
        </p:nvSpPr>
        <p:spPr>
          <a:xfrm>
            <a:off x="6858016" y="307181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Овал 113"/>
          <p:cNvSpPr/>
          <p:nvPr/>
        </p:nvSpPr>
        <p:spPr>
          <a:xfrm>
            <a:off x="7215206" y="307181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TextBox 114"/>
          <p:cNvSpPr txBox="1"/>
          <p:nvPr/>
        </p:nvSpPr>
        <p:spPr>
          <a:xfrm>
            <a:off x="7858148" y="342900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5</a:t>
            </a:r>
            <a:endParaRPr lang="ru-RU" sz="2000" dirty="0"/>
          </a:p>
        </p:txBody>
      </p:sp>
      <p:sp>
        <p:nvSpPr>
          <p:cNvPr id="116" name="TextBox 115"/>
          <p:cNvSpPr txBox="1"/>
          <p:nvPr/>
        </p:nvSpPr>
        <p:spPr>
          <a:xfrm>
            <a:off x="8215338" y="342900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5</a:t>
            </a:r>
            <a:endParaRPr lang="ru-RU" sz="2000" dirty="0"/>
          </a:p>
        </p:txBody>
      </p:sp>
      <p:sp>
        <p:nvSpPr>
          <p:cNvPr id="117" name="Овал 116"/>
          <p:cNvSpPr/>
          <p:nvPr/>
        </p:nvSpPr>
        <p:spPr>
          <a:xfrm>
            <a:off x="357158" y="342900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Овал 117"/>
          <p:cNvSpPr/>
          <p:nvPr/>
        </p:nvSpPr>
        <p:spPr>
          <a:xfrm>
            <a:off x="714348" y="342900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Овал 118"/>
          <p:cNvSpPr/>
          <p:nvPr/>
        </p:nvSpPr>
        <p:spPr>
          <a:xfrm>
            <a:off x="1071538" y="342900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Овал 119"/>
          <p:cNvSpPr/>
          <p:nvPr/>
        </p:nvSpPr>
        <p:spPr>
          <a:xfrm>
            <a:off x="1428728" y="342900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Овал 120"/>
          <p:cNvSpPr/>
          <p:nvPr/>
        </p:nvSpPr>
        <p:spPr>
          <a:xfrm>
            <a:off x="1785918" y="342900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Овал 121"/>
          <p:cNvSpPr/>
          <p:nvPr/>
        </p:nvSpPr>
        <p:spPr>
          <a:xfrm>
            <a:off x="2143108" y="342900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Овал 122"/>
          <p:cNvSpPr/>
          <p:nvPr/>
        </p:nvSpPr>
        <p:spPr>
          <a:xfrm>
            <a:off x="2500298" y="342900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Овал 123"/>
          <p:cNvSpPr/>
          <p:nvPr/>
        </p:nvSpPr>
        <p:spPr>
          <a:xfrm>
            <a:off x="2857488" y="342900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Овал 124"/>
          <p:cNvSpPr/>
          <p:nvPr/>
        </p:nvSpPr>
        <p:spPr>
          <a:xfrm>
            <a:off x="3214678" y="342900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Овал 125"/>
          <p:cNvSpPr/>
          <p:nvPr/>
        </p:nvSpPr>
        <p:spPr>
          <a:xfrm>
            <a:off x="3571868" y="342900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Овал 131"/>
          <p:cNvSpPr/>
          <p:nvPr/>
        </p:nvSpPr>
        <p:spPr>
          <a:xfrm>
            <a:off x="4357686" y="235743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Овал 132"/>
          <p:cNvSpPr/>
          <p:nvPr/>
        </p:nvSpPr>
        <p:spPr>
          <a:xfrm>
            <a:off x="6143636" y="342900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/>
          <p:nvPr/>
        </p:nvSpPr>
        <p:spPr>
          <a:xfrm>
            <a:off x="6500826" y="342900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Овал 134"/>
          <p:cNvSpPr/>
          <p:nvPr/>
        </p:nvSpPr>
        <p:spPr>
          <a:xfrm>
            <a:off x="6858016" y="342900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Овал 135"/>
          <p:cNvSpPr/>
          <p:nvPr/>
        </p:nvSpPr>
        <p:spPr>
          <a:xfrm>
            <a:off x="7215206" y="342900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7" name="TextBox 136"/>
          <p:cNvSpPr txBox="1"/>
          <p:nvPr/>
        </p:nvSpPr>
        <p:spPr>
          <a:xfrm>
            <a:off x="7858148" y="385762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4</a:t>
            </a:r>
            <a:endParaRPr lang="ru-RU" sz="2000" dirty="0"/>
          </a:p>
        </p:txBody>
      </p:sp>
      <p:sp>
        <p:nvSpPr>
          <p:cNvPr id="138" name="TextBox 137"/>
          <p:cNvSpPr txBox="1"/>
          <p:nvPr/>
        </p:nvSpPr>
        <p:spPr>
          <a:xfrm>
            <a:off x="8215338" y="385762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6</a:t>
            </a:r>
            <a:endParaRPr lang="ru-RU" sz="2000" dirty="0"/>
          </a:p>
        </p:txBody>
      </p:sp>
      <p:sp>
        <p:nvSpPr>
          <p:cNvPr id="139" name="Овал 138"/>
          <p:cNvSpPr/>
          <p:nvPr/>
        </p:nvSpPr>
        <p:spPr>
          <a:xfrm>
            <a:off x="357158" y="378619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714348" y="378619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Овал 140"/>
          <p:cNvSpPr/>
          <p:nvPr/>
        </p:nvSpPr>
        <p:spPr>
          <a:xfrm>
            <a:off x="1071538" y="378619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2" name="Овал 141"/>
          <p:cNvSpPr/>
          <p:nvPr/>
        </p:nvSpPr>
        <p:spPr>
          <a:xfrm>
            <a:off x="1428728" y="378619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Овал 142"/>
          <p:cNvSpPr/>
          <p:nvPr/>
        </p:nvSpPr>
        <p:spPr>
          <a:xfrm>
            <a:off x="1785918" y="378619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Овал 143"/>
          <p:cNvSpPr/>
          <p:nvPr/>
        </p:nvSpPr>
        <p:spPr>
          <a:xfrm>
            <a:off x="2143108" y="378619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5" name="Овал 144"/>
          <p:cNvSpPr/>
          <p:nvPr/>
        </p:nvSpPr>
        <p:spPr>
          <a:xfrm>
            <a:off x="2500298" y="378619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Овал 145"/>
          <p:cNvSpPr/>
          <p:nvPr/>
        </p:nvSpPr>
        <p:spPr>
          <a:xfrm>
            <a:off x="2857488" y="378619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7" name="Овал 146"/>
          <p:cNvSpPr/>
          <p:nvPr/>
        </p:nvSpPr>
        <p:spPr>
          <a:xfrm>
            <a:off x="3214678" y="378619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8" name="Овал 147"/>
          <p:cNvSpPr/>
          <p:nvPr/>
        </p:nvSpPr>
        <p:spPr>
          <a:xfrm>
            <a:off x="3571868" y="378619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5" name="Овал 154"/>
          <p:cNvSpPr/>
          <p:nvPr/>
        </p:nvSpPr>
        <p:spPr>
          <a:xfrm>
            <a:off x="6143636" y="378619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6" name="Овал 155"/>
          <p:cNvSpPr/>
          <p:nvPr/>
        </p:nvSpPr>
        <p:spPr>
          <a:xfrm>
            <a:off x="6500826" y="378619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7" name="Овал 156"/>
          <p:cNvSpPr/>
          <p:nvPr/>
        </p:nvSpPr>
        <p:spPr>
          <a:xfrm>
            <a:off x="6858016" y="378619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8" name="Овал 157"/>
          <p:cNvSpPr/>
          <p:nvPr/>
        </p:nvSpPr>
        <p:spPr>
          <a:xfrm>
            <a:off x="7215206" y="378619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9" name="TextBox 158"/>
          <p:cNvSpPr txBox="1"/>
          <p:nvPr/>
        </p:nvSpPr>
        <p:spPr>
          <a:xfrm>
            <a:off x="7858148" y="421481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3</a:t>
            </a:r>
            <a:endParaRPr lang="ru-RU" sz="2000" dirty="0"/>
          </a:p>
        </p:txBody>
      </p:sp>
      <p:sp>
        <p:nvSpPr>
          <p:cNvPr id="160" name="TextBox 159"/>
          <p:cNvSpPr txBox="1"/>
          <p:nvPr/>
        </p:nvSpPr>
        <p:spPr>
          <a:xfrm>
            <a:off x="8215338" y="421481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7</a:t>
            </a:r>
            <a:endParaRPr lang="ru-RU" sz="2000" dirty="0"/>
          </a:p>
        </p:txBody>
      </p:sp>
      <p:sp>
        <p:nvSpPr>
          <p:cNvPr id="161" name="Овал 160"/>
          <p:cNvSpPr/>
          <p:nvPr/>
        </p:nvSpPr>
        <p:spPr>
          <a:xfrm>
            <a:off x="357158" y="414338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2" name="Овал 161"/>
          <p:cNvSpPr/>
          <p:nvPr/>
        </p:nvSpPr>
        <p:spPr>
          <a:xfrm>
            <a:off x="714348" y="414338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" name="Овал 162"/>
          <p:cNvSpPr/>
          <p:nvPr/>
        </p:nvSpPr>
        <p:spPr>
          <a:xfrm>
            <a:off x="1071538" y="414338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4" name="Овал 163"/>
          <p:cNvSpPr/>
          <p:nvPr/>
        </p:nvSpPr>
        <p:spPr>
          <a:xfrm>
            <a:off x="1428728" y="414338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5" name="Овал 164"/>
          <p:cNvSpPr/>
          <p:nvPr/>
        </p:nvSpPr>
        <p:spPr>
          <a:xfrm>
            <a:off x="1785918" y="414338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6" name="Овал 165"/>
          <p:cNvSpPr/>
          <p:nvPr/>
        </p:nvSpPr>
        <p:spPr>
          <a:xfrm>
            <a:off x="2143108" y="414338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Овал 166"/>
          <p:cNvSpPr/>
          <p:nvPr/>
        </p:nvSpPr>
        <p:spPr>
          <a:xfrm>
            <a:off x="2500298" y="414338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8" name="Овал 167"/>
          <p:cNvSpPr/>
          <p:nvPr/>
        </p:nvSpPr>
        <p:spPr>
          <a:xfrm>
            <a:off x="2857488" y="414338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9" name="Овал 168"/>
          <p:cNvSpPr/>
          <p:nvPr/>
        </p:nvSpPr>
        <p:spPr>
          <a:xfrm>
            <a:off x="3214678" y="414338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0" name="Овал 169"/>
          <p:cNvSpPr/>
          <p:nvPr/>
        </p:nvSpPr>
        <p:spPr>
          <a:xfrm>
            <a:off x="3571868" y="414338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8" name="Овал 177"/>
          <p:cNvSpPr/>
          <p:nvPr/>
        </p:nvSpPr>
        <p:spPr>
          <a:xfrm>
            <a:off x="6500826" y="414338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9" name="Овал 178"/>
          <p:cNvSpPr/>
          <p:nvPr/>
        </p:nvSpPr>
        <p:spPr>
          <a:xfrm>
            <a:off x="6858016" y="414338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0" name="Овал 179"/>
          <p:cNvSpPr/>
          <p:nvPr/>
        </p:nvSpPr>
        <p:spPr>
          <a:xfrm>
            <a:off x="7215206" y="414338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1" name="TextBox 180"/>
          <p:cNvSpPr txBox="1"/>
          <p:nvPr/>
        </p:nvSpPr>
        <p:spPr>
          <a:xfrm>
            <a:off x="7858148" y="457200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2</a:t>
            </a:r>
            <a:endParaRPr lang="ru-RU" sz="2000" dirty="0"/>
          </a:p>
        </p:txBody>
      </p:sp>
      <p:sp>
        <p:nvSpPr>
          <p:cNvPr id="182" name="TextBox 181"/>
          <p:cNvSpPr txBox="1"/>
          <p:nvPr/>
        </p:nvSpPr>
        <p:spPr>
          <a:xfrm>
            <a:off x="8215338" y="457200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8</a:t>
            </a:r>
            <a:endParaRPr lang="ru-RU" sz="2000" dirty="0"/>
          </a:p>
        </p:txBody>
      </p:sp>
      <p:sp>
        <p:nvSpPr>
          <p:cNvPr id="183" name="Овал 182"/>
          <p:cNvSpPr/>
          <p:nvPr/>
        </p:nvSpPr>
        <p:spPr>
          <a:xfrm>
            <a:off x="357158" y="450057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" name="Овал 183"/>
          <p:cNvSpPr/>
          <p:nvPr/>
        </p:nvSpPr>
        <p:spPr>
          <a:xfrm>
            <a:off x="714348" y="450057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" name="Овал 184"/>
          <p:cNvSpPr/>
          <p:nvPr/>
        </p:nvSpPr>
        <p:spPr>
          <a:xfrm>
            <a:off x="1071538" y="450057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6" name="Овал 185"/>
          <p:cNvSpPr/>
          <p:nvPr/>
        </p:nvSpPr>
        <p:spPr>
          <a:xfrm>
            <a:off x="1785918" y="450057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7" name="Овал 186"/>
          <p:cNvSpPr/>
          <p:nvPr/>
        </p:nvSpPr>
        <p:spPr>
          <a:xfrm>
            <a:off x="1428728" y="450057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8" name="Овал 187"/>
          <p:cNvSpPr/>
          <p:nvPr/>
        </p:nvSpPr>
        <p:spPr>
          <a:xfrm>
            <a:off x="2143108" y="450057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9" name="Овал 188"/>
          <p:cNvSpPr/>
          <p:nvPr/>
        </p:nvSpPr>
        <p:spPr>
          <a:xfrm>
            <a:off x="2500298" y="450057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0" name="Овал 189"/>
          <p:cNvSpPr/>
          <p:nvPr/>
        </p:nvSpPr>
        <p:spPr>
          <a:xfrm>
            <a:off x="2857488" y="450057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1" name="Овал 190"/>
          <p:cNvSpPr/>
          <p:nvPr/>
        </p:nvSpPr>
        <p:spPr>
          <a:xfrm>
            <a:off x="3214678" y="450057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2" name="Овал 191"/>
          <p:cNvSpPr/>
          <p:nvPr/>
        </p:nvSpPr>
        <p:spPr>
          <a:xfrm>
            <a:off x="3571868" y="450057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1" name="Овал 200"/>
          <p:cNvSpPr/>
          <p:nvPr/>
        </p:nvSpPr>
        <p:spPr>
          <a:xfrm>
            <a:off x="6858016" y="450057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2" name="Овал 201"/>
          <p:cNvSpPr/>
          <p:nvPr/>
        </p:nvSpPr>
        <p:spPr>
          <a:xfrm>
            <a:off x="7215206" y="450057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3" name="TextBox 202"/>
          <p:cNvSpPr txBox="1"/>
          <p:nvPr/>
        </p:nvSpPr>
        <p:spPr>
          <a:xfrm>
            <a:off x="7858148" y="492919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1</a:t>
            </a:r>
            <a:endParaRPr lang="ru-RU" sz="2000" dirty="0"/>
          </a:p>
        </p:txBody>
      </p:sp>
      <p:sp>
        <p:nvSpPr>
          <p:cNvPr id="204" name="TextBox 203"/>
          <p:cNvSpPr txBox="1"/>
          <p:nvPr/>
        </p:nvSpPr>
        <p:spPr>
          <a:xfrm>
            <a:off x="8286776" y="492919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9</a:t>
            </a:r>
            <a:endParaRPr lang="ru-RU" sz="2000" dirty="0"/>
          </a:p>
        </p:txBody>
      </p:sp>
      <p:sp>
        <p:nvSpPr>
          <p:cNvPr id="205" name="Овал 204"/>
          <p:cNvSpPr/>
          <p:nvPr/>
        </p:nvSpPr>
        <p:spPr>
          <a:xfrm>
            <a:off x="357158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6" name="Овал 205"/>
          <p:cNvSpPr/>
          <p:nvPr/>
        </p:nvSpPr>
        <p:spPr>
          <a:xfrm>
            <a:off x="714348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7" name="Овал 206"/>
          <p:cNvSpPr/>
          <p:nvPr/>
        </p:nvSpPr>
        <p:spPr>
          <a:xfrm>
            <a:off x="1071538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8" name="Овал 207"/>
          <p:cNvSpPr/>
          <p:nvPr/>
        </p:nvSpPr>
        <p:spPr>
          <a:xfrm>
            <a:off x="1428728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9" name="Овал 208"/>
          <p:cNvSpPr/>
          <p:nvPr/>
        </p:nvSpPr>
        <p:spPr>
          <a:xfrm>
            <a:off x="1785918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0" name="Овал 209"/>
          <p:cNvSpPr/>
          <p:nvPr/>
        </p:nvSpPr>
        <p:spPr>
          <a:xfrm>
            <a:off x="2143108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1" name="Овал 210"/>
          <p:cNvSpPr/>
          <p:nvPr/>
        </p:nvSpPr>
        <p:spPr>
          <a:xfrm>
            <a:off x="2500298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2" name="Овал 211"/>
          <p:cNvSpPr/>
          <p:nvPr/>
        </p:nvSpPr>
        <p:spPr>
          <a:xfrm>
            <a:off x="2857488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3" name="Овал 212"/>
          <p:cNvSpPr/>
          <p:nvPr/>
        </p:nvSpPr>
        <p:spPr>
          <a:xfrm>
            <a:off x="3214678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4" name="Овал 213"/>
          <p:cNvSpPr/>
          <p:nvPr/>
        </p:nvSpPr>
        <p:spPr>
          <a:xfrm>
            <a:off x="3571868" y="485776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4" name="Овал 223"/>
          <p:cNvSpPr/>
          <p:nvPr/>
        </p:nvSpPr>
        <p:spPr>
          <a:xfrm>
            <a:off x="7215206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" name="Овал 224"/>
          <p:cNvSpPr/>
          <p:nvPr/>
        </p:nvSpPr>
        <p:spPr>
          <a:xfrm>
            <a:off x="4000496" y="235743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6" name="Овал 225"/>
          <p:cNvSpPr/>
          <p:nvPr/>
        </p:nvSpPr>
        <p:spPr>
          <a:xfrm>
            <a:off x="4000496" y="200024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7" name="Овал 226"/>
          <p:cNvSpPr/>
          <p:nvPr/>
        </p:nvSpPr>
        <p:spPr>
          <a:xfrm>
            <a:off x="4714876" y="342900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8" name="Овал 227"/>
          <p:cNvSpPr/>
          <p:nvPr/>
        </p:nvSpPr>
        <p:spPr>
          <a:xfrm>
            <a:off x="4714876" y="307181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9" name="Овал 228"/>
          <p:cNvSpPr/>
          <p:nvPr/>
        </p:nvSpPr>
        <p:spPr>
          <a:xfrm>
            <a:off x="4714876" y="271462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0" name="Овал 229"/>
          <p:cNvSpPr/>
          <p:nvPr/>
        </p:nvSpPr>
        <p:spPr>
          <a:xfrm>
            <a:off x="5072066" y="342900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1" name="Овал 230"/>
          <p:cNvSpPr/>
          <p:nvPr/>
        </p:nvSpPr>
        <p:spPr>
          <a:xfrm>
            <a:off x="5072066" y="307181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2" name="Овал 231"/>
          <p:cNvSpPr/>
          <p:nvPr/>
        </p:nvSpPr>
        <p:spPr>
          <a:xfrm>
            <a:off x="5429256" y="342900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3" name="Овал 232"/>
          <p:cNvSpPr/>
          <p:nvPr/>
        </p:nvSpPr>
        <p:spPr>
          <a:xfrm>
            <a:off x="5786446" y="342900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4" name="Овал 233"/>
          <p:cNvSpPr/>
          <p:nvPr/>
        </p:nvSpPr>
        <p:spPr>
          <a:xfrm>
            <a:off x="6143636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5" name="Овал 234"/>
          <p:cNvSpPr/>
          <p:nvPr/>
        </p:nvSpPr>
        <p:spPr>
          <a:xfrm>
            <a:off x="6143636" y="450057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6" name="Овал 235"/>
          <p:cNvSpPr/>
          <p:nvPr/>
        </p:nvSpPr>
        <p:spPr>
          <a:xfrm>
            <a:off x="6143636" y="414338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7" name="Овал 236"/>
          <p:cNvSpPr/>
          <p:nvPr/>
        </p:nvSpPr>
        <p:spPr>
          <a:xfrm>
            <a:off x="6500826" y="450057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8" name="Овал 237"/>
          <p:cNvSpPr/>
          <p:nvPr/>
        </p:nvSpPr>
        <p:spPr>
          <a:xfrm>
            <a:off x="6500826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9" name="Овал 238"/>
          <p:cNvSpPr/>
          <p:nvPr/>
        </p:nvSpPr>
        <p:spPr>
          <a:xfrm>
            <a:off x="6858016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0" name="Овал 239"/>
          <p:cNvSpPr/>
          <p:nvPr/>
        </p:nvSpPr>
        <p:spPr>
          <a:xfrm>
            <a:off x="4357686" y="271462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1" name="Овал 240"/>
          <p:cNvSpPr/>
          <p:nvPr/>
        </p:nvSpPr>
        <p:spPr>
          <a:xfrm>
            <a:off x="4000496" y="271462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2" name="Овал 241"/>
          <p:cNvSpPr/>
          <p:nvPr/>
        </p:nvSpPr>
        <p:spPr>
          <a:xfrm>
            <a:off x="4357686" y="307181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3" name="Овал 242"/>
          <p:cNvSpPr/>
          <p:nvPr/>
        </p:nvSpPr>
        <p:spPr>
          <a:xfrm>
            <a:off x="4000496" y="307181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4" name="Овал 243"/>
          <p:cNvSpPr/>
          <p:nvPr/>
        </p:nvSpPr>
        <p:spPr>
          <a:xfrm>
            <a:off x="4357686" y="342900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5" name="Овал 244"/>
          <p:cNvSpPr/>
          <p:nvPr/>
        </p:nvSpPr>
        <p:spPr>
          <a:xfrm>
            <a:off x="5786446" y="414338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" name="Овал 245"/>
          <p:cNvSpPr/>
          <p:nvPr/>
        </p:nvSpPr>
        <p:spPr>
          <a:xfrm>
            <a:off x="5786446" y="378619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7" name="Овал 246"/>
          <p:cNvSpPr/>
          <p:nvPr/>
        </p:nvSpPr>
        <p:spPr>
          <a:xfrm>
            <a:off x="4000496" y="342900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8" name="Овал 247"/>
          <p:cNvSpPr/>
          <p:nvPr/>
        </p:nvSpPr>
        <p:spPr>
          <a:xfrm>
            <a:off x="5786446" y="450057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9" name="Овал 248"/>
          <p:cNvSpPr/>
          <p:nvPr/>
        </p:nvSpPr>
        <p:spPr>
          <a:xfrm>
            <a:off x="4714876" y="378619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0" name="Овал 249"/>
          <p:cNvSpPr/>
          <p:nvPr/>
        </p:nvSpPr>
        <p:spPr>
          <a:xfrm>
            <a:off x="5072066" y="378619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1" name="Овал 250"/>
          <p:cNvSpPr/>
          <p:nvPr/>
        </p:nvSpPr>
        <p:spPr>
          <a:xfrm>
            <a:off x="4000496" y="414338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2" name="Овал 251"/>
          <p:cNvSpPr/>
          <p:nvPr/>
        </p:nvSpPr>
        <p:spPr>
          <a:xfrm>
            <a:off x="5429256" y="450057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3" name="Овал 252"/>
          <p:cNvSpPr/>
          <p:nvPr/>
        </p:nvSpPr>
        <p:spPr>
          <a:xfrm>
            <a:off x="5429256" y="414338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4" name="Овал 253"/>
          <p:cNvSpPr/>
          <p:nvPr/>
        </p:nvSpPr>
        <p:spPr>
          <a:xfrm>
            <a:off x="5429256" y="378619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5" name="Овал 254"/>
          <p:cNvSpPr/>
          <p:nvPr/>
        </p:nvSpPr>
        <p:spPr>
          <a:xfrm>
            <a:off x="5786446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" name="Овал 255"/>
          <p:cNvSpPr/>
          <p:nvPr/>
        </p:nvSpPr>
        <p:spPr>
          <a:xfrm>
            <a:off x="4357686" y="378619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7" name="Овал 256"/>
          <p:cNvSpPr/>
          <p:nvPr/>
        </p:nvSpPr>
        <p:spPr>
          <a:xfrm>
            <a:off x="4000496" y="378619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8" name="Овал 257"/>
          <p:cNvSpPr/>
          <p:nvPr/>
        </p:nvSpPr>
        <p:spPr>
          <a:xfrm>
            <a:off x="5072066" y="414338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9" name="Овал 258"/>
          <p:cNvSpPr/>
          <p:nvPr/>
        </p:nvSpPr>
        <p:spPr>
          <a:xfrm>
            <a:off x="4714876" y="414338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0" name="Овал 259"/>
          <p:cNvSpPr/>
          <p:nvPr/>
        </p:nvSpPr>
        <p:spPr>
          <a:xfrm>
            <a:off x="4357686" y="414338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1" name="Овал 260"/>
          <p:cNvSpPr/>
          <p:nvPr/>
        </p:nvSpPr>
        <p:spPr>
          <a:xfrm>
            <a:off x="5072066" y="450057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2" name="Овал 261"/>
          <p:cNvSpPr/>
          <p:nvPr/>
        </p:nvSpPr>
        <p:spPr>
          <a:xfrm>
            <a:off x="4714876" y="450057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3" name="Овал 262"/>
          <p:cNvSpPr/>
          <p:nvPr/>
        </p:nvSpPr>
        <p:spPr>
          <a:xfrm>
            <a:off x="4357686" y="450057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4" name="Овал 263"/>
          <p:cNvSpPr/>
          <p:nvPr/>
        </p:nvSpPr>
        <p:spPr>
          <a:xfrm>
            <a:off x="5429256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5" name="Овал 264"/>
          <p:cNvSpPr/>
          <p:nvPr/>
        </p:nvSpPr>
        <p:spPr>
          <a:xfrm>
            <a:off x="4000496" y="450057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6" name="Овал 265"/>
          <p:cNvSpPr/>
          <p:nvPr/>
        </p:nvSpPr>
        <p:spPr>
          <a:xfrm>
            <a:off x="4714876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7" name="Овал 266"/>
          <p:cNvSpPr/>
          <p:nvPr/>
        </p:nvSpPr>
        <p:spPr>
          <a:xfrm>
            <a:off x="5072066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8" name="Овал 267"/>
          <p:cNvSpPr/>
          <p:nvPr/>
        </p:nvSpPr>
        <p:spPr>
          <a:xfrm>
            <a:off x="4357686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9" name="Овал 268"/>
          <p:cNvSpPr/>
          <p:nvPr/>
        </p:nvSpPr>
        <p:spPr>
          <a:xfrm>
            <a:off x="4000496" y="4857760"/>
            <a:ext cx="285752" cy="2857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357158" y="200024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714348" y="235743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57158" y="235743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" name="Овал 222"/>
          <p:cNvSpPr/>
          <p:nvPr/>
        </p:nvSpPr>
        <p:spPr>
          <a:xfrm>
            <a:off x="3214678" y="485776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357158" y="271462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714348" y="271462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1071538" y="271462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/>
          <p:cNvSpPr/>
          <p:nvPr/>
        </p:nvSpPr>
        <p:spPr>
          <a:xfrm>
            <a:off x="357158" y="307181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Овал 105"/>
          <p:cNvSpPr/>
          <p:nvPr/>
        </p:nvSpPr>
        <p:spPr>
          <a:xfrm>
            <a:off x="714348" y="307181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/>
          <p:nvPr/>
        </p:nvSpPr>
        <p:spPr>
          <a:xfrm>
            <a:off x="1071538" y="307181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вал 107"/>
          <p:cNvSpPr/>
          <p:nvPr/>
        </p:nvSpPr>
        <p:spPr>
          <a:xfrm>
            <a:off x="1428728" y="307181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Овал 126"/>
          <p:cNvSpPr/>
          <p:nvPr/>
        </p:nvSpPr>
        <p:spPr>
          <a:xfrm>
            <a:off x="357158" y="342900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Овал 127"/>
          <p:cNvSpPr/>
          <p:nvPr/>
        </p:nvSpPr>
        <p:spPr>
          <a:xfrm>
            <a:off x="714348" y="342900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Овал 128"/>
          <p:cNvSpPr/>
          <p:nvPr/>
        </p:nvSpPr>
        <p:spPr>
          <a:xfrm>
            <a:off x="1071538" y="342900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Овал 129"/>
          <p:cNvSpPr/>
          <p:nvPr/>
        </p:nvSpPr>
        <p:spPr>
          <a:xfrm>
            <a:off x="1428728" y="342900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130"/>
          <p:cNvSpPr/>
          <p:nvPr/>
        </p:nvSpPr>
        <p:spPr>
          <a:xfrm>
            <a:off x="1785918" y="342900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9" name="Овал 148"/>
          <p:cNvSpPr/>
          <p:nvPr/>
        </p:nvSpPr>
        <p:spPr>
          <a:xfrm>
            <a:off x="357158" y="378619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0" name="Овал 149"/>
          <p:cNvSpPr/>
          <p:nvPr/>
        </p:nvSpPr>
        <p:spPr>
          <a:xfrm>
            <a:off x="714348" y="378619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Овал 150"/>
          <p:cNvSpPr/>
          <p:nvPr/>
        </p:nvSpPr>
        <p:spPr>
          <a:xfrm>
            <a:off x="1071538" y="378619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2" name="Овал 151"/>
          <p:cNvSpPr/>
          <p:nvPr/>
        </p:nvSpPr>
        <p:spPr>
          <a:xfrm>
            <a:off x="1428728" y="378619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" name="Овал 152"/>
          <p:cNvSpPr/>
          <p:nvPr/>
        </p:nvSpPr>
        <p:spPr>
          <a:xfrm>
            <a:off x="1785918" y="378619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4" name="Овал 153"/>
          <p:cNvSpPr/>
          <p:nvPr/>
        </p:nvSpPr>
        <p:spPr>
          <a:xfrm>
            <a:off x="2143108" y="378619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1" name="Овал 170"/>
          <p:cNvSpPr/>
          <p:nvPr/>
        </p:nvSpPr>
        <p:spPr>
          <a:xfrm>
            <a:off x="357158" y="414338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2" name="Овал 171"/>
          <p:cNvSpPr/>
          <p:nvPr/>
        </p:nvSpPr>
        <p:spPr>
          <a:xfrm>
            <a:off x="714348" y="414338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3" name="Овал 172"/>
          <p:cNvSpPr/>
          <p:nvPr/>
        </p:nvSpPr>
        <p:spPr>
          <a:xfrm>
            <a:off x="1071538" y="414338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" name="Овал 173"/>
          <p:cNvSpPr/>
          <p:nvPr/>
        </p:nvSpPr>
        <p:spPr>
          <a:xfrm>
            <a:off x="1428728" y="414338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5" name="Овал 174"/>
          <p:cNvSpPr/>
          <p:nvPr/>
        </p:nvSpPr>
        <p:spPr>
          <a:xfrm>
            <a:off x="1785918" y="414338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6" name="Овал 175"/>
          <p:cNvSpPr/>
          <p:nvPr/>
        </p:nvSpPr>
        <p:spPr>
          <a:xfrm>
            <a:off x="2143108" y="414338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7" name="Овал 176"/>
          <p:cNvSpPr/>
          <p:nvPr/>
        </p:nvSpPr>
        <p:spPr>
          <a:xfrm>
            <a:off x="2500298" y="414338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3" name="Овал 192"/>
          <p:cNvSpPr/>
          <p:nvPr/>
        </p:nvSpPr>
        <p:spPr>
          <a:xfrm>
            <a:off x="2857488" y="450057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" name="Овал 193"/>
          <p:cNvSpPr/>
          <p:nvPr/>
        </p:nvSpPr>
        <p:spPr>
          <a:xfrm>
            <a:off x="2500298" y="450057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5" name="Овал 194"/>
          <p:cNvSpPr/>
          <p:nvPr/>
        </p:nvSpPr>
        <p:spPr>
          <a:xfrm>
            <a:off x="2143108" y="450057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6" name="Овал 195"/>
          <p:cNvSpPr/>
          <p:nvPr/>
        </p:nvSpPr>
        <p:spPr>
          <a:xfrm>
            <a:off x="1785918" y="450057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7" name="Овал 196"/>
          <p:cNvSpPr/>
          <p:nvPr/>
        </p:nvSpPr>
        <p:spPr>
          <a:xfrm>
            <a:off x="1428728" y="450057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8" name="Овал 197"/>
          <p:cNvSpPr/>
          <p:nvPr/>
        </p:nvSpPr>
        <p:spPr>
          <a:xfrm>
            <a:off x="1071538" y="450057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9" name="Овал 198"/>
          <p:cNvSpPr/>
          <p:nvPr/>
        </p:nvSpPr>
        <p:spPr>
          <a:xfrm>
            <a:off x="714348" y="450057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0" name="Овал 199"/>
          <p:cNvSpPr/>
          <p:nvPr/>
        </p:nvSpPr>
        <p:spPr>
          <a:xfrm>
            <a:off x="357158" y="450057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" name="Овал 214"/>
          <p:cNvSpPr/>
          <p:nvPr/>
        </p:nvSpPr>
        <p:spPr>
          <a:xfrm>
            <a:off x="357158" y="485776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6" name="Овал 215"/>
          <p:cNvSpPr/>
          <p:nvPr/>
        </p:nvSpPr>
        <p:spPr>
          <a:xfrm>
            <a:off x="714348" y="485776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7" name="Овал 216"/>
          <p:cNvSpPr/>
          <p:nvPr/>
        </p:nvSpPr>
        <p:spPr>
          <a:xfrm>
            <a:off x="1071538" y="485776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8" name="Овал 217"/>
          <p:cNvSpPr/>
          <p:nvPr/>
        </p:nvSpPr>
        <p:spPr>
          <a:xfrm>
            <a:off x="1428728" y="485776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9" name="Овал 218"/>
          <p:cNvSpPr/>
          <p:nvPr/>
        </p:nvSpPr>
        <p:spPr>
          <a:xfrm>
            <a:off x="1785918" y="485776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0" name="Овал 219"/>
          <p:cNvSpPr/>
          <p:nvPr/>
        </p:nvSpPr>
        <p:spPr>
          <a:xfrm>
            <a:off x="2143108" y="485776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" name="Овал 220"/>
          <p:cNvSpPr/>
          <p:nvPr/>
        </p:nvSpPr>
        <p:spPr>
          <a:xfrm>
            <a:off x="2500298" y="485776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" name="Овал 221"/>
          <p:cNvSpPr/>
          <p:nvPr/>
        </p:nvSpPr>
        <p:spPr>
          <a:xfrm>
            <a:off x="2857488" y="4857760"/>
            <a:ext cx="285752" cy="2857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9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00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3" dur="50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04" dur="50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05" dur="50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50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8" dur="5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09" dur="5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0" dur="5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5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3" dur="50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4" dur="50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5" dur="50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50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8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9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20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3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24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25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8" dur="5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29" dur="5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0" dur="5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" dur="5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3" dur="50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4" dur="50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5" dur="50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50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8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9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40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3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44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45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55112E-17 L 0.39809 -0.00139 " pathEditMode="relative" rAng="0" ptsTypes="AA">
                                      <p:cBhvr>
                                        <p:cTn id="2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5" dur="50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46" dur="50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47" dur="50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8" dur="50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0" dur="50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51" dur="50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52" dur="50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3" dur="50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5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56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57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8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0" dur="50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61" dur="50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62" dur="50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3" dur="50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5" dur="50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66" dur="50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67" dur="50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8" dur="50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70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71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72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3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75" dur="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76" dur="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77" dur="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8" dur="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80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81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82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3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85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86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87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8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7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97" dur="50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98" dur="50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99" dur="50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0" dur="50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6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0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8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2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39809 -0.00115 " pathEditMode="relative" rAng="0" ptsTypes="AA">
                                      <p:cBhvr>
                                        <p:cTn id="399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" y="-1"/>
                                    </p:animMotion>
                                  </p:childTnLst>
                                </p:cTn>
                              </p:par>
                              <p:par>
                                <p:cTn id="400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3.33333E-6 L 0.39844 -0.00115 " pathEditMode="relative" rAng="0" ptsTypes="AA">
                                      <p:cBhvr>
                                        <p:cTn id="401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05" dur="10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06" dur="10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07" dur="10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8" dur="10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10" dur="1000" autoRev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11" dur="1000" autoRev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12" dur="1000" autoRev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3" dur="1000" autoRev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15" dur="1000" autoRev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16" dur="1000" autoRev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17" dur="1000" autoRev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8" dur="1000" autoRev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20" dur="10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21" dur="10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22" dur="10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3" dur="10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25" dur="100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26" dur="100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27" dur="100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8" dur="100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30" dur="100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31" dur="100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32" dur="100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3" dur="100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35" dur="100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36" dur="100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37" dur="100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8" dur="100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40" dur="1000" autoRev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41" dur="1000" autoRev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42" dur="1000" autoRev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3" dur="1000" autoRev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7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3" dur="100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54" dur="100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55" dur="100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6" dur="100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7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8" dur="1000" autoRev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459" dur="1000" autoRev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60" dur="1000" autoRev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1" dur="1000" autoRev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2" fill="hold">
                      <p:stCondLst>
                        <p:cond delay="indefinite"/>
                      </p:stCondLst>
                      <p:childTnLst>
                        <p:par>
                          <p:cTn id="463" fill="hold">
                            <p:stCondLst>
                              <p:cond delay="0"/>
                            </p:stCondLst>
                            <p:childTnLst>
                              <p:par>
                                <p:cTn id="46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8" fill="hold">
                      <p:stCondLst>
                        <p:cond delay="indefinite"/>
                      </p:stCondLst>
                      <p:childTnLst>
                        <p:par>
                          <p:cTn id="469" fill="hold">
                            <p:stCondLst>
                              <p:cond delay="0"/>
                            </p:stCondLst>
                            <p:childTnLst>
                              <p:par>
                                <p:cTn id="470" presetID="23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4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8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4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5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8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9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2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3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2" fill="hold">
                      <p:stCondLst>
                        <p:cond delay="indefinite"/>
                      </p:stCondLst>
                      <p:childTnLst>
                        <p:par>
                          <p:cTn id="563" fill="hold">
                            <p:stCondLst>
                              <p:cond delay="0"/>
                            </p:stCondLst>
                            <p:childTnLst>
                              <p:par>
                                <p:cTn id="564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39809 -0.0007 " pathEditMode="relative" rAng="0" ptsTypes="AA">
                                      <p:cBhvr>
                                        <p:cTn id="565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" y="0"/>
                                    </p:animMotion>
                                  </p:childTnLst>
                                </p:cTn>
                              </p:par>
                              <p:par>
                                <p:cTn id="566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3.33333E-6 L 0.39844 -0.0007 " pathEditMode="relative" rAng="0" ptsTypes="AA">
                                      <p:cBhvr>
                                        <p:cTn id="567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" y="0"/>
                                    </p:animMotion>
                                  </p:childTnLst>
                                </p:cTn>
                              </p:par>
                              <p:par>
                                <p:cTn id="568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39861 -0.0007 " pathEditMode="relative" rAng="0" ptsTypes="AA">
                                      <p:cBhvr>
                                        <p:cTn id="569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73" dur="1000" autoRev="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574" dur="1000" autoRev="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575" dur="1000" autoRev="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6" dur="1000" autoRev="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78" dur="1000" autoRev="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579" dur="1000" autoRev="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580" dur="1000" autoRev="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1" dur="1000" autoRev="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83" dur="1000" autoRev="1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584" dur="1000" autoRev="1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585" dur="1000" autoRev="1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6" dur="1000" autoRev="1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88" dur="1000" autoRev="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589" dur="1000" autoRev="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590" dur="1000" autoRev="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1" dur="1000" autoRev="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93" dur="1000" autoRev="1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594" dur="1000" autoRev="1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595" dur="1000" autoRev="1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6" dur="1000" autoRev="1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98" dur="1000" autoRev="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599" dur="1000" autoRev="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600" dur="1000" autoRev="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1" dur="1000" autoRev="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03" dur="1000" autoRev="1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604" dur="1000" autoRev="1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605" dur="1000" autoRev="1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6" dur="1000" autoRev="1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7" fill="hold">
                      <p:stCondLst>
                        <p:cond delay="indefinite"/>
                      </p:stCondLst>
                      <p:childTnLst>
                        <p:par>
                          <p:cTn id="608" fill="hold">
                            <p:stCondLst>
                              <p:cond delay="0"/>
                            </p:stCondLst>
                            <p:childTnLst>
                              <p:par>
                                <p:cTn id="60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3" fill="hold">
                      <p:stCondLst>
                        <p:cond delay="indefinite"/>
                      </p:stCondLst>
                      <p:childTnLst>
                        <p:par>
                          <p:cTn id="614" fill="hold">
                            <p:stCondLst>
                              <p:cond delay="0"/>
                            </p:stCondLst>
                            <p:childTnLst>
                              <p:par>
                                <p:cTn id="615" presetID="27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16" dur="1000" autoRev="1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617" dur="1000" autoRev="1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618" dur="1000" autoRev="1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9" dur="1000" autoRev="1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0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21" dur="1000" autoRev="1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622" dur="1000" autoRev="1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623" dur="1000" autoRev="1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4" dur="1000" autoRev="1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5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26" dur="100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627" dur="100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628" dur="100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9" dur="100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0" fill="hold">
                      <p:stCondLst>
                        <p:cond delay="indefinite"/>
                      </p:stCondLst>
                      <p:childTnLst>
                        <p:par>
                          <p:cTn id="631" fill="hold">
                            <p:stCondLst>
                              <p:cond delay="0"/>
                            </p:stCondLst>
                            <p:childTnLst>
                              <p:par>
                                <p:cTn id="6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3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2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6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0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6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7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0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1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4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5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8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9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4" fill="hold">
                      <p:stCondLst>
                        <p:cond delay="indefinite"/>
                      </p:stCondLst>
                      <p:childTnLst>
                        <p:par>
                          <p:cTn id="735" fill="hold">
                            <p:stCondLst>
                              <p:cond delay="0"/>
                            </p:stCondLst>
                            <p:childTnLst>
                              <p:par>
                                <p:cTn id="736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737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38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739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40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741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42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743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4" fill="hold">
                      <p:stCondLst>
                        <p:cond delay="indefinite"/>
                      </p:stCondLst>
                      <p:childTnLst>
                        <p:par>
                          <p:cTn id="745" fill="hold">
                            <p:stCondLst>
                              <p:cond delay="0"/>
                            </p:stCondLst>
                            <p:childTnLst>
                              <p:par>
                                <p:cTn id="74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47" dur="100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48" dur="100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49" dur="100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0" dur="100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52" dur="1000" autoRev="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53" dur="1000" autoRev="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54" dur="1000" autoRev="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5" dur="1000" autoRev="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57" dur="100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58" dur="100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59" dur="100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0" dur="100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62" dur="100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63" dur="100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64" dur="100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5" dur="100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67" dur="100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68" dur="100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69" dur="100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0" dur="100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72" dur="1000" autoRev="1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73" dur="1000" autoRev="1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74" dur="1000" autoRev="1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5" dur="1000" autoRev="1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6" fill="hold">
                      <p:stCondLst>
                        <p:cond delay="indefinite"/>
                      </p:stCondLst>
                      <p:childTnLst>
                        <p:par>
                          <p:cTn id="777" fill="hold">
                            <p:stCondLst>
                              <p:cond delay="0"/>
                            </p:stCondLst>
                            <p:childTnLst>
                              <p:par>
                                <p:cTn id="77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2" fill="hold">
                      <p:stCondLst>
                        <p:cond delay="indefinite"/>
                      </p:stCondLst>
                      <p:childTnLst>
                        <p:par>
                          <p:cTn id="783" fill="hold">
                            <p:stCondLst>
                              <p:cond delay="0"/>
                            </p:stCondLst>
                            <p:childTnLst>
                              <p:par>
                                <p:cTn id="784" presetID="27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85" dur="1000" autoRev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86" dur="1000" autoRev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87" dur="1000" autoRev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8" dur="1000" autoRev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9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90" dur="1000" autoRev="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91" dur="1000" autoRev="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92" dur="1000" autoRev="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3" dur="1000" autoRev="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4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95" dur="1000" autoRev="1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96" dur="1000" autoRev="1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97" dur="1000" autoRev="1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8" dur="1000" autoRev="1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9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00" dur="1000" autoRev="1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801" dur="1000" autoRev="1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802" dur="1000" autoRev="1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3" dur="1000" autoRev="1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4" fill="hold">
                      <p:stCondLst>
                        <p:cond delay="indefinite"/>
                      </p:stCondLst>
                      <p:childTnLst>
                        <p:par>
                          <p:cTn id="805" fill="hold">
                            <p:stCondLst>
                              <p:cond delay="0"/>
                            </p:stCondLst>
                            <p:childTnLst>
                              <p:par>
                                <p:cTn id="80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0" fill="hold">
                      <p:stCondLst>
                        <p:cond delay="indefinite"/>
                      </p:stCondLst>
                      <p:childTnLst>
                        <p:par>
                          <p:cTn id="811" fill="hold">
                            <p:stCondLst>
                              <p:cond delay="0"/>
                            </p:stCondLst>
                            <p:childTnLst>
                              <p:par>
                                <p:cTn id="812" presetID="23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4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5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6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0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4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8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0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4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5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8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9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2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3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6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7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0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1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4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5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2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2" fill="hold">
                      <p:stCondLst>
                        <p:cond delay="indefinite"/>
                      </p:stCondLst>
                      <p:childTnLst>
                        <p:par>
                          <p:cTn id="913" fill="hold">
                            <p:stCondLst>
                              <p:cond delay="0"/>
                            </p:stCondLst>
                            <p:childTnLst>
                              <p:par>
                                <p:cTn id="914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915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6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917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8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919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0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921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2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923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4" fill="hold">
                      <p:stCondLst>
                        <p:cond delay="indefinite"/>
                      </p:stCondLst>
                      <p:childTnLst>
                        <p:par>
                          <p:cTn id="925" fill="hold">
                            <p:stCondLst>
                              <p:cond delay="0"/>
                            </p:stCondLst>
                            <p:childTnLst>
                              <p:par>
                                <p:cTn id="92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27" dur="1000" autoRev="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28" dur="1000" autoRev="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29" dur="1000" autoRev="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0" dur="1000" autoRev="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32" dur="1000" autoRev="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33" dur="1000" autoRev="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34" dur="1000" autoRev="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5" dur="1000" autoRev="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37" dur="1000" autoRev="1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38" dur="1000" autoRev="1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39" dur="1000" autoRev="1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0" dur="1000" autoRev="1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42" dur="1000" autoRev="1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43" dur="1000" autoRev="1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44" dur="1000" autoRev="1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5" dur="1000" autoRev="1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47" dur="1000" autoRev="1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48" dur="1000" autoRev="1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49" dur="1000" autoRev="1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0" dur="1000" autoRev="1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1" fill="hold">
                      <p:stCondLst>
                        <p:cond delay="indefinite"/>
                      </p:stCondLst>
                      <p:childTnLst>
                        <p:par>
                          <p:cTn id="952" fill="hold">
                            <p:stCondLst>
                              <p:cond delay="0"/>
                            </p:stCondLst>
                            <p:childTnLst>
                              <p:par>
                                <p:cTn id="9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6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7" fill="hold">
                      <p:stCondLst>
                        <p:cond delay="indefinite"/>
                      </p:stCondLst>
                      <p:childTnLst>
                        <p:par>
                          <p:cTn id="958" fill="hold">
                            <p:stCondLst>
                              <p:cond delay="0"/>
                            </p:stCondLst>
                            <p:childTnLst>
                              <p:par>
                                <p:cTn id="959" presetID="27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60" dur="1000" autoRev="1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61" dur="1000" autoRev="1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62" dur="1000" autoRev="1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3" dur="1000" autoRev="1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4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65" dur="1000" autoRev="1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66" dur="1000" autoRev="1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67" dur="1000" autoRev="1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8" dur="1000" autoRev="1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9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70" dur="1000" autoRev="1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71" dur="1000" autoRev="1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72" dur="1000" autoRev="1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3" dur="1000" autoRev="1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4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75" dur="1000" autoRev="1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76" dur="1000" autoRev="1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77" dur="1000" autoRev="1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8" dur="1000" autoRev="1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9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80" dur="1000" autoRev="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981" dur="1000" autoRev="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82" dur="1000" autoRev="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3" dur="1000" autoRev="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4" fill="hold">
                      <p:stCondLst>
                        <p:cond delay="indefinite"/>
                      </p:stCondLst>
                      <p:childTnLst>
                        <p:par>
                          <p:cTn id="985" fill="hold">
                            <p:stCondLst>
                              <p:cond delay="0"/>
                            </p:stCondLst>
                            <p:childTnLst>
                              <p:par>
                                <p:cTn id="9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0" fill="hold">
                      <p:stCondLst>
                        <p:cond delay="indefinite"/>
                      </p:stCondLst>
                      <p:childTnLst>
                        <p:par>
                          <p:cTn id="991" fill="hold">
                            <p:stCondLst>
                              <p:cond delay="0"/>
                            </p:stCondLst>
                            <p:childTnLst>
                              <p:par>
                                <p:cTn id="992" presetID="23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4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5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9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2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3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6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7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4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6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0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1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5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9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6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0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1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4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5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8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9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2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3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6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7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0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1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4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5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8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9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3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6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1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6" fill="hold">
                      <p:stCondLst>
                        <p:cond delay="indefinite"/>
                      </p:stCondLst>
                      <p:childTnLst>
                        <p:par>
                          <p:cTn id="1097" fill="hold">
                            <p:stCondLst>
                              <p:cond delay="0"/>
                            </p:stCondLst>
                            <p:childTnLst>
                              <p:par>
                                <p:cTn id="1098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099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0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101" dur="2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0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103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0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105" dur="2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0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107" dur="2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0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109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0" fill="hold">
                      <p:stCondLst>
                        <p:cond delay="indefinite"/>
                      </p:stCondLst>
                      <p:childTnLst>
                        <p:par>
                          <p:cTn id="1111" fill="hold">
                            <p:stCondLst>
                              <p:cond delay="0"/>
                            </p:stCondLst>
                            <p:childTnLst>
                              <p:par>
                                <p:cTn id="111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13" dur="1000" autoRev="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14" dur="1000" autoRev="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15" dur="1000" autoRev="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6" dur="1000" autoRev="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18" dur="1000" autoRev="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19" dur="1000" autoRev="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20" dur="1000" autoRev="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1" dur="1000" autoRev="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23" dur="1000" autoRev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24" dur="1000" autoRev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25" dur="1000" autoRev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6" dur="1000" autoRev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28" dur="100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29" dur="100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30" dur="100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1" dur="100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2" fill="hold">
                      <p:stCondLst>
                        <p:cond delay="indefinite"/>
                      </p:stCondLst>
                      <p:childTnLst>
                        <p:par>
                          <p:cTn id="1133" fill="hold">
                            <p:stCondLst>
                              <p:cond delay="0"/>
                            </p:stCondLst>
                            <p:childTnLst>
                              <p:par>
                                <p:cTn id="11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6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8" fill="hold">
                      <p:stCondLst>
                        <p:cond delay="indefinite"/>
                      </p:stCondLst>
                      <p:childTnLst>
                        <p:par>
                          <p:cTn id="1139" fill="hold">
                            <p:stCondLst>
                              <p:cond delay="0"/>
                            </p:stCondLst>
                            <p:childTnLst>
                              <p:par>
                                <p:cTn id="1140" presetID="27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41" dur="100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42" dur="100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43" dur="100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4" dur="100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5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46" dur="1000" autoRev="1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47" dur="1000" autoRev="1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48" dur="1000" autoRev="1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9" dur="1000" autoRev="1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0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51" dur="1000" autoRev="1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52" dur="1000" autoRev="1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53" dur="1000" autoRev="1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4" dur="1000" autoRev="1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5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56" dur="1000" autoRev="1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57" dur="1000" autoRev="1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58" dur="1000" autoRev="1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9" dur="1000" autoRev="1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0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61" dur="1000" autoRev="1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62" dur="1000" autoRev="1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63" dur="1000" autoRev="1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4" dur="1000" autoRev="1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5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66" dur="1000" autoRev="1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67" dur="1000" autoRev="1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168" dur="1000" autoRev="1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9" dur="1000" autoRev="1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0" fill="hold">
                      <p:stCondLst>
                        <p:cond delay="indefinite"/>
                      </p:stCondLst>
                      <p:childTnLst>
                        <p:par>
                          <p:cTn id="1171" fill="hold">
                            <p:stCondLst>
                              <p:cond delay="0"/>
                            </p:stCondLst>
                            <p:childTnLst>
                              <p:par>
                                <p:cTn id="117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4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6" fill="hold">
                      <p:stCondLst>
                        <p:cond delay="indefinite"/>
                      </p:stCondLst>
                      <p:childTnLst>
                        <p:par>
                          <p:cTn id="1177" fill="hold">
                            <p:stCondLst>
                              <p:cond delay="0"/>
                            </p:stCondLst>
                            <p:childTnLst>
                              <p:par>
                                <p:cTn id="1178" presetID="23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0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1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2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4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6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8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9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0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2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3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4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6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8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0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2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4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5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2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6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0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1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4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5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8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2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3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6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0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1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4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5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8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9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2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3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6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7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0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1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4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5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8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9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2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3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6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7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1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4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5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6" fill="hold">
                      <p:stCondLst>
                        <p:cond delay="indefinite"/>
                      </p:stCondLst>
                      <p:childTnLst>
                        <p:par>
                          <p:cTn id="1287" fill="hold">
                            <p:stCondLst>
                              <p:cond delay="0"/>
                            </p:stCondLst>
                            <p:childTnLst>
                              <p:par>
                                <p:cTn id="1288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73 0 " pathEditMode="relative" ptsTypes="AA">
                                      <p:cBhvr>
                                        <p:cTn id="1289" dur="2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90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73 0 " pathEditMode="relative" ptsTypes="AA">
                                      <p:cBhvr>
                                        <p:cTn id="1291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92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73 0 " pathEditMode="relative" ptsTypes="AA">
                                      <p:cBhvr>
                                        <p:cTn id="1293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94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73 0 " pathEditMode="relative" ptsTypes="AA">
                                      <p:cBhvr>
                                        <p:cTn id="1295" dur="2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96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73 0 " pathEditMode="relative" ptsTypes="AA">
                                      <p:cBhvr>
                                        <p:cTn id="1297" dur="2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98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73 0 " pathEditMode="relative" ptsTypes="AA">
                                      <p:cBhvr>
                                        <p:cTn id="1299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00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73 0 " pathEditMode="relative" ptsTypes="AA">
                                      <p:cBhvr>
                                        <p:cTn id="1301" dur="2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2" fill="hold">
                      <p:stCondLst>
                        <p:cond delay="indefinite"/>
                      </p:stCondLst>
                      <p:childTnLst>
                        <p:par>
                          <p:cTn id="1303" fill="hold">
                            <p:stCondLst>
                              <p:cond delay="0"/>
                            </p:stCondLst>
                            <p:childTnLst>
                              <p:par>
                                <p:cTn id="130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05" dur="1000" autoRev="1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06" dur="1000" autoRev="1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07" dur="1000" autoRev="1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8" dur="1000" autoRev="1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10" dur="1000" autoRev="1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11" dur="1000" autoRev="1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12" dur="1000" autoRev="1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3" dur="1000" autoRev="1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15" dur="1000" autoRev="1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16" dur="1000" autoRev="1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17" dur="1000" autoRev="1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8" dur="1000" autoRev="1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9" fill="hold">
                      <p:stCondLst>
                        <p:cond delay="indefinite"/>
                      </p:stCondLst>
                      <p:childTnLst>
                        <p:par>
                          <p:cTn id="1320" fill="hold">
                            <p:stCondLst>
                              <p:cond delay="0"/>
                            </p:stCondLst>
                            <p:childTnLst>
                              <p:par>
                                <p:cTn id="13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3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4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5" fill="hold">
                      <p:stCondLst>
                        <p:cond delay="indefinite"/>
                      </p:stCondLst>
                      <p:childTnLst>
                        <p:par>
                          <p:cTn id="1326" fill="hold">
                            <p:stCondLst>
                              <p:cond delay="0"/>
                            </p:stCondLst>
                            <p:childTnLst>
                              <p:par>
                                <p:cTn id="1327" presetID="27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28" dur="1000" autoRev="1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29" dur="1000" autoRev="1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30" dur="1000" autoRev="1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1" dur="1000" autoRev="1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2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33" dur="1000" autoRev="1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34" dur="1000" autoRev="1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35" dur="1000" autoRev="1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6" dur="1000" autoRev="1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7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38" dur="1000" autoRev="1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39" dur="1000" autoRev="1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40" dur="1000" autoRev="1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1" dur="1000" autoRev="1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2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43" dur="1000" autoRev="1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44" dur="1000" autoRev="1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45" dur="1000" autoRev="1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6" dur="1000" autoRev="1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7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48" dur="1000" autoRev="1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49" dur="1000" autoRev="1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50" dur="1000" autoRev="1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1" dur="1000" autoRev="1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2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53" dur="1000" autoRev="1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54" dur="1000" autoRev="1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55" dur="1000" autoRev="1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6" dur="1000" autoRev="1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7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58" dur="1000" autoRev="1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359" dur="1000" autoRev="1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360" dur="1000" autoRev="1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1" dur="1000" autoRev="1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2" fill="hold">
                      <p:stCondLst>
                        <p:cond delay="indefinite"/>
                      </p:stCondLst>
                      <p:childTnLst>
                        <p:par>
                          <p:cTn id="1363" fill="hold">
                            <p:stCondLst>
                              <p:cond delay="0"/>
                            </p:stCondLst>
                            <p:childTnLst>
                              <p:par>
                                <p:cTn id="136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7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8" fill="hold">
                      <p:stCondLst>
                        <p:cond delay="indefinite"/>
                      </p:stCondLst>
                      <p:childTnLst>
                        <p:par>
                          <p:cTn id="1369" fill="hold">
                            <p:stCondLst>
                              <p:cond delay="0"/>
                            </p:stCondLst>
                            <p:childTnLst>
                              <p:par>
                                <p:cTn id="1370" presetID="23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2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3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4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6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7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8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2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4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5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6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9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2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3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4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6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7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8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0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1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4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5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8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9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3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6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7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0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1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4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5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8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9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2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3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6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7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0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1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4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5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8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9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2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3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6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7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0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1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4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5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8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9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2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3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6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7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0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1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2" fill="hold">
                      <p:stCondLst>
                        <p:cond delay="indefinite"/>
                      </p:stCondLst>
                      <p:childTnLst>
                        <p:par>
                          <p:cTn id="1483" fill="hold">
                            <p:stCondLst>
                              <p:cond delay="0"/>
                            </p:stCondLst>
                            <p:childTnLst>
                              <p:par>
                                <p:cTn id="1484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485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86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487" dur="2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88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489" dur="2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90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491" dur="2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92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493" dur="2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9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495" dur="2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96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497" dur="2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98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499" dur="2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0" fill="hold">
                      <p:stCondLst>
                        <p:cond delay="indefinite"/>
                      </p:stCondLst>
                      <p:childTnLst>
                        <p:par>
                          <p:cTn id="1501" fill="hold">
                            <p:stCondLst>
                              <p:cond delay="0"/>
                            </p:stCondLst>
                            <p:childTnLst>
                              <p:par>
                                <p:cTn id="150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03" dur="1000" autoRev="1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04" dur="1000" autoRev="1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05" dur="1000" autoRev="1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06" dur="1000" autoRev="1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08" dur="1000" autoRev="1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09" dur="1000" autoRev="1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10" dur="1000" autoRev="1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1" dur="1000" autoRev="1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2" fill="hold">
                      <p:stCondLst>
                        <p:cond delay="indefinite"/>
                      </p:stCondLst>
                      <p:childTnLst>
                        <p:par>
                          <p:cTn id="1513" fill="hold">
                            <p:stCondLst>
                              <p:cond delay="0"/>
                            </p:stCondLst>
                            <p:childTnLst>
                              <p:par>
                                <p:cTn id="15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6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8" fill="hold">
                      <p:stCondLst>
                        <p:cond delay="indefinite"/>
                      </p:stCondLst>
                      <p:childTnLst>
                        <p:par>
                          <p:cTn id="1519" fill="hold">
                            <p:stCondLst>
                              <p:cond delay="0"/>
                            </p:stCondLst>
                            <p:childTnLst>
                              <p:par>
                                <p:cTn id="1520" presetID="27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21" dur="1000" autoRev="1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22" dur="1000" autoRev="1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23" dur="1000" autoRev="1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4" dur="1000" autoRev="1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5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26" dur="1000" autoRev="1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27" dur="1000" autoRev="1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28" dur="1000" autoRev="1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9" dur="1000" autoRev="1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0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31" dur="1000" autoRev="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32" dur="1000" autoRev="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33" dur="1000" autoRev="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4" dur="1000" autoRev="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5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36" dur="1000" autoRev="1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37" dur="1000" autoRev="1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38" dur="1000" autoRev="1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9" dur="1000" autoRev="1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0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41" dur="1000" autoRev="1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42" dur="1000" autoRev="1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43" dur="1000" autoRev="1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44" dur="1000" autoRev="1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5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46" dur="1000" autoRev="1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47" dur="1000" autoRev="1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48" dur="1000" autoRev="1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49" dur="1000" autoRev="1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0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51" dur="1000" autoRev="1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52" dur="1000" autoRev="1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53" dur="1000" autoRev="1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4" dur="1000" autoRev="1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5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56" dur="1000" autoRev="1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557" dur="1000" autoRev="1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58" dur="1000" autoRev="1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9" dur="1000" autoRev="1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0" fill="hold">
                      <p:stCondLst>
                        <p:cond delay="indefinite"/>
                      </p:stCondLst>
                      <p:childTnLst>
                        <p:par>
                          <p:cTn id="1561" fill="hold">
                            <p:stCondLst>
                              <p:cond delay="0"/>
                            </p:stCondLst>
                            <p:childTnLst>
                              <p:par>
                                <p:cTn id="156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4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5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6" fill="hold">
                      <p:stCondLst>
                        <p:cond delay="indefinite"/>
                      </p:stCondLst>
                      <p:childTnLst>
                        <p:par>
                          <p:cTn id="1567" fill="hold">
                            <p:stCondLst>
                              <p:cond delay="0"/>
                            </p:stCondLst>
                            <p:childTnLst>
                              <p:par>
                                <p:cTn id="1568" presetID="23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0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1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2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4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5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6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8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9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0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2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3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4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6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7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8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0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1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2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4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5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6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8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9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0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2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3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6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7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0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1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5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8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9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2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3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6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7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0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1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4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5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8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9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2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3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6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7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0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1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4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5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8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9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2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3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6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7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0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1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4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5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8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9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2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3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4" fill="hold">
                      <p:stCondLst>
                        <p:cond delay="indefinite"/>
                      </p:stCondLst>
                      <p:childTnLst>
                        <p:par>
                          <p:cTn id="1685" fill="hold">
                            <p:stCondLst>
                              <p:cond delay="0"/>
                            </p:stCondLst>
                            <p:childTnLst>
                              <p:par>
                                <p:cTn id="1686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687" dur="2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88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689" dur="2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90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691" dur="2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92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693" dur="2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94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695" dur="2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96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697" dur="2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98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699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00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701" dur="2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02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0156 0 " pathEditMode="relative" ptsTypes="AA">
                                      <p:cBhvr>
                                        <p:cTn id="1703" dur="2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4" fill="hold">
                      <p:stCondLst>
                        <p:cond delay="indefinite"/>
                      </p:stCondLst>
                      <p:childTnLst>
                        <p:par>
                          <p:cTn id="1705" fill="hold">
                            <p:stCondLst>
                              <p:cond delay="0"/>
                            </p:stCondLst>
                            <p:childTnLst>
                              <p:par>
                                <p:cTn id="170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07" dur="1000" autoRev="1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08" dur="1000" autoRev="1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09" dur="1000" autoRev="1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0" dur="1000" autoRev="1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1" fill="hold">
                      <p:stCondLst>
                        <p:cond delay="indefinite"/>
                      </p:stCondLst>
                      <p:childTnLst>
                        <p:par>
                          <p:cTn id="1712" fill="hold">
                            <p:stCondLst>
                              <p:cond delay="0"/>
                            </p:stCondLst>
                            <p:childTnLst>
                              <p:par>
                                <p:cTn id="17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5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6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7" fill="hold">
                      <p:stCondLst>
                        <p:cond delay="indefinite"/>
                      </p:stCondLst>
                      <p:childTnLst>
                        <p:par>
                          <p:cTn id="1718" fill="hold">
                            <p:stCondLst>
                              <p:cond delay="0"/>
                            </p:stCondLst>
                            <p:childTnLst>
                              <p:par>
                                <p:cTn id="1719" presetID="27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20" dur="1000" autoRev="1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21" dur="1000" autoRev="1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22" dur="1000" autoRev="1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23" dur="1000" autoRev="1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4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25" dur="1000" autoRev="1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26" dur="1000" autoRev="1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27" dur="1000" autoRev="1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28" dur="1000" autoRev="1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9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30" dur="1000" autoRev="1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31" dur="1000" autoRev="1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32" dur="1000" autoRev="1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3" dur="1000" autoRev="1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4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35" dur="1000" autoRev="1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36" dur="1000" autoRev="1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37" dur="1000" autoRev="1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8" dur="1000" autoRev="1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9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40" dur="1000" autoRev="1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41" dur="1000" autoRev="1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42" dur="1000" autoRev="1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43" dur="1000" autoRev="1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4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45" dur="1000" autoRev="1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46" dur="1000" autoRev="1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47" dur="1000" autoRev="1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48" dur="1000" autoRev="1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9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50" dur="1000" autoRev="1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51" dur="1000" autoRev="1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52" dur="1000" autoRev="1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3" dur="1000" autoRev="1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4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55" dur="1000" autoRev="1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56" dur="1000" autoRev="1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57" dur="1000" autoRev="1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8" dur="1000" autoRev="1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9" presetID="27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60" dur="1000" autoRev="1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761" dur="1000" autoRev="1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62" dur="1000" autoRev="1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3" dur="1000" autoRev="1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4" fill="hold">
                      <p:stCondLst>
                        <p:cond delay="indefinite"/>
                      </p:stCondLst>
                      <p:childTnLst>
                        <p:par>
                          <p:cTn id="1765" fill="hold">
                            <p:stCondLst>
                              <p:cond delay="0"/>
                            </p:stCondLst>
                            <p:childTnLst>
                              <p:par>
                                <p:cTn id="176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8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9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2" animBg="1"/>
      <p:bldP spid="5" grpId="3" animBg="1"/>
      <p:bldP spid="6" grpId="2" animBg="1"/>
      <p:bldP spid="6" grpId="3" animBg="1"/>
      <p:bldP spid="7" grpId="2" animBg="1"/>
      <p:bldP spid="7" grpId="3" animBg="1"/>
      <p:bldP spid="8" grpId="2" animBg="1"/>
      <p:bldP spid="8" grpId="3" animBg="1"/>
      <p:bldP spid="9" grpId="2" animBg="1"/>
      <p:bldP spid="9" grpId="3" animBg="1"/>
      <p:bldP spid="10" grpId="2" animBg="1"/>
      <p:bldP spid="10" grpId="3" animBg="1"/>
      <p:bldP spid="11" grpId="2" animBg="1"/>
      <p:bldP spid="11" grpId="3" animBg="1"/>
      <p:bldP spid="12" grpId="2" animBg="1"/>
      <p:bldP spid="12" grpId="3" animBg="1"/>
      <p:bldP spid="13" grpId="2" animBg="1"/>
      <p:bldP spid="13" grpId="3" animBg="1"/>
      <p:bldP spid="14" grpId="2" animBg="1"/>
      <p:bldP spid="14" grpId="3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2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/>
      <p:bldP spid="49" grpId="0"/>
      <p:bldP spid="50" grpId="0"/>
      <p:bldP spid="51" grpId="0" animBg="1"/>
      <p:bldP spid="52" grpId="0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/>
      <p:bldP spid="72" grpId="0"/>
      <p:bldP spid="73" grpId="0" animBg="1"/>
      <p:bldP spid="74" grpId="0" animBg="1"/>
      <p:bldP spid="75" grpId="0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/>
      <p:bldP spid="94" grpId="0"/>
      <p:bldP spid="95" grpId="0" animBg="1"/>
      <p:bldP spid="96" grpId="0" animBg="1"/>
      <p:bldP spid="97" grpId="0" animBg="1"/>
      <p:bldP spid="98" grpId="0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2" grpId="0" animBg="1"/>
      <p:bldP spid="102" grpId="1" animBg="1"/>
      <p:bldP spid="103" grpId="0" animBg="1"/>
      <p:bldP spid="103" grpId="1" animBg="1"/>
      <p:bldP spid="104" grpId="0" animBg="1"/>
      <p:bldP spid="104" grpId="1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/>
      <p:bldP spid="116" grpId="0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2" grpId="1" animBg="1"/>
      <p:bldP spid="123" grpId="0" animBg="1"/>
      <p:bldP spid="123" grpId="1" animBg="1"/>
      <p:bldP spid="124" grpId="0" animBg="1"/>
      <p:bldP spid="124" grpId="1" animBg="1"/>
      <p:bldP spid="125" grpId="0" animBg="1"/>
      <p:bldP spid="125" grpId="1" animBg="1"/>
      <p:bldP spid="126" grpId="0" animBg="1"/>
      <p:bldP spid="126" grpId="1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5" grpId="1" animBg="1"/>
      <p:bldP spid="146" grpId="0" animBg="1"/>
      <p:bldP spid="146" grpId="1" animBg="1"/>
      <p:bldP spid="147" grpId="0" animBg="1"/>
      <p:bldP spid="147" grpId="1" animBg="1"/>
      <p:bldP spid="148" grpId="0" animBg="1"/>
      <p:bldP spid="148" grpId="1" animBg="1"/>
      <p:bldP spid="155" grpId="0" animBg="1"/>
      <p:bldP spid="156" grpId="0" animBg="1"/>
      <p:bldP spid="157" grpId="0" animBg="1"/>
      <p:bldP spid="158" grpId="0" animBg="1"/>
      <p:bldP spid="159" grpId="0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8" grpId="1" animBg="1"/>
      <p:bldP spid="169" grpId="0" animBg="1"/>
      <p:bldP spid="169" grpId="1" animBg="1"/>
      <p:bldP spid="170" grpId="0" animBg="1"/>
      <p:bldP spid="170" grpId="1" animBg="1"/>
      <p:bldP spid="178" grpId="0" animBg="1"/>
      <p:bldP spid="179" grpId="0" animBg="1"/>
      <p:bldP spid="180" grpId="0" animBg="1"/>
      <p:bldP spid="181" grpId="0"/>
      <p:bldP spid="182" grpId="0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1" grpId="1" animBg="1"/>
      <p:bldP spid="192" grpId="0" animBg="1"/>
      <p:bldP spid="192" grpId="1" animBg="1"/>
      <p:bldP spid="201" grpId="0" animBg="1"/>
      <p:bldP spid="202" grpId="0" animBg="1"/>
      <p:bldP spid="203" grpId="0"/>
      <p:bldP spid="204" grpId="0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4" grpId="1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38" grpId="2" animBg="1"/>
      <p:bldP spid="38" grpId="3" animBg="1"/>
      <p:bldP spid="61" grpId="2" animBg="1"/>
      <p:bldP spid="61" grpId="3" animBg="1"/>
      <p:bldP spid="61" grpId="4" animBg="1"/>
      <p:bldP spid="62" grpId="2" animBg="1"/>
      <p:bldP spid="62" grpId="3" animBg="1"/>
      <p:bldP spid="62" grpId="4" animBg="1"/>
      <p:bldP spid="223" grpId="2" animBg="1"/>
      <p:bldP spid="223" grpId="3" animBg="1"/>
      <p:bldP spid="223" grpId="4" animBg="1"/>
      <p:bldP spid="76" grpId="2" animBg="1"/>
      <p:bldP spid="76" grpId="3" animBg="1"/>
      <p:bldP spid="76" grpId="4" animBg="1"/>
      <p:bldP spid="84" grpId="2" animBg="1"/>
      <p:bldP spid="84" grpId="3" animBg="1"/>
      <p:bldP spid="84" grpId="4" animBg="1"/>
      <p:bldP spid="85" grpId="2" animBg="1"/>
      <p:bldP spid="85" grpId="3" animBg="1"/>
      <p:bldP spid="85" grpId="4" animBg="1"/>
      <p:bldP spid="105" grpId="2" animBg="1"/>
      <p:bldP spid="105" grpId="3" animBg="1"/>
      <p:bldP spid="105" grpId="4" animBg="1"/>
      <p:bldP spid="106" grpId="2" animBg="1"/>
      <p:bldP spid="106" grpId="3" animBg="1"/>
      <p:bldP spid="106" grpId="4" animBg="1"/>
      <p:bldP spid="107" grpId="2" animBg="1"/>
      <p:bldP spid="107" grpId="3" animBg="1"/>
      <p:bldP spid="107" grpId="4" animBg="1"/>
      <p:bldP spid="108" grpId="2" animBg="1"/>
      <p:bldP spid="108" grpId="3" animBg="1"/>
      <p:bldP spid="108" grpId="4" animBg="1"/>
      <p:bldP spid="127" grpId="2" animBg="1"/>
      <p:bldP spid="127" grpId="3" animBg="1"/>
      <p:bldP spid="127" grpId="4" animBg="1"/>
      <p:bldP spid="128" grpId="2" animBg="1"/>
      <p:bldP spid="128" grpId="3" animBg="1"/>
      <p:bldP spid="128" grpId="4" animBg="1"/>
      <p:bldP spid="129" grpId="2" animBg="1"/>
      <p:bldP spid="129" grpId="3" animBg="1"/>
      <p:bldP spid="129" grpId="4" animBg="1"/>
      <p:bldP spid="130" grpId="2" animBg="1"/>
      <p:bldP spid="130" grpId="3" animBg="1"/>
      <p:bldP spid="130" grpId="4" animBg="1"/>
      <p:bldP spid="131" grpId="2" animBg="1"/>
      <p:bldP spid="131" grpId="3" animBg="1"/>
      <p:bldP spid="131" grpId="4" animBg="1"/>
      <p:bldP spid="149" grpId="2" animBg="1"/>
      <p:bldP spid="149" grpId="3" animBg="1"/>
      <p:bldP spid="149" grpId="4" animBg="1"/>
      <p:bldP spid="150" grpId="0" animBg="1"/>
      <p:bldP spid="150" grpId="1" animBg="1"/>
      <p:bldP spid="151" grpId="0" animBg="1"/>
      <p:bldP spid="151" grpId="1" animBg="1"/>
      <p:bldP spid="152" grpId="0" animBg="1"/>
      <p:bldP spid="152" grpId="1" animBg="1"/>
      <p:bldP spid="153" grpId="0" animBg="1"/>
      <p:bldP spid="153" grpId="1" animBg="1"/>
      <p:bldP spid="154" grpId="0" animBg="1"/>
      <p:bldP spid="154" grpId="1" animBg="1"/>
      <p:bldP spid="171" grpId="2" animBg="1"/>
      <p:bldP spid="171" grpId="3" animBg="1"/>
      <p:bldP spid="171" grpId="4" animBg="1"/>
      <p:bldP spid="172" grpId="2" animBg="1"/>
      <p:bldP spid="172" grpId="3" animBg="1"/>
      <p:bldP spid="172" grpId="4" animBg="1"/>
      <p:bldP spid="173" grpId="2" animBg="1"/>
      <p:bldP spid="173" grpId="3" animBg="1"/>
      <p:bldP spid="173" grpId="4" animBg="1"/>
      <p:bldP spid="174" grpId="2" animBg="1"/>
      <p:bldP spid="174" grpId="3" animBg="1"/>
      <p:bldP spid="174" grpId="4" animBg="1"/>
      <p:bldP spid="175" grpId="2" animBg="1"/>
      <p:bldP spid="175" grpId="3" animBg="1"/>
      <p:bldP spid="175" grpId="4" animBg="1"/>
      <p:bldP spid="176" grpId="2" animBg="1"/>
      <p:bldP spid="176" grpId="3" animBg="1"/>
      <p:bldP spid="176" grpId="4" animBg="1"/>
      <p:bldP spid="177" grpId="2" animBg="1"/>
      <p:bldP spid="177" grpId="3" animBg="1"/>
      <p:bldP spid="177" grpId="4" animBg="1"/>
      <p:bldP spid="193" grpId="2" animBg="1"/>
      <p:bldP spid="193" grpId="3" animBg="1"/>
      <p:bldP spid="193" grpId="4" animBg="1"/>
      <p:bldP spid="194" grpId="2" animBg="1"/>
      <p:bldP spid="194" grpId="3" animBg="1"/>
      <p:bldP spid="194" grpId="4" animBg="1"/>
      <p:bldP spid="195" grpId="0" animBg="1"/>
      <p:bldP spid="195" grpId="1" animBg="1"/>
      <p:bldP spid="196" grpId="2" animBg="1"/>
      <p:bldP spid="196" grpId="3" animBg="1"/>
      <p:bldP spid="196" grpId="4" animBg="1"/>
      <p:bldP spid="197" grpId="2" animBg="1"/>
      <p:bldP spid="197" grpId="3" animBg="1"/>
      <p:bldP spid="197" grpId="4" animBg="1"/>
      <p:bldP spid="198" grpId="2" animBg="1"/>
      <p:bldP spid="198" grpId="3" animBg="1"/>
      <p:bldP spid="198" grpId="4" animBg="1"/>
      <p:bldP spid="199" grpId="2" animBg="1"/>
      <p:bldP spid="199" grpId="3" animBg="1"/>
      <p:bldP spid="199" grpId="4" animBg="1"/>
      <p:bldP spid="200" grpId="2" animBg="1"/>
      <p:bldP spid="200" grpId="3" animBg="1"/>
      <p:bldP spid="200" grpId="4" animBg="1"/>
      <p:bldP spid="215" grpId="2" animBg="1"/>
      <p:bldP spid="215" grpId="3" animBg="1"/>
      <p:bldP spid="215" grpId="4" animBg="1"/>
      <p:bldP spid="216" grpId="2" animBg="1"/>
      <p:bldP spid="216" grpId="3" animBg="1"/>
      <p:bldP spid="216" grpId="4" animBg="1"/>
      <p:bldP spid="217" grpId="2" animBg="1"/>
      <p:bldP spid="217" grpId="3" animBg="1"/>
      <p:bldP spid="217" grpId="4" animBg="1"/>
      <p:bldP spid="218" grpId="2" animBg="1"/>
      <p:bldP spid="218" grpId="3" animBg="1"/>
      <p:bldP spid="218" grpId="4" animBg="1"/>
      <p:bldP spid="219" grpId="2" animBg="1"/>
      <p:bldP spid="219" grpId="3" animBg="1"/>
      <p:bldP spid="219" grpId="4" animBg="1"/>
      <p:bldP spid="220" grpId="2" animBg="1"/>
      <p:bldP spid="220" grpId="3" animBg="1"/>
      <p:bldP spid="220" grpId="4" animBg="1"/>
      <p:bldP spid="221" grpId="2" animBg="1"/>
      <p:bldP spid="221" grpId="3" animBg="1"/>
      <p:bldP spid="221" grpId="4" animBg="1"/>
      <p:bldP spid="222" grpId="2" animBg="1"/>
      <p:bldP spid="222" grpId="3" animBg="1"/>
      <p:bldP spid="222" grpId="4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43050"/>
            <a:ext cx="7929618" cy="301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1142984"/>
            <a:ext cx="38004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 r="43151"/>
          <a:stretch>
            <a:fillRect/>
          </a:stretch>
        </p:blipFill>
        <p:spPr bwMode="auto">
          <a:xfrm>
            <a:off x="428596" y="1643050"/>
            <a:ext cx="4071966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929190" y="1714488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8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 r="43227"/>
          <a:stretch>
            <a:fillRect/>
          </a:stretch>
        </p:blipFill>
        <p:spPr bwMode="auto">
          <a:xfrm>
            <a:off x="428596" y="2071678"/>
            <a:ext cx="4071966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929190" y="207167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7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 l="993" r="42384" b="22413"/>
          <a:stretch>
            <a:fillRect/>
          </a:stretch>
        </p:blipFill>
        <p:spPr bwMode="auto">
          <a:xfrm>
            <a:off x="428596" y="2571744"/>
            <a:ext cx="407196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4929190" y="242886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6,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57818" y="242886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5,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5008" y="242886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4,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72198" y="242886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3,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00826" y="242886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2,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58016" y="24288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 r="42424"/>
          <a:stretch>
            <a:fillRect/>
          </a:stretch>
        </p:blipFill>
        <p:spPr bwMode="auto">
          <a:xfrm>
            <a:off x="428596" y="2857496"/>
            <a:ext cx="4071966" cy="428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4929190" y="278605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6,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57818" y="27860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7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58" y="3286124"/>
            <a:ext cx="40481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4929190" y="314324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4,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57818" y="31432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5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3108" y="214290"/>
            <a:ext cx="4357718" cy="973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TextBox 23"/>
          <p:cNvSpPr txBox="1"/>
          <p:nvPr/>
        </p:nvSpPr>
        <p:spPr>
          <a:xfrm>
            <a:off x="4572000" y="1714488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1)</a:t>
            </a:r>
            <a:endParaRPr lang="ru-RU" dirty="0">
              <a:latin typeface="+mn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72000" y="2071678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2)</a:t>
            </a:r>
            <a:endParaRPr lang="ru-RU" dirty="0">
              <a:latin typeface="+mn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72000" y="2428868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3)</a:t>
            </a:r>
            <a:endParaRPr lang="ru-RU" dirty="0">
              <a:latin typeface="+mn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72000" y="2786058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4)</a:t>
            </a:r>
            <a:endParaRPr lang="ru-RU" dirty="0">
              <a:latin typeface="+mn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72000" y="3143248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5)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20" grpId="0"/>
      <p:bldP spid="21" grpId="0"/>
      <p:bldP spid="24" grpId="0"/>
      <p:bldP spid="25" grpId="0"/>
      <p:bldP spid="26" grpId="0"/>
      <p:bldP spid="27" grpId="0"/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3"/>
            <a:ext cx="8643998" cy="3143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928670"/>
            <a:ext cx="82010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Дуга 24"/>
          <p:cNvSpPr/>
          <p:nvPr/>
        </p:nvSpPr>
        <p:spPr>
          <a:xfrm rot="10800000">
            <a:off x="2571736" y="1785926"/>
            <a:ext cx="785818" cy="714380"/>
          </a:xfrm>
          <a:prstGeom prst="arc">
            <a:avLst>
              <a:gd name="adj1" fmla="val 10932184"/>
              <a:gd name="adj2" fmla="val 0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уга 25"/>
          <p:cNvSpPr/>
          <p:nvPr/>
        </p:nvSpPr>
        <p:spPr>
          <a:xfrm rot="10800000">
            <a:off x="2143108" y="1643050"/>
            <a:ext cx="1714512" cy="1000132"/>
          </a:xfrm>
          <a:prstGeom prst="arc">
            <a:avLst>
              <a:gd name="adj1" fmla="val 10932184"/>
              <a:gd name="adj2" fmla="val 0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/>
          <p:cNvSpPr/>
          <p:nvPr/>
        </p:nvSpPr>
        <p:spPr>
          <a:xfrm rot="10800000">
            <a:off x="1714480" y="1428736"/>
            <a:ext cx="2500330" cy="1357322"/>
          </a:xfrm>
          <a:prstGeom prst="arc">
            <a:avLst>
              <a:gd name="adj1" fmla="val 10932184"/>
              <a:gd name="adj2" fmla="val 21526477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уга 27"/>
          <p:cNvSpPr/>
          <p:nvPr/>
        </p:nvSpPr>
        <p:spPr>
          <a:xfrm rot="10800000">
            <a:off x="1285852" y="1357298"/>
            <a:ext cx="3429024" cy="1643074"/>
          </a:xfrm>
          <a:prstGeom prst="arc">
            <a:avLst>
              <a:gd name="adj1" fmla="val 10782741"/>
              <a:gd name="adj2" fmla="val 21579322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1142976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500166" y="185736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857356" y="185736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357422" y="185736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786050" y="1857364"/>
            <a:ext cx="3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214678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643306" y="185736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000496" y="185736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500562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57818" y="2071678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1  +  9 = </a:t>
            </a:r>
            <a:endParaRPr lang="ru-RU" dirty="0">
              <a:latin typeface="+mn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57818" y="2428868"/>
            <a:ext cx="1359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9  +  1 =  1  0</a:t>
            </a:r>
            <a:endParaRPr lang="ru-RU" dirty="0">
              <a:latin typeface="+mn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357818" y="2428868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2  +  8 = </a:t>
            </a:r>
            <a:endParaRPr lang="ru-RU" dirty="0">
              <a:latin typeface="+mn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357818" y="2786058"/>
            <a:ext cx="1359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8  +  2 =  1  0</a:t>
            </a:r>
            <a:endParaRPr lang="ru-RU" dirty="0">
              <a:latin typeface="+mn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357818" y="2786058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3  +  7 =  </a:t>
            </a:r>
            <a:endParaRPr lang="ru-RU" dirty="0">
              <a:latin typeface="+mn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357818" y="3143248"/>
            <a:ext cx="1359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7  +  3 =  1  0</a:t>
            </a:r>
            <a:endParaRPr lang="ru-RU" dirty="0">
              <a:latin typeface="+mn-l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357818" y="3143248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4  +  6 =  </a:t>
            </a:r>
            <a:endParaRPr lang="ru-RU" dirty="0">
              <a:latin typeface="+mn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357818" y="3500438"/>
            <a:ext cx="1359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6  +  4 =  1  0</a:t>
            </a:r>
            <a:endParaRPr lang="ru-RU" dirty="0">
              <a:latin typeface="+mn-l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57818" y="3500438"/>
            <a:ext cx="1359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5  +  5 =  1  0</a:t>
            </a:r>
            <a:endParaRPr lang="ru-RU" dirty="0">
              <a:latin typeface="+mn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43636" y="2071678"/>
            <a:ext cx="52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 1 0</a:t>
            </a:r>
            <a:endParaRPr lang="ru-RU" dirty="0">
              <a:latin typeface="+mn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43636" y="2428868"/>
            <a:ext cx="52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 1 0</a:t>
            </a:r>
            <a:endParaRPr lang="ru-RU" dirty="0">
              <a:latin typeface="+mn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143636" y="2786058"/>
            <a:ext cx="52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 1 0</a:t>
            </a:r>
            <a:endParaRPr lang="ru-RU" dirty="0">
              <a:latin typeface="+mn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43636" y="3143248"/>
            <a:ext cx="524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+mn-lt"/>
              </a:rPr>
              <a:t> 1 0</a:t>
            </a:r>
            <a:endParaRPr lang="ru-RU" dirty="0">
              <a:latin typeface="+mn-lt"/>
            </a:endParaRPr>
          </a:p>
        </p:txBody>
      </p:sp>
      <p:pic>
        <p:nvPicPr>
          <p:cNvPr id="37" name="Picture 2" descr="D:\ААА\Маша\скачанные файлы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071810"/>
            <a:ext cx="1372608" cy="1428760"/>
          </a:xfrm>
          <a:prstGeom prst="rect">
            <a:avLst/>
          </a:prstGeom>
          <a:noFill/>
        </p:spPr>
      </p:pic>
      <p:sp>
        <p:nvSpPr>
          <p:cNvPr id="41" name="TextBox 40"/>
          <p:cNvSpPr txBox="1"/>
          <p:nvPr/>
        </p:nvSpPr>
        <p:spPr>
          <a:xfrm>
            <a:off x="571472" y="3500438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</a:t>
            </a:r>
            <a:endParaRPr lang="ru-RU" sz="3600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2" dur="250" autoRev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53" dur="250" autoRev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50" autoRev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autoRev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9" dur="250" autoRev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60" dur="250" autoRev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1" dur="250" autoRev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50" autoRev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93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9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9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9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0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0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.00046 C 0.03091 0.00393 0.06198 0.00764 0.07691 -0.0007 C 0.09184 -0.00903 0.08716 -0.04144 0.08924 -0.04908 " pathEditMode="relative" rAng="0" ptsTypes="aaA">
                                      <p:cBhvr>
                                        <p:cTn id="10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-21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5" dur="25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16" dur="25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7" dur="25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8" dur="25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2" dur="25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23" dur="25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4" dur="25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25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5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5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6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6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6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67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85185E-6 C 0.03056 0.00232 0.06146 0.00463 0.07657 -0.00416 C 0.09184 -0.01296 0.0882 -0.04467 0.09063 -0.05278 " pathEditMode="relative" rAng="0" ptsTypes="aaA">
                                      <p:cBhvr>
                                        <p:cTn id="1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-24"/>
                                    </p:animMotion>
                                  </p:childTnLst>
                                </p:cTn>
                              </p:par>
                              <p:par>
                                <p:cTn id="172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8" dur="25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79" dur="25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0" dur="25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1" dur="250" autoRev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5" dur="250" autoRev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86" dur="250" autoRev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7" dur="250" autoRev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8" dur="250" autoRev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8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19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2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2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2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8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29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3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81481E-6 C 0.02917 0.00486 0.05851 0.00972 0.07379 0.00138 C 0.08907 -0.00695 0.08872 -0.04144 0.09184 -0.05 " pathEditMode="relative" rAng="0" ptsTypes="aaA">
                                      <p:cBhvr>
                                        <p:cTn id="23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-20"/>
                                    </p:animMotion>
                                  </p:childTnLst>
                                </p:cTn>
                              </p:par>
                              <p:par>
                                <p:cTn id="235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1" dur="25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42" dur="25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3" dur="25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4" dur="250" autoRev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8" dur="250" autoRev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49" dur="250" autoRev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0" dur="250" autoRev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250" autoRev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81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8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8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8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8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8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9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9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9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.00046 C 0.00052 0.00069 0.00122 0.00115 0.01702 0.00046 C 0.03264 -0.00024 0.08177 0.00486 0.09462 -0.00325 C 0.10747 -0.01112 0.09375 -0.04005 0.09358 -0.04723 " pathEditMode="relative" rAng="0" ptsTypes="aaaA">
                                      <p:cBhvr>
                                        <p:cTn id="29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" y="-22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04" dur="25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305" dur="25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6" dur="25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7" dur="250" autoRev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55" grpId="0"/>
      <p:bldP spid="55" grpId="1"/>
      <p:bldP spid="56" grpId="0"/>
      <p:bldP spid="56" grpId="1"/>
      <p:bldP spid="57" grpId="0"/>
      <p:bldP spid="57" grpId="1"/>
      <p:bldP spid="58" grpId="0"/>
      <p:bldP spid="58" grpId="1"/>
      <p:bldP spid="59" grpId="0"/>
      <p:bldP spid="59" grpId="1"/>
      <p:bldP spid="60" grpId="0"/>
      <p:bldP spid="60" grpId="1"/>
      <p:bldP spid="61" grpId="0"/>
      <p:bldP spid="61" grpId="1"/>
      <p:bldP spid="62" grpId="0"/>
      <p:bldP spid="62" grpId="1"/>
      <p:bldP spid="63" grpId="0"/>
      <p:bldP spid="63" grpId="1"/>
      <p:bldP spid="34" grpId="0"/>
      <p:bldP spid="34" grpId="1"/>
      <p:bldP spid="35" grpId="0"/>
      <p:bldP spid="35" grpId="1"/>
      <p:bldP spid="35" grpId="2"/>
      <p:bldP spid="36" grpId="0"/>
      <p:bldP spid="36" grpId="1"/>
      <p:bldP spid="38" grpId="0"/>
      <p:bldP spid="38" grpId="1"/>
      <p:bldP spid="38" grpId="2"/>
      <p:bldP spid="39" grpId="0"/>
      <p:bldP spid="39" grpId="1"/>
      <p:bldP spid="40" grpId="0"/>
      <p:bldP spid="40" grpId="1"/>
      <p:bldP spid="40" grpId="2"/>
      <p:bldP spid="42" grpId="0"/>
      <p:bldP spid="42" grpId="1"/>
      <p:bldP spid="43" grpId="0"/>
      <p:bldP spid="43" grpId="1"/>
      <p:bldP spid="43" grpId="2"/>
      <p:bldP spid="44" grpId="0"/>
      <p:bldP spid="29" grpId="0"/>
      <p:bldP spid="29" grpId="1"/>
      <p:bldP spid="29" grpId="2"/>
      <p:bldP spid="30" grpId="0"/>
      <p:bldP spid="30" grpId="1"/>
      <p:bldP spid="30" grpId="2"/>
      <p:bldP spid="31" grpId="0"/>
      <p:bldP spid="31" grpId="1"/>
      <p:bldP spid="31" grpId="2"/>
      <p:bldP spid="33" grpId="0"/>
      <p:bldP spid="33" grpId="1"/>
      <p:bldP spid="33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8305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785786" y="1285860"/>
            <a:ext cx="1571636" cy="10715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429388" y="1285860"/>
            <a:ext cx="1571636" cy="10715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03"/>
            <a:ext cx="8358246" cy="3000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1214422"/>
            <a:ext cx="928694" cy="1077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1214422"/>
            <a:ext cx="112027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12"/>
          <p:cNvPicPr>
            <a:picLocks noChangeAspect="1"/>
          </p:cNvPicPr>
          <p:nvPr/>
        </p:nvPicPr>
        <p:blipFill>
          <a:blip r:embed="rId6"/>
          <a:srcRect l="38945" t="5594" r="29301" b="4909"/>
          <a:stretch>
            <a:fillRect/>
          </a:stretch>
        </p:blipFill>
        <p:spPr bwMode="auto">
          <a:xfrm rot="5400000">
            <a:off x="2928926" y="3857629"/>
            <a:ext cx="3000396" cy="228601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1" name="TextBox 10"/>
          <p:cNvSpPr txBox="1"/>
          <p:nvPr/>
        </p:nvSpPr>
        <p:spPr>
          <a:xfrm>
            <a:off x="3286116" y="371475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5</a:t>
            </a:r>
            <a:endParaRPr lang="ru-RU" sz="3200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1934" y="371475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5</a:t>
            </a:r>
            <a:endParaRPr lang="ru-RU" sz="3200" dirty="0">
              <a:latin typeface="+mn-lt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3786182" y="1000108"/>
            <a:ext cx="1285884" cy="142876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786050" y="714356"/>
            <a:ext cx="3571900" cy="192882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714744" y="3714752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+</a:t>
            </a:r>
            <a:endParaRPr lang="ru-RU" sz="3200" dirty="0"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29124" y="3714752"/>
            <a:ext cx="1178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=  1  0</a:t>
            </a:r>
            <a:endParaRPr lang="ru-RU" sz="3200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86116" y="442913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5</a:t>
            </a:r>
            <a:endParaRPr lang="ru-RU" sz="3200" dirty="0"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71934" y="442913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5</a:t>
            </a:r>
            <a:endParaRPr lang="ru-RU" sz="3200" dirty="0">
              <a:latin typeface="+mn-lt"/>
            </a:endParaRPr>
          </a:p>
        </p:txBody>
      </p:sp>
      <p:sp>
        <p:nvSpPr>
          <p:cNvPr id="20" name="Стрелка вправо 19"/>
          <p:cNvSpPr/>
          <p:nvPr/>
        </p:nvSpPr>
        <p:spPr>
          <a:xfrm flipH="1">
            <a:off x="3786182" y="2357430"/>
            <a:ext cx="1285884" cy="142876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3714744" y="4429132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+</a:t>
            </a:r>
            <a:endParaRPr lang="ru-RU" sz="3200" dirty="0">
              <a:latin typeface="+mn-lt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2786050" y="714356"/>
            <a:ext cx="3571900" cy="192882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4500562" y="4429132"/>
            <a:ext cx="1178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=  1  0</a:t>
            </a:r>
            <a:endParaRPr lang="ru-RU" sz="3200" dirty="0">
              <a:latin typeface="+mn-lt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2786050" y="714356"/>
            <a:ext cx="3571900" cy="192882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3214678" y="5072074"/>
            <a:ext cx="880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 1  0</a:t>
            </a:r>
            <a:endParaRPr lang="ru-RU" sz="3200" dirty="0">
              <a:latin typeface="+mn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429124" y="507207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5</a:t>
            </a:r>
            <a:endParaRPr lang="ru-RU" sz="3200" dirty="0">
              <a:latin typeface="+mn-lt"/>
            </a:endParaRPr>
          </a:p>
        </p:txBody>
      </p:sp>
      <p:sp>
        <p:nvSpPr>
          <p:cNvPr id="27" name="Прямоугольник с одним вырезанным углом 26"/>
          <p:cNvSpPr/>
          <p:nvPr/>
        </p:nvSpPr>
        <p:spPr>
          <a:xfrm>
            <a:off x="3428992" y="1285860"/>
            <a:ext cx="928694" cy="1000132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4071934" y="5072074"/>
            <a:ext cx="309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-</a:t>
            </a:r>
            <a:endParaRPr lang="ru-RU" sz="3200" dirty="0">
              <a:latin typeface="+mn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57752" y="5072074"/>
            <a:ext cx="6912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= 5</a:t>
            </a:r>
            <a:endParaRPr lang="ru-RU" sz="3200" dirty="0">
              <a:latin typeface="+mn-lt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2786050" y="714356"/>
            <a:ext cx="3571900" cy="192882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3286116" y="5786454"/>
            <a:ext cx="7873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1  0</a:t>
            </a:r>
            <a:endParaRPr lang="ru-RU" sz="3200" dirty="0">
              <a:latin typeface="+mn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29124" y="578645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5</a:t>
            </a:r>
            <a:endParaRPr lang="ru-RU" sz="3200" dirty="0">
              <a:latin typeface="+mn-lt"/>
            </a:endParaRPr>
          </a:p>
        </p:txBody>
      </p:sp>
      <p:sp>
        <p:nvSpPr>
          <p:cNvPr id="35" name="Прямоугольник с одним вырезанным углом 34"/>
          <p:cNvSpPr/>
          <p:nvPr/>
        </p:nvSpPr>
        <p:spPr>
          <a:xfrm flipH="1">
            <a:off x="4357686" y="1285860"/>
            <a:ext cx="928694" cy="1000132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4143372" y="5786454"/>
            <a:ext cx="309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-</a:t>
            </a:r>
            <a:endParaRPr lang="ru-RU" sz="3200" dirty="0">
              <a:latin typeface="+mn-l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57752" y="5786454"/>
            <a:ext cx="6912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= 5</a:t>
            </a:r>
            <a:endParaRPr lang="ru-RU" sz="3200" dirty="0">
              <a:latin typeface="+mn-lt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8992" y="1285860"/>
            <a:ext cx="928694" cy="1042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86247" y="1285860"/>
            <a:ext cx="1148589" cy="1065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TextBox 41"/>
          <p:cNvSpPr txBox="1"/>
          <p:nvPr/>
        </p:nvSpPr>
        <p:spPr>
          <a:xfrm>
            <a:off x="3357554" y="371475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4</a:t>
            </a:r>
            <a:endParaRPr lang="ru-RU" sz="3200" dirty="0">
              <a:latin typeface="+mn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071934" y="371475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6</a:t>
            </a:r>
            <a:endParaRPr lang="ru-RU" sz="3200" dirty="0">
              <a:latin typeface="+mn-lt"/>
            </a:endParaRPr>
          </a:p>
        </p:txBody>
      </p:sp>
      <p:sp>
        <p:nvSpPr>
          <p:cNvPr id="44" name="Стрелка вправо 43"/>
          <p:cNvSpPr/>
          <p:nvPr/>
        </p:nvSpPr>
        <p:spPr>
          <a:xfrm>
            <a:off x="3786182" y="1071546"/>
            <a:ext cx="1357322" cy="142876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3714744" y="3714752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+</a:t>
            </a:r>
            <a:endParaRPr lang="ru-RU" sz="3200" dirty="0">
              <a:latin typeface="+mn-lt"/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2928926" y="785794"/>
            <a:ext cx="3071834" cy="18573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/>
          <p:cNvSpPr txBox="1"/>
          <p:nvPr/>
        </p:nvSpPr>
        <p:spPr>
          <a:xfrm>
            <a:off x="4500562" y="3714752"/>
            <a:ext cx="10855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=  1 2</a:t>
            </a:r>
            <a:endParaRPr lang="ru-RU" sz="3200" dirty="0">
              <a:latin typeface="+mn-lt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357554" y="442913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6</a:t>
            </a:r>
            <a:endParaRPr lang="ru-RU" sz="3200" dirty="0">
              <a:latin typeface="+mn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071934" y="442913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4</a:t>
            </a:r>
            <a:endParaRPr lang="ru-RU" sz="3200" dirty="0">
              <a:latin typeface="+mn-lt"/>
            </a:endParaRPr>
          </a:p>
        </p:txBody>
      </p:sp>
      <p:sp>
        <p:nvSpPr>
          <p:cNvPr id="50" name="Стрелка вправо 49"/>
          <p:cNvSpPr/>
          <p:nvPr/>
        </p:nvSpPr>
        <p:spPr>
          <a:xfrm flipH="1">
            <a:off x="3714744" y="2428868"/>
            <a:ext cx="1357322" cy="142876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3714744" y="4429132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+</a:t>
            </a:r>
            <a:endParaRPr lang="ru-RU" sz="3200" dirty="0">
              <a:latin typeface="+mn-lt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2928926" y="785794"/>
            <a:ext cx="3071834" cy="18573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4500562" y="4357694"/>
            <a:ext cx="10855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=  1 2</a:t>
            </a:r>
            <a:endParaRPr lang="ru-RU" sz="3200" dirty="0">
              <a:latin typeface="+mn-lt"/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2928926" y="785794"/>
            <a:ext cx="3071834" cy="18573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3214678" y="5072074"/>
            <a:ext cx="880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  1 2</a:t>
            </a:r>
            <a:endParaRPr lang="ru-RU" sz="3200" dirty="0">
              <a:latin typeface="+mn-lt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429124" y="507207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4</a:t>
            </a:r>
            <a:endParaRPr lang="ru-RU" sz="3200" dirty="0">
              <a:latin typeface="+mn-lt"/>
            </a:endParaRPr>
          </a:p>
        </p:txBody>
      </p:sp>
      <p:sp>
        <p:nvSpPr>
          <p:cNvPr id="57" name="Прямоугольник с одним вырезанным углом 56"/>
          <p:cNvSpPr/>
          <p:nvPr/>
        </p:nvSpPr>
        <p:spPr>
          <a:xfrm>
            <a:off x="3428992" y="1285860"/>
            <a:ext cx="857256" cy="1071570"/>
          </a:xfrm>
          <a:prstGeom prst="snip1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4071934" y="5072074"/>
            <a:ext cx="309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-</a:t>
            </a:r>
            <a:endParaRPr lang="ru-RU" sz="3200" dirty="0">
              <a:latin typeface="+mn-lt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786314" y="5072074"/>
            <a:ext cx="784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 = 6</a:t>
            </a:r>
            <a:endParaRPr lang="ru-RU" sz="3200" dirty="0">
              <a:latin typeface="+mn-lt"/>
            </a:endParaRPr>
          </a:p>
        </p:txBody>
      </p:sp>
      <p:sp>
        <p:nvSpPr>
          <p:cNvPr id="60" name="Овал 59"/>
          <p:cNvSpPr/>
          <p:nvPr/>
        </p:nvSpPr>
        <p:spPr>
          <a:xfrm>
            <a:off x="2928926" y="785794"/>
            <a:ext cx="3071834" cy="18573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/>
          <p:cNvSpPr txBox="1"/>
          <p:nvPr/>
        </p:nvSpPr>
        <p:spPr>
          <a:xfrm>
            <a:off x="3214678" y="5715016"/>
            <a:ext cx="880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  1 2</a:t>
            </a:r>
            <a:endParaRPr lang="ru-RU" sz="3200" dirty="0">
              <a:latin typeface="+mn-lt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429124" y="571501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6</a:t>
            </a:r>
            <a:endParaRPr lang="ru-RU" sz="3200" dirty="0">
              <a:latin typeface="+mn-lt"/>
            </a:endParaRPr>
          </a:p>
        </p:txBody>
      </p:sp>
      <p:sp>
        <p:nvSpPr>
          <p:cNvPr id="63" name="Прямоугольник с одним вырезанным углом 62"/>
          <p:cNvSpPr/>
          <p:nvPr/>
        </p:nvSpPr>
        <p:spPr>
          <a:xfrm flipH="1">
            <a:off x="4286248" y="1285860"/>
            <a:ext cx="928694" cy="1071570"/>
          </a:xfrm>
          <a:prstGeom prst="snip1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/>
          <p:cNvSpPr txBox="1"/>
          <p:nvPr/>
        </p:nvSpPr>
        <p:spPr>
          <a:xfrm>
            <a:off x="4143372" y="5715016"/>
            <a:ext cx="309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-</a:t>
            </a:r>
            <a:endParaRPr lang="ru-RU" sz="3200" dirty="0">
              <a:latin typeface="+mn-lt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786314" y="5715016"/>
            <a:ext cx="784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+mn-lt"/>
              </a:rPr>
              <a:t> = 4</a:t>
            </a:r>
            <a:endParaRPr lang="ru-RU" sz="3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2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9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2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5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6" presetID="2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8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8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6" presetClass="exit" presetSubtype="26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83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8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8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7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8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7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8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7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8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7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8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2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3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5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6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8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9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16" presetClass="exit" presetSubtype="2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0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6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7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6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7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8" fill="hold">
                      <p:stCondLst>
                        <p:cond delay="indefinite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3" fill="hold">
                      <p:stCondLst>
                        <p:cond delay="indefinite"/>
                      </p:stCondLst>
                      <p:childTnLst>
                        <p:par>
                          <p:cTn id="434" fill="hold">
                            <p:stCondLst>
                              <p:cond delay="0"/>
                            </p:stCondLst>
                            <p:childTnLst>
                              <p:par>
                                <p:cTn id="4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6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7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fill="hold">
                      <p:stCondLst>
                        <p:cond delay="indefinite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6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7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8" fill="hold">
                      <p:stCondLst>
                        <p:cond delay="indefinite"/>
                      </p:stCondLst>
                      <p:childTnLst>
                        <p:par>
                          <p:cTn id="459" fill="hold">
                            <p:stCondLst>
                              <p:cond delay="0"/>
                            </p:stCondLst>
                            <p:childTnLst>
                              <p:par>
                                <p:cTn id="46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1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2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3" fill="hold">
                      <p:stCondLst>
                        <p:cond delay="indefinite"/>
                      </p:stCondLst>
                      <p:childTnLst>
                        <p:par>
                          <p:cTn id="464" fill="hold">
                            <p:stCondLst>
                              <p:cond delay="0"/>
                            </p:stCondLst>
                            <p:childTnLst>
                              <p:par>
                                <p:cTn id="465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9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0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2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3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4" fill="hold">
                      <p:stCondLst>
                        <p:cond delay="indefinite"/>
                      </p:stCondLst>
                      <p:childTnLst>
                        <p:par>
                          <p:cTn id="475" fill="hold">
                            <p:stCondLst>
                              <p:cond delay="0"/>
                            </p:stCondLst>
                            <p:childTnLst>
                              <p:par>
                                <p:cTn id="4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4" presetID="16" presetClass="exit" presetSubtype="26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8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2" fill="hold">
                      <p:stCondLst>
                        <p:cond delay="indefinite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5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6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8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9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1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2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3" fill="hold">
                      <p:stCondLst>
                        <p:cond delay="indefinite"/>
                      </p:stCondLst>
                      <p:childTnLst>
                        <p:par>
                          <p:cTn id="504" fill="hold">
                            <p:stCondLst>
                              <p:cond delay="0"/>
                            </p:stCondLst>
                            <p:childTnLst>
                              <p:par>
                                <p:cTn id="5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8" fill="hold">
                      <p:stCondLst>
                        <p:cond delay="indefinite"/>
                      </p:stCondLst>
                      <p:childTnLst>
                        <p:par>
                          <p:cTn id="509" fill="hold">
                            <p:stCondLst>
                              <p:cond delay="0"/>
                            </p:stCondLst>
                            <p:childTnLst>
                              <p:par>
                                <p:cTn id="5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1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2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3" fill="hold">
                      <p:stCondLst>
                        <p:cond delay="indefinite"/>
                      </p:stCondLst>
                      <p:childTnLst>
                        <p:par>
                          <p:cTn id="514" fill="hold">
                            <p:stCondLst>
                              <p:cond delay="0"/>
                            </p:stCondLst>
                            <p:childTnLst>
                              <p:par>
                                <p:cTn id="5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8" fill="hold">
                      <p:stCondLst>
                        <p:cond delay="indefinite"/>
                      </p:stCondLst>
                      <p:childTnLst>
                        <p:par>
                          <p:cTn id="529" fill="hold">
                            <p:stCondLst>
                              <p:cond delay="0"/>
                            </p:stCondLst>
                            <p:childTnLst>
                              <p:par>
                                <p:cTn id="5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1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2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3" fill="hold">
                      <p:stCondLst>
                        <p:cond delay="indefinite"/>
                      </p:stCondLst>
                      <p:childTnLst>
                        <p:par>
                          <p:cTn id="534" fill="hold">
                            <p:stCondLst>
                              <p:cond delay="0"/>
                            </p:stCondLst>
                            <p:childTnLst>
                              <p:par>
                                <p:cTn id="5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>
                      <p:stCondLst>
                        <p:cond delay="indefinite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3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4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5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7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8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0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1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2" fill="hold">
                      <p:stCondLst>
                        <p:cond delay="indefinite"/>
                      </p:stCondLst>
                      <p:childTnLst>
                        <p:par>
                          <p:cTn id="563" fill="hold">
                            <p:stCondLst>
                              <p:cond delay="0"/>
                            </p:stCondLst>
                            <p:childTnLst>
                              <p:par>
                                <p:cTn id="5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0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1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7" fill="hold">
                      <p:stCondLst>
                        <p:cond delay="indefinite"/>
                      </p:stCondLst>
                      <p:childTnLst>
                        <p:par>
                          <p:cTn id="578" fill="hold">
                            <p:stCondLst>
                              <p:cond delay="0"/>
                            </p:stCondLst>
                            <p:childTnLst>
                              <p:par>
                                <p:cTn id="5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7" fill="hold">
                      <p:stCondLst>
                        <p:cond delay="indefinite"/>
                      </p:stCondLst>
                      <p:childTnLst>
                        <p:par>
                          <p:cTn id="588" fill="hold">
                            <p:stCondLst>
                              <p:cond delay="0"/>
                            </p:stCondLst>
                            <p:childTnLst>
                              <p:par>
                                <p:cTn id="58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0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1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2" fill="hold">
                      <p:stCondLst>
                        <p:cond delay="indefinite"/>
                      </p:stCondLst>
                      <p:childTnLst>
                        <p:par>
                          <p:cTn id="593" fill="hold">
                            <p:stCondLst>
                              <p:cond delay="0"/>
                            </p:stCondLst>
                            <p:childTnLst>
                              <p:par>
                                <p:cTn id="5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7" fill="hold">
                      <p:stCondLst>
                        <p:cond delay="indefinite"/>
                      </p:stCondLst>
                      <p:childTnLst>
                        <p:par>
                          <p:cTn id="598" fill="hold">
                            <p:stCondLst>
                              <p:cond delay="0"/>
                            </p:stCondLst>
                            <p:childTnLst>
                              <p:par>
                                <p:cTn id="599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0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2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0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/>
      <p:bldP spid="11" grpId="1"/>
      <p:bldP spid="12" grpId="0"/>
      <p:bldP spid="12" grpId="1"/>
      <p:bldP spid="13" grpId="0" animBg="1"/>
      <p:bldP spid="13" grpId="1" animBg="1"/>
      <p:bldP spid="14" grpId="0" animBg="1"/>
      <p:bldP spid="14" grpId="1" animBg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 animBg="1"/>
      <p:bldP spid="20" grpId="1" animBg="1"/>
      <p:bldP spid="21" grpId="0"/>
      <p:bldP spid="21" grpId="1"/>
      <p:bldP spid="22" grpId="0" animBg="1"/>
      <p:bldP spid="22" grpId="1" animBg="1"/>
      <p:bldP spid="23" grpId="0"/>
      <p:bldP spid="23" grpId="1"/>
      <p:bldP spid="24" grpId="0" animBg="1"/>
      <p:bldP spid="24" grpId="1" animBg="1"/>
      <p:bldP spid="24" grpId="2" animBg="1"/>
      <p:bldP spid="25" grpId="0"/>
      <p:bldP spid="25" grpId="1"/>
      <p:bldP spid="26" grpId="0"/>
      <p:bldP spid="26" grpId="1"/>
      <p:bldP spid="27" grpId="0" animBg="1"/>
      <p:bldP spid="27" grpId="1" animBg="1"/>
      <p:bldP spid="28" grpId="0"/>
      <p:bldP spid="28" grpId="1"/>
      <p:bldP spid="29" grpId="0"/>
      <p:bldP spid="29" grpId="1"/>
      <p:bldP spid="32" grpId="0" animBg="1"/>
      <p:bldP spid="32" grpId="3" animBg="1"/>
      <p:bldP spid="32" grpId="4" animBg="1"/>
      <p:bldP spid="33" grpId="0"/>
      <p:bldP spid="33" grpId="1"/>
      <p:bldP spid="34" grpId="0"/>
      <p:bldP spid="34" grpId="1"/>
      <p:bldP spid="35" grpId="0" animBg="1"/>
      <p:bldP spid="35" grpId="1" animBg="1"/>
      <p:bldP spid="36" grpId="0"/>
      <p:bldP spid="36" grpId="1"/>
      <p:bldP spid="37" grpId="0"/>
      <p:bldP spid="37" grpId="1"/>
      <p:bldP spid="42" grpId="0"/>
      <p:bldP spid="43" grpId="0"/>
      <p:bldP spid="44" grpId="0" animBg="1"/>
      <p:bldP spid="44" grpId="1" animBg="1"/>
      <p:bldP spid="45" grpId="0"/>
      <p:bldP spid="46" grpId="0" animBg="1"/>
      <p:bldP spid="46" grpId="1" animBg="1"/>
      <p:bldP spid="46" grpId="2" animBg="1"/>
      <p:bldP spid="47" grpId="0"/>
      <p:bldP spid="48" grpId="0"/>
      <p:bldP spid="49" grpId="0"/>
      <p:bldP spid="50" grpId="0" animBg="1"/>
      <p:bldP spid="50" grpId="1" animBg="1"/>
      <p:bldP spid="51" grpId="0"/>
      <p:bldP spid="52" grpId="0" animBg="1"/>
      <p:bldP spid="52" grpId="1" animBg="1"/>
      <p:bldP spid="52" grpId="3" animBg="1"/>
      <p:bldP spid="52" grpId="4" animBg="1"/>
      <p:bldP spid="53" grpId="0"/>
      <p:bldP spid="54" grpId="0" animBg="1"/>
      <p:bldP spid="54" grpId="1" animBg="1"/>
      <p:bldP spid="54" grpId="2" animBg="1"/>
      <p:bldP spid="55" grpId="0"/>
      <p:bldP spid="56" grpId="0"/>
      <p:bldP spid="57" grpId="0" animBg="1"/>
      <p:bldP spid="57" grpId="1" animBg="1"/>
      <p:bldP spid="58" grpId="0"/>
      <p:bldP spid="59" grpId="0"/>
      <p:bldP spid="60" grpId="0" animBg="1"/>
      <p:bldP spid="60" grpId="1" animBg="1"/>
      <p:bldP spid="60" grpId="2" animBg="1"/>
      <p:bldP spid="61" grpId="0"/>
      <p:bldP spid="62" grpId="0"/>
      <p:bldP spid="63" grpId="0" animBg="1"/>
      <p:bldP spid="63" grpId="1" animBg="1"/>
      <p:bldP spid="64" grpId="0"/>
      <p:bldP spid="6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2" name="Прямая соединительная линия 151"/>
          <p:cNvCxnSpPr/>
          <p:nvPr/>
        </p:nvCxnSpPr>
        <p:spPr>
          <a:xfrm>
            <a:off x="1214414" y="5786454"/>
            <a:ext cx="4429156" cy="158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5" name="Овал 104"/>
          <p:cNvSpPr/>
          <p:nvPr/>
        </p:nvSpPr>
        <p:spPr>
          <a:xfrm>
            <a:off x="4143372" y="5786454"/>
            <a:ext cx="357190" cy="35719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9" name="Овал 158"/>
          <p:cNvSpPr/>
          <p:nvPr/>
        </p:nvSpPr>
        <p:spPr>
          <a:xfrm>
            <a:off x="1857356" y="5786454"/>
            <a:ext cx="357190" cy="35719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3214678" y="4357694"/>
            <a:ext cx="357190" cy="35719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1214414" y="4357694"/>
            <a:ext cx="357190" cy="35719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>
            <a:off x="785786" y="2857496"/>
            <a:ext cx="4429156" cy="158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/>
          <p:nvPr/>
        </p:nvCxnSpPr>
        <p:spPr>
          <a:xfrm>
            <a:off x="1000100" y="4357694"/>
            <a:ext cx="4429156" cy="158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3" name="Овал 82"/>
          <p:cNvSpPr/>
          <p:nvPr/>
        </p:nvSpPr>
        <p:spPr>
          <a:xfrm>
            <a:off x="4500562" y="2857496"/>
            <a:ext cx="357190" cy="35719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/>
          <p:cNvSpPr/>
          <p:nvPr/>
        </p:nvSpPr>
        <p:spPr>
          <a:xfrm>
            <a:off x="3357554" y="2857496"/>
            <a:ext cx="357190" cy="35719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42852"/>
            <a:ext cx="5929354" cy="129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428736"/>
            <a:ext cx="520065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Box 24"/>
          <p:cNvSpPr txBox="1"/>
          <p:nvPr/>
        </p:nvSpPr>
        <p:spPr>
          <a:xfrm>
            <a:off x="6215074" y="2500306"/>
            <a:ext cx="697627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/>
              <a:t>8, 9</a:t>
            </a:r>
            <a:endParaRPr lang="ru-RU" sz="2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3357562"/>
            <a:ext cx="40481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4786322"/>
            <a:ext cx="39052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5" name="TextBox 64"/>
          <p:cNvSpPr txBox="1"/>
          <p:nvPr/>
        </p:nvSpPr>
        <p:spPr>
          <a:xfrm>
            <a:off x="6215074" y="3929066"/>
            <a:ext cx="1125629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/>
              <a:t>2,3,4,5</a:t>
            </a:r>
            <a:endParaRPr lang="ru-RU" sz="2400" dirty="0"/>
          </a:p>
        </p:txBody>
      </p:sp>
      <p:sp>
        <p:nvSpPr>
          <p:cNvPr id="66" name="TextBox 65"/>
          <p:cNvSpPr txBox="1"/>
          <p:nvPr/>
        </p:nvSpPr>
        <p:spPr>
          <a:xfrm>
            <a:off x="6143636" y="5286388"/>
            <a:ext cx="138211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/>
              <a:t>3,4,5,6,7</a:t>
            </a:r>
            <a:endParaRPr lang="ru-RU" sz="2400" dirty="0"/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rot="5400000" flipH="1" flipV="1">
            <a:off x="1107336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rot="5400000" flipH="1" flipV="1">
            <a:off x="3858252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rot="5400000" flipH="1" flipV="1">
            <a:off x="1500324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rot="5400000" flipH="1" flipV="1">
            <a:off x="1893312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rot="5400000" flipH="1" flipV="1">
            <a:off x="2286300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rot="5400000" flipH="1" flipV="1">
            <a:off x="3465264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rot="5400000" flipH="1" flipV="1">
            <a:off x="2679288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rot="5400000" flipH="1" flipV="1">
            <a:off x="3072276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1000100" y="285749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1357290" y="2857496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1714480" y="285749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2143108" y="2857496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571736" y="2857496"/>
            <a:ext cx="3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000364" y="285749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357554" y="285749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3714744" y="2857496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4143372" y="285749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104" name="Прямая соединительная линия 103"/>
          <p:cNvCxnSpPr/>
          <p:nvPr/>
        </p:nvCxnSpPr>
        <p:spPr>
          <a:xfrm rot="5400000" flipH="1" flipV="1">
            <a:off x="4215604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rot="5400000" flipH="1" flipV="1">
            <a:off x="4572794" y="285670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4429124" y="285749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002060"/>
                </a:solidFill>
              </a:rPr>
              <a:t>10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42910" y="2428868"/>
            <a:ext cx="298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smtClean="0">
                <a:latin typeface="Adobe Fan Heiti Std B" pitchFamily="34" charset="-128"/>
                <a:ea typeface="Adobe Fan Heiti Std B" pitchFamily="34" charset="-128"/>
              </a:rPr>
              <a:t>.</a:t>
            </a:r>
            <a:endParaRPr lang="ru-RU" sz="3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09" name="Дуга 108"/>
          <p:cNvSpPr/>
          <p:nvPr/>
        </p:nvSpPr>
        <p:spPr>
          <a:xfrm>
            <a:off x="-2928990" y="2214554"/>
            <a:ext cx="7572428" cy="1285884"/>
          </a:xfrm>
          <a:prstGeom prst="arc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Дуга 109"/>
          <p:cNvSpPr/>
          <p:nvPr/>
        </p:nvSpPr>
        <p:spPr>
          <a:xfrm flipH="1">
            <a:off x="3500430" y="2285992"/>
            <a:ext cx="3286148" cy="1357322"/>
          </a:xfrm>
          <a:prstGeom prst="arc">
            <a:avLst>
              <a:gd name="adj1" fmla="val 16200000"/>
              <a:gd name="adj2" fmla="val 21285683"/>
            </a:avLst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 rot="5400000" flipH="1" flipV="1">
            <a:off x="1321650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 rot="5400000" flipH="1" flipV="1">
            <a:off x="4072566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rot="5400000" flipH="1" flipV="1">
            <a:off x="1714638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rot="5400000" flipH="1" flipV="1">
            <a:off x="2107626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 rot="5400000" flipH="1" flipV="1">
            <a:off x="2500614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rot="5400000" flipH="1" flipV="1">
            <a:off x="3679578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/>
          <p:nvPr/>
        </p:nvCxnSpPr>
        <p:spPr>
          <a:xfrm rot="5400000" flipH="1" flipV="1">
            <a:off x="2893602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 rot="5400000" flipH="1" flipV="1">
            <a:off x="3286590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1214414" y="435769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1571604" y="435769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1928794" y="435769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2357422" y="435769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2786050" y="4357694"/>
            <a:ext cx="3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3214678" y="435769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3571868" y="435769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3929058" y="435769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4357686" y="435769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129" name="Прямая соединительная линия 128"/>
          <p:cNvCxnSpPr/>
          <p:nvPr/>
        </p:nvCxnSpPr>
        <p:spPr>
          <a:xfrm rot="5400000" flipH="1" flipV="1">
            <a:off x="4429918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/>
          <p:nvPr/>
        </p:nvCxnSpPr>
        <p:spPr>
          <a:xfrm rot="5400000" flipH="1" flipV="1">
            <a:off x="4787108" y="435690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1" name="TextBox 130"/>
          <p:cNvSpPr txBox="1"/>
          <p:nvPr/>
        </p:nvSpPr>
        <p:spPr>
          <a:xfrm>
            <a:off x="4643438" y="435769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002060"/>
                </a:solidFill>
              </a:rPr>
              <a:t>10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857224" y="3929066"/>
            <a:ext cx="298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smtClean="0">
                <a:latin typeface="Adobe Fan Heiti Std B" pitchFamily="34" charset="-128"/>
                <a:ea typeface="Adobe Fan Heiti Std B" pitchFamily="34" charset="-128"/>
              </a:rPr>
              <a:t>.</a:t>
            </a:r>
            <a:endParaRPr lang="ru-RU" sz="3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33" name="Дуга 132"/>
          <p:cNvSpPr/>
          <p:nvPr/>
        </p:nvSpPr>
        <p:spPr>
          <a:xfrm flipH="1">
            <a:off x="1285852" y="3857628"/>
            <a:ext cx="7715272" cy="1143008"/>
          </a:xfrm>
          <a:prstGeom prst="arc">
            <a:avLst>
              <a:gd name="adj1" fmla="val 16200000"/>
              <a:gd name="adj2" fmla="val 21485968"/>
            </a:avLst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Дуга 133"/>
          <p:cNvSpPr/>
          <p:nvPr/>
        </p:nvSpPr>
        <p:spPr>
          <a:xfrm>
            <a:off x="-1428792" y="3857628"/>
            <a:ext cx="4786346" cy="928694"/>
          </a:xfrm>
          <a:prstGeom prst="arc">
            <a:avLst/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5" name="Прямая соединительная линия 134"/>
          <p:cNvCxnSpPr/>
          <p:nvPr/>
        </p:nvCxnSpPr>
        <p:spPr>
          <a:xfrm rot="5400000" flipH="1" flipV="1">
            <a:off x="1535964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/>
          <p:nvPr/>
        </p:nvCxnSpPr>
        <p:spPr>
          <a:xfrm rot="5400000" flipH="1" flipV="1">
            <a:off x="4286880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/>
          <p:nvPr/>
        </p:nvCxnSpPr>
        <p:spPr>
          <a:xfrm rot="5400000" flipH="1" flipV="1">
            <a:off x="1928952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 rot="5400000" flipH="1" flipV="1">
            <a:off x="2321940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/>
          <p:cNvCxnSpPr/>
          <p:nvPr/>
        </p:nvCxnSpPr>
        <p:spPr>
          <a:xfrm rot="5400000" flipH="1" flipV="1">
            <a:off x="2714928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/>
          <p:cNvCxnSpPr/>
          <p:nvPr/>
        </p:nvCxnSpPr>
        <p:spPr>
          <a:xfrm rot="5400000" flipH="1" flipV="1">
            <a:off x="3893892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/>
          <p:cNvCxnSpPr/>
          <p:nvPr/>
        </p:nvCxnSpPr>
        <p:spPr>
          <a:xfrm rot="5400000" flipH="1" flipV="1">
            <a:off x="3107916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/>
          <p:cNvCxnSpPr/>
          <p:nvPr/>
        </p:nvCxnSpPr>
        <p:spPr>
          <a:xfrm rot="5400000" flipH="1" flipV="1">
            <a:off x="3500904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1428728" y="578645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1785918" y="578645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2143108" y="578645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2571736" y="578645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3000364" y="5786454"/>
            <a:ext cx="3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3428992" y="578645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3786182" y="578645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4143372" y="578645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4572000" y="578645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153" name="Прямая соединительная линия 152"/>
          <p:cNvCxnSpPr/>
          <p:nvPr/>
        </p:nvCxnSpPr>
        <p:spPr>
          <a:xfrm rot="5400000" flipH="1" flipV="1">
            <a:off x="4644232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/>
          <p:cNvCxnSpPr/>
          <p:nvPr/>
        </p:nvCxnSpPr>
        <p:spPr>
          <a:xfrm rot="5400000" flipH="1" flipV="1">
            <a:off x="5001422" y="5785660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5" name="TextBox 154"/>
          <p:cNvSpPr txBox="1"/>
          <p:nvPr/>
        </p:nvSpPr>
        <p:spPr>
          <a:xfrm>
            <a:off x="4857752" y="578645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002060"/>
                </a:solidFill>
              </a:rPr>
              <a:t>10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1071538" y="5357826"/>
            <a:ext cx="298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smtClean="0">
                <a:latin typeface="Adobe Fan Heiti Std B" pitchFamily="34" charset="-128"/>
                <a:ea typeface="Adobe Fan Heiti Std B" pitchFamily="34" charset="-128"/>
              </a:rPr>
              <a:t>.</a:t>
            </a:r>
            <a:endParaRPr lang="ru-RU" sz="3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57" name="Дуга 156"/>
          <p:cNvSpPr/>
          <p:nvPr/>
        </p:nvSpPr>
        <p:spPr>
          <a:xfrm>
            <a:off x="-1857420" y="5214950"/>
            <a:ext cx="6215106" cy="1143008"/>
          </a:xfrm>
          <a:prstGeom prst="arc">
            <a:avLst>
              <a:gd name="adj1" fmla="val 16079434"/>
              <a:gd name="adj2" fmla="val 0"/>
            </a:avLst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8" name="Дуга 157"/>
          <p:cNvSpPr/>
          <p:nvPr/>
        </p:nvSpPr>
        <p:spPr>
          <a:xfrm flipH="1">
            <a:off x="2000232" y="5214950"/>
            <a:ext cx="7286644" cy="1143008"/>
          </a:xfrm>
          <a:prstGeom prst="arc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7" dur="250" autoRev="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08" dur="250" autoRev="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9" dur="250" autoRev="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50" autoRev="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5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5" dur="250" autoRev="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6" dur="250" autoRev="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7" dur="250" autoRev="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50" autoRev="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3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7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38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9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4" dur="25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45" dur="25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6" dur="25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7" dur="25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8" dur="25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59" dur="25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0" dur="25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1" dur="25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6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76" dur="250" autoRev="1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7" dur="250" autoRev="1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8" dur="250" autoRev="1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9" dur="250" autoRev="1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4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88" dur="250" autoRev="1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89" dur="250" autoRev="1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0" dur="250" autoRev="1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1" dur="250" autoRev="1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95" dur="250" autoRev="1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96" dur="250" autoRev="1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7" dur="250" autoRev="1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8" dur="250" autoRev="1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02" dur="250" autoRev="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303" dur="250" autoRev="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4" dur="250" autoRev="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5" dur="250" autoRev="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09" dur="250" autoRev="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310" dur="250" autoRev="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1" dur="250" autoRev="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2" dur="250" autoRev="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3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0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2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0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4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2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6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0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4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8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2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1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2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3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8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9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23" dur="250" autoRev="1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24" dur="250" autoRev="1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25" dur="250" autoRev="1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6" dur="250" autoRev="1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1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2" fill="hold">
                      <p:stCondLst>
                        <p:cond delay="indefinite"/>
                      </p:stCondLst>
                      <p:childTnLst>
                        <p:par>
                          <p:cTn id="433" fill="hold">
                            <p:stCondLst>
                              <p:cond delay="0"/>
                            </p:stCondLst>
                            <p:childTnLst>
                              <p:par>
                                <p:cTn id="4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fill="hold">
                      <p:stCondLst>
                        <p:cond delay="indefinite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41" dur="250" autoRev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42" dur="250" autoRev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3" dur="250" autoRev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4" dur="250" autoRev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9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3" dur="250" autoRev="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454" dur="250" autoRev="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5" dur="250" autoRev="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6" dur="250" autoRev="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60" dur="250" autoRev="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461" dur="250" autoRev="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62" dur="250" autoRev="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3" dur="250" autoRev="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4" fill="hold">
                      <p:stCondLst>
                        <p:cond delay="indefinite"/>
                      </p:stCondLst>
                      <p:childTnLst>
                        <p:par>
                          <p:cTn id="465" fill="hold">
                            <p:stCondLst>
                              <p:cond delay="0"/>
                            </p:stCondLst>
                            <p:childTnLst>
                              <p:par>
                                <p:cTn id="46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67" dur="250" autoRev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468" dur="250" autoRev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69" dur="250" autoRev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0" dur="250" autoRev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74" dur="25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475" dur="25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76" dur="25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7" dur="25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81" dur="25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482" dur="25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3" dur="25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4" dur="25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105" grpId="1" animBg="1"/>
      <p:bldP spid="159" grpId="0" animBg="1"/>
      <p:bldP spid="159" grpId="1" animBg="1"/>
      <p:bldP spid="84" grpId="0" animBg="1"/>
      <p:bldP spid="84" grpId="1" animBg="1"/>
      <p:bldP spid="85" grpId="0" animBg="1"/>
      <p:bldP spid="85" grpId="1" animBg="1"/>
      <p:bldP spid="83" grpId="0" animBg="1"/>
      <p:bldP spid="83" grpId="1" animBg="1"/>
      <p:bldP spid="81" grpId="0" animBg="1"/>
      <p:bldP spid="81" grpId="1" animBg="1"/>
      <p:bldP spid="25" grpId="0" animBg="1"/>
      <p:bldP spid="65" grpId="0" animBg="1"/>
      <p:bldP spid="66" grpId="1" animBg="1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1" grpId="1"/>
      <p:bldP spid="102" grpId="0"/>
      <p:bldP spid="102" grpId="1"/>
      <p:bldP spid="107" grpId="0"/>
      <p:bldP spid="108" grpId="0"/>
      <p:bldP spid="109" grpId="0" animBg="1"/>
      <p:bldP spid="110" grpId="0" animBg="1"/>
      <p:bldP spid="119" grpId="0"/>
      <p:bldP spid="120" grpId="0"/>
      <p:bldP spid="120" grpId="1"/>
      <p:bldP spid="121" grpId="0"/>
      <p:bldP spid="121" grpId="1"/>
      <p:bldP spid="122" grpId="0"/>
      <p:bldP spid="122" grpId="1"/>
      <p:bldP spid="123" grpId="0"/>
      <p:bldP spid="123" grpId="1"/>
      <p:bldP spid="124" grpId="0"/>
      <p:bldP spid="125" grpId="0"/>
      <p:bldP spid="126" grpId="0"/>
      <p:bldP spid="127" grpId="0"/>
      <p:bldP spid="131" grpId="0"/>
      <p:bldP spid="132" grpId="0"/>
      <p:bldP spid="133" grpId="0" animBg="1"/>
      <p:bldP spid="134" grpId="0" animBg="1"/>
      <p:bldP spid="143" grpId="0"/>
      <p:bldP spid="144" grpId="0"/>
      <p:bldP spid="145" grpId="0"/>
      <p:bldP spid="145" grpId="1"/>
      <p:bldP spid="146" grpId="0"/>
      <p:bldP spid="146" grpId="1"/>
      <p:bldP spid="147" grpId="0"/>
      <p:bldP spid="147" grpId="1"/>
      <p:bldP spid="148" grpId="0"/>
      <p:bldP spid="148" grpId="1"/>
      <p:bldP spid="149" grpId="0"/>
      <p:bldP spid="149" grpId="1"/>
      <p:bldP spid="150" grpId="0"/>
      <p:bldP spid="151" grpId="0"/>
      <p:bldP spid="155" grpId="0"/>
      <p:bldP spid="156" grpId="0"/>
      <p:bldP spid="157" grpId="0" animBg="1"/>
      <p:bldP spid="15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08"/>
            <a:ext cx="8472497" cy="169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00232" y="185736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6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857224" y="3000372"/>
            <a:ext cx="10951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5 + 1 = 6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000364" y="185736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4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071934" y="185736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7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5143504" y="185736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5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215074" y="185736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3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7286644" y="185736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2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2143108" y="3000372"/>
            <a:ext cx="10951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3 + 1 = 4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428992" y="3000372"/>
            <a:ext cx="10951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6 + 1 = 7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643438" y="3000372"/>
            <a:ext cx="10951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4 + 1 = 5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857884" y="3000372"/>
            <a:ext cx="10951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2 + 1 = 3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143768" y="3000372"/>
            <a:ext cx="10951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 + 1 = 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1"/>
      <p:bldP spid="7" grpId="1"/>
      <p:bldP spid="8" grpId="1"/>
      <p:bldP spid="9" grpId="1"/>
      <p:bldP spid="10" grpId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00108"/>
            <a:ext cx="79629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0" name="TextBox 99"/>
          <p:cNvSpPr txBox="1"/>
          <p:nvPr/>
        </p:nvSpPr>
        <p:spPr>
          <a:xfrm>
            <a:off x="1071538" y="178592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5</a:t>
            </a:r>
            <a:endParaRPr lang="ru-RU" sz="2000" dirty="0"/>
          </a:p>
        </p:txBody>
      </p:sp>
      <p:sp>
        <p:nvSpPr>
          <p:cNvPr id="124" name="TextBox 123"/>
          <p:cNvSpPr txBox="1"/>
          <p:nvPr/>
        </p:nvSpPr>
        <p:spPr>
          <a:xfrm>
            <a:off x="1500166" y="1785926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31" name="TextBox 130"/>
          <p:cNvSpPr txBox="1"/>
          <p:nvPr/>
        </p:nvSpPr>
        <p:spPr>
          <a:xfrm>
            <a:off x="642910" y="1785926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32" name="TextBox 131"/>
          <p:cNvSpPr txBox="1"/>
          <p:nvPr/>
        </p:nvSpPr>
        <p:spPr>
          <a:xfrm>
            <a:off x="2214546" y="1785926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5</a:t>
            </a:r>
            <a:endParaRPr lang="ru-RU" sz="2000" dirty="0"/>
          </a:p>
        </p:txBody>
      </p:sp>
      <p:sp>
        <p:nvSpPr>
          <p:cNvPr id="133" name="TextBox 132"/>
          <p:cNvSpPr txBox="1"/>
          <p:nvPr/>
        </p:nvSpPr>
        <p:spPr>
          <a:xfrm>
            <a:off x="2928926" y="178592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sp>
        <p:nvSpPr>
          <p:cNvPr id="134" name="TextBox 133"/>
          <p:cNvSpPr txBox="1"/>
          <p:nvPr/>
        </p:nvSpPr>
        <p:spPr>
          <a:xfrm>
            <a:off x="3286116" y="1785926"/>
            <a:ext cx="50045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6</a:t>
            </a:r>
            <a:endParaRPr lang="ru-RU" sz="2000" dirty="0"/>
          </a:p>
        </p:txBody>
      </p:sp>
      <p:sp>
        <p:nvSpPr>
          <p:cNvPr id="135" name="TextBox 134"/>
          <p:cNvSpPr txBox="1"/>
          <p:nvPr/>
        </p:nvSpPr>
        <p:spPr>
          <a:xfrm>
            <a:off x="1500166" y="178592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6</a:t>
            </a:r>
            <a:endParaRPr lang="ru-RU" sz="2000" dirty="0"/>
          </a:p>
        </p:txBody>
      </p:sp>
      <p:cxnSp>
        <p:nvCxnSpPr>
          <p:cNvPr id="136" name="Скругленная соединительная линия 135"/>
          <p:cNvCxnSpPr/>
          <p:nvPr/>
        </p:nvCxnSpPr>
        <p:spPr>
          <a:xfrm rot="16200000">
            <a:off x="1465058" y="1535282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2571736" y="1785926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+</a:t>
            </a:r>
            <a:endParaRPr lang="ru-RU" sz="2000" dirty="0"/>
          </a:p>
        </p:txBody>
      </p:sp>
      <p:sp>
        <p:nvSpPr>
          <p:cNvPr id="138" name="TextBox 137"/>
          <p:cNvSpPr txBox="1"/>
          <p:nvPr/>
        </p:nvSpPr>
        <p:spPr>
          <a:xfrm>
            <a:off x="1071538" y="2571744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7</a:t>
            </a:r>
            <a:endParaRPr lang="ru-RU" sz="2000" dirty="0"/>
          </a:p>
        </p:txBody>
      </p:sp>
      <p:sp>
        <p:nvSpPr>
          <p:cNvPr id="139" name="TextBox 138"/>
          <p:cNvSpPr txBox="1"/>
          <p:nvPr/>
        </p:nvSpPr>
        <p:spPr>
          <a:xfrm>
            <a:off x="2214546" y="2571744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7</a:t>
            </a:r>
            <a:endParaRPr lang="ru-RU" sz="2000" dirty="0"/>
          </a:p>
        </p:txBody>
      </p:sp>
      <p:sp>
        <p:nvSpPr>
          <p:cNvPr id="140" name="TextBox 139"/>
          <p:cNvSpPr txBox="1"/>
          <p:nvPr/>
        </p:nvSpPr>
        <p:spPr>
          <a:xfrm>
            <a:off x="2571736" y="2571744"/>
            <a:ext cx="32092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- </a:t>
            </a:r>
            <a:endParaRPr lang="ru-RU" sz="2000" dirty="0"/>
          </a:p>
        </p:txBody>
      </p:sp>
      <p:sp>
        <p:nvSpPr>
          <p:cNvPr id="141" name="TextBox 140"/>
          <p:cNvSpPr txBox="1"/>
          <p:nvPr/>
        </p:nvSpPr>
        <p:spPr>
          <a:xfrm>
            <a:off x="3286116" y="2571744"/>
            <a:ext cx="50045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6</a:t>
            </a:r>
            <a:endParaRPr lang="ru-RU" sz="2000" dirty="0"/>
          </a:p>
        </p:txBody>
      </p:sp>
      <p:sp>
        <p:nvSpPr>
          <p:cNvPr id="142" name="TextBox 141"/>
          <p:cNvSpPr txBox="1"/>
          <p:nvPr/>
        </p:nvSpPr>
        <p:spPr>
          <a:xfrm>
            <a:off x="1500166" y="2571744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43" name="TextBox 142"/>
          <p:cNvSpPr txBox="1"/>
          <p:nvPr/>
        </p:nvSpPr>
        <p:spPr>
          <a:xfrm>
            <a:off x="642910" y="2571744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44" name="TextBox 143"/>
          <p:cNvSpPr txBox="1"/>
          <p:nvPr/>
        </p:nvSpPr>
        <p:spPr>
          <a:xfrm>
            <a:off x="642910" y="2571744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6</a:t>
            </a:r>
            <a:endParaRPr lang="ru-RU" sz="2000" dirty="0"/>
          </a:p>
        </p:txBody>
      </p:sp>
      <p:sp>
        <p:nvSpPr>
          <p:cNvPr id="145" name="TextBox 144"/>
          <p:cNvSpPr txBox="1"/>
          <p:nvPr/>
        </p:nvSpPr>
        <p:spPr>
          <a:xfrm>
            <a:off x="2928926" y="2571744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cxnSp>
        <p:nvCxnSpPr>
          <p:cNvPr id="146" name="Скругленная соединительная линия 145"/>
          <p:cNvCxnSpPr/>
          <p:nvPr/>
        </p:nvCxnSpPr>
        <p:spPr>
          <a:xfrm rot="5400000" flipH="1">
            <a:off x="964992" y="2321100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7" name="TextBox 146"/>
          <p:cNvSpPr txBox="1"/>
          <p:nvPr/>
        </p:nvSpPr>
        <p:spPr>
          <a:xfrm>
            <a:off x="1071538" y="3429000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8</a:t>
            </a:r>
            <a:endParaRPr lang="ru-RU" sz="2000" dirty="0"/>
          </a:p>
        </p:txBody>
      </p:sp>
      <p:sp>
        <p:nvSpPr>
          <p:cNvPr id="148" name="TextBox 147"/>
          <p:cNvSpPr txBox="1"/>
          <p:nvPr/>
        </p:nvSpPr>
        <p:spPr>
          <a:xfrm>
            <a:off x="1500166" y="3429000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49" name="TextBox 148"/>
          <p:cNvSpPr txBox="1"/>
          <p:nvPr/>
        </p:nvSpPr>
        <p:spPr>
          <a:xfrm>
            <a:off x="642910" y="3429000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50" name="TextBox 149"/>
          <p:cNvSpPr txBox="1"/>
          <p:nvPr/>
        </p:nvSpPr>
        <p:spPr>
          <a:xfrm>
            <a:off x="2214546" y="3429000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8</a:t>
            </a:r>
            <a:endParaRPr lang="ru-RU" sz="2000" dirty="0"/>
          </a:p>
        </p:txBody>
      </p:sp>
      <p:sp>
        <p:nvSpPr>
          <p:cNvPr id="151" name="TextBox 150"/>
          <p:cNvSpPr txBox="1"/>
          <p:nvPr/>
        </p:nvSpPr>
        <p:spPr>
          <a:xfrm>
            <a:off x="2928926" y="3429000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sp>
        <p:nvSpPr>
          <p:cNvPr id="152" name="TextBox 151"/>
          <p:cNvSpPr txBox="1"/>
          <p:nvPr/>
        </p:nvSpPr>
        <p:spPr>
          <a:xfrm>
            <a:off x="3286116" y="3429000"/>
            <a:ext cx="50045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9</a:t>
            </a:r>
            <a:endParaRPr lang="ru-RU" sz="2000" dirty="0"/>
          </a:p>
        </p:txBody>
      </p:sp>
      <p:sp>
        <p:nvSpPr>
          <p:cNvPr id="153" name="TextBox 152"/>
          <p:cNvSpPr txBox="1"/>
          <p:nvPr/>
        </p:nvSpPr>
        <p:spPr>
          <a:xfrm>
            <a:off x="1500166" y="3429000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9</a:t>
            </a:r>
            <a:endParaRPr lang="ru-RU" sz="2000" dirty="0"/>
          </a:p>
        </p:txBody>
      </p:sp>
      <p:cxnSp>
        <p:nvCxnSpPr>
          <p:cNvPr id="154" name="Скругленная соединительная линия 153"/>
          <p:cNvCxnSpPr/>
          <p:nvPr/>
        </p:nvCxnSpPr>
        <p:spPr>
          <a:xfrm rot="16200000">
            <a:off x="1465058" y="3178356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5" name="TextBox 154"/>
          <p:cNvSpPr txBox="1"/>
          <p:nvPr/>
        </p:nvSpPr>
        <p:spPr>
          <a:xfrm>
            <a:off x="2571736" y="3429000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+</a:t>
            </a:r>
            <a:endParaRPr lang="ru-RU" sz="2000" dirty="0"/>
          </a:p>
        </p:txBody>
      </p:sp>
      <p:sp>
        <p:nvSpPr>
          <p:cNvPr id="156" name="TextBox 155"/>
          <p:cNvSpPr txBox="1"/>
          <p:nvPr/>
        </p:nvSpPr>
        <p:spPr>
          <a:xfrm>
            <a:off x="1071538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5</a:t>
            </a:r>
            <a:endParaRPr lang="ru-RU" sz="2000" dirty="0"/>
          </a:p>
        </p:txBody>
      </p:sp>
      <p:sp>
        <p:nvSpPr>
          <p:cNvPr id="157" name="TextBox 156"/>
          <p:cNvSpPr txBox="1"/>
          <p:nvPr/>
        </p:nvSpPr>
        <p:spPr>
          <a:xfrm>
            <a:off x="2214546" y="4286256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5</a:t>
            </a:r>
            <a:endParaRPr lang="ru-RU" sz="2000" dirty="0"/>
          </a:p>
        </p:txBody>
      </p:sp>
      <p:sp>
        <p:nvSpPr>
          <p:cNvPr id="158" name="TextBox 157"/>
          <p:cNvSpPr txBox="1"/>
          <p:nvPr/>
        </p:nvSpPr>
        <p:spPr>
          <a:xfrm>
            <a:off x="2571736" y="4286256"/>
            <a:ext cx="32092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- </a:t>
            </a:r>
            <a:endParaRPr lang="ru-RU" sz="2000" dirty="0"/>
          </a:p>
        </p:txBody>
      </p:sp>
      <p:sp>
        <p:nvSpPr>
          <p:cNvPr id="159" name="TextBox 158"/>
          <p:cNvSpPr txBox="1"/>
          <p:nvPr/>
        </p:nvSpPr>
        <p:spPr>
          <a:xfrm>
            <a:off x="3286116" y="4286256"/>
            <a:ext cx="50045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4</a:t>
            </a:r>
            <a:endParaRPr lang="ru-RU" sz="2000" dirty="0"/>
          </a:p>
        </p:txBody>
      </p:sp>
      <p:sp>
        <p:nvSpPr>
          <p:cNvPr id="160" name="TextBox 159"/>
          <p:cNvSpPr txBox="1"/>
          <p:nvPr/>
        </p:nvSpPr>
        <p:spPr>
          <a:xfrm>
            <a:off x="1500166" y="4286256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61" name="TextBox 160"/>
          <p:cNvSpPr txBox="1"/>
          <p:nvPr/>
        </p:nvSpPr>
        <p:spPr>
          <a:xfrm>
            <a:off x="642910" y="4286256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62" name="TextBox 161"/>
          <p:cNvSpPr txBox="1"/>
          <p:nvPr/>
        </p:nvSpPr>
        <p:spPr>
          <a:xfrm>
            <a:off x="642910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4</a:t>
            </a:r>
            <a:endParaRPr lang="ru-RU" sz="2000" dirty="0"/>
          </a:p>
        </p:txBody>
      </p:sp>
      <p:sp>
        <p:nvSpPr>
          <p:cNvPr id="163" name="TextBox 162"/>
          <p:cNvSpPr txBox="1"/>
          <p:nvPr/>
        </p:nvSpPr>
        <p:spPr>
          <a:xfrm>
            <a:off x="2928926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cxnSp>
        <p:nvCxnSpPr>
          <p:cNvPr id="164" name="Скругленная соединительная линия 163"/>
          <p:cNvCxnSpPr/>
          <p:nvPr/>
        </p:nvCxnSpPr>
        <p:spPr>
          <a:xfrm rot="5400000" flipH="1">
            <a:off x="964992" y="4035612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5" name="TextBox 164"/>
          <p:cNvSpPr txBox="1"/>
          <p:nvPr/>
        </p:nvSpPr>
        <p:spPr>
          <a:xfrm>
            <a:off x="5286380" y="178592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6</a:t>
            </a:r>
            <a:endParaRPr lang="ru-RU" sz="2000" dirty="0"/>
          </a:p>
        </p:txBody>
      </p:sp>
      <p:sp>
        <p:nvSpPr>
          <p:cNvPr id="166" name="TextBox 165"/>
          <p:cNvSpPr txBox="1"/>
          <p:nvPr/>
        </p:nvSpPr>
        <p:spPr>
          <a:xfrm>
            <a:off x="6429388" y="1785926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6</a:t>
            </a:r>
            <a:endParaRPr lang="ru-RU" sz="2000" dirty="0"/>
          </a:p>
        </p:txBody>
      </p:sp>
      <p:sp>
        <p:nvSpPr>
          <p:cNvPr id="167" name="TextBox 166"/>
          <p:cNvSpPr txBox="1"/>
          <p:nvPr/>
        </p:nvSpPr>
        <p:spPr>
          <a:xfrm>
            <a:off x="6786578" y="1785926"/>
            <a:ext cx="32092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- </a:t>
            </a:r>
            <a:endParaRPr lang="ru-RU" sz="2000" dirty="0"/>
          </a:p>
        </p:txBody>
      </p:sp>
      <p:sp>
        <p:nvSpPr>
          <p:cNvPr id="169" name="TextBox 168"/>
          <p:cNvSpPr txBox="1"/>
          <p:nvPr/>
        </p:nvSpPr>
        <p:spPr>
          <a:xfrm>
            <a:off x="5715008" y="1785926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70" name="TextBox 169"/>
          <p:cNvSpPr txBox="1"/>
          <p:nvPr/>
        </p:nvSpPr>
        <p:spPr>
          <a:xfrm>
            <a:off x="4857752" y="1785926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71" name="TextBox 170"/>
          <p:cNvSpPr txBox="1"/>
          <p:nvPr/>
        </p:nvSpPr>
        <p:spPr>
          <a:xfrm>
            <a:off x="4857752" y="178592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5</a:t>
            </a:r>
            <a:endParaRPr lang="ru-RU" sz="2000" dirty="0"/>
          </a:p>
        </p:txBody>
      </p:sp>
      <p:sp>
        <p:nvSpPr>
          <p:cNvPr id="172" name="TextBox 171"/>
          <p:cNvSpPr txBox="1"/>
          <p:nvPr/>
        </p:nvSpPr>
        <p:spPr>
          <a:xfrm>
            <a:off x="7143768" y="178592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cxnSp>
        <p:nvCxnSpPr>
          <p:cNvPr id="173" name="Скругленная соединительная линия 172"/>
          <p:cNvCxnSpPr/>
          <p:nvPr/>
        </p:nvCxnSpPr>
        <p:spPr>
          <a:xfrm rot="5400000" flipH="1">
            <a:off x="5179834" y="1535282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4" name="TextBox 173"/>
          <p:cNvSpPr txBox="1"/>
          <p:nvPr/>
        </p:nvSpPr>
        <p:spPr>
          <a:xfrm>
            <a:off x="5214942" y="2643182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4</a:t>
            </a:r>
            <a:endParaRPr lang="ru-RU" sz="2000" dirty="0"/>
          </a:p>
        </p:txBody>
      </p:sp>
      <p:sp>
        <p:nvSpPr>
          <p:cNvPr id="175" name="TextBox 174"/>
          <p:cNvSpPr txBox="1"/>
          <p:nvPr/>
        </p:nvSpPr>
        <p:spPr>
          <a:xfrm>
            <a:off x="5643570" y="2643182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76" name="TextBox 175"/>
          <p:cNvSpPr txBox="1"/>
          <p:nvPr/>
        </p:nvSpPr>
        <p:spPr>
          <a:xfrm>
            <a:off x="4786314" y="2643182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77" name="TextBox 176"/>
          <p:cNvSpPr txBox="1"/>
          <p:nvPr/>
        </p:nvSpPr>
        <p:spPr>
          <a:xfrm>
            <a:off x="6357950" y="2643182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4</a:t>
            </a:r>
            <a:endParaRPr lang="ru-RU" sz="2000" dirty="0"/>
          </a:p>
        </p:txBody>
      </p:sp>
      <p:sp>
        <p:nvSpPr>
          <p:cNvPr id="178" name="TextBox 177"/>
          <p:cNvSpPr txBox="1"/>
          <p:nvPr/>
        </p:nvSpPr>
        <p:spPr>
          <a:xfrm>
            <a:off x="7072330" y="2643182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sp>
        <p:nvSpPr>
          <p:cNvPr id="179" name="TextBox 178"/>
          <p:cNvSpPr txBox="1"/>
          <p:nvPr/>
        </p:nvSpPr>
        <p:spPr>
          <a:xfrm>
            <a:off x="7429520" y="2643182"/>
            <a:ext cx="50045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5</a:t>
            </a:r>
            <a:endParaRPr lang="ru-RU" sz="2000" dirty="0"/>
          </a:p>
        </p:txBody>
      </p:sp>
      <p:sp>
        <p:nvSpPr>
          <p:cNvPr id="180" name="TextBox 179"/>
          <p:cNvSpPr txBox="1"/>
          <p:nvPr/>
        </p:nvSpPr>
        <p:spPr>
          <a:xfrm>
            <a:off x="5643570" y="2643182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5</a:t>
            </a:r>
            <a:endParaRPr lang="ru-RU" sz="2000" dirty="0"/>
          </a:p>
        </p:txBody>
      </p:sp>
      <p:cxnSp>
        <p:nvCxnSpPr>
          <p:cNvPr id="181" name="Скругленная соединительная линия 180"/>
          <p:cNvCxnSpPr/>
          <p:nvPr/>
        </p:nvCxnSpPr>
        <p:spPr>
          <a:xfrm rot="16200000">
            <a:off x="5608462" y="2392538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2" name="TextBox 181"/>
          <p:cNvSpPr txBox="1"/>
          <p:nvPr/>
        </p:nvSpPr>
        <p:spPr>
          <a:xfrm>
            <a:off x="6715140" y="2643182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+</a:t>
            </a:r>
            <a:endParaRPr lang="ru-RU" sz="2000" dirty="0"/>
          </a:p>
        </p:txBody>
      </p:sp>
      <p:sp>
        <p:nvSpPr>
          <p:cNvPr id="183" name="TextBox 182"/>
          <p:cNvSpPr txBox="1"/>
          <p:nvPr/>
        </p:nvSpPr>
        <p:spPr>
          <a:xfrm>
            <a:off x="5214942" y="3429000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9</a:t>
            </a:r>
            <a:endParaRPr lang="ru-RU" sz="2000" dirty="0"/>
          </a:p>
        </p:txBody>
      </p:sp>
      <p:sp>
        <p:nvSpPr>
          <p:cNvPr id="184" name="TextBox 183"/>
          <p:cNvSpPr txBox="1"/>
          <p:nvPr/>
        </p:nvSpPr>
        <p:spPr>
          <a:xfrm>
            <a:off x="6357950" y="3429000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9</a:t>
            </a:r>
            <a:endParaRPr lang="ru-RU" sz="2000" dirty="0"/>
          </a:p>
        </p:txBody>
      </p:sp>
      <p:sp>
        <p:nvSpPr>
          <p:cNvPr id="185" name="TextBox 184"/>
          <p:cNvSpPr txBox="1"/>
          <p:nvPr/>
        </p:nvSpPr>
        <p:spPr>
          <a:xfrm>
            <a:off x="6715140" y="3429000"/>
            <a:ext cx="32092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- </a:t>
            </a:r>
            <a:endParaRPr lang="ru-RU" sz="2000" dirty="0"/>
          </a:p>
        </p:txBody>
      </p:sp>
      <p:sp>
        <p:nvSpPr>
          <p:cNvPr id="186" name="TextBox 185"/>
          <p:cNvSpPr txBox="1"/>
          <p:nvPr/>
        </p:nvSpPr>
        <p:spPr>
          <a:xfrm>
            <a:off x="7429520" y="3429000"/>
            <a:ext cx="50045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8</a:t>
            </a:r>
            <a:endParaRPr lang="ru-RU" sz="2000" dirty="0"/>
          </a:p>
        </p:txBody>
      </p:sp>
      <p:sp>
        <p:nvSpPr>
          <p:cNvPr id="187" name="TextBox 186"/>
          <p:cNvSpPr txBox="1"/>
          <p:nvPr/>
        </p:nvSpPr>
        <p:spPr>
          <a:xfrm>
            <a:off x="5643570" y="3429000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88" name="TextBox 187"/>
          <p:cNvSpPr txBox="1"/>
          <p:nvPr/>
        </p:nvSpPr>
        <p:spPr>
          <a:xfrm>
            <a:off x="4786314" y="3429000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89" name="TextBox 188"/>
          <p:cNvSpPr txBox="1"/>
          <p:nvPr/>
        </p:nvSpPr>
        <p:spPr>
          <a:xfrm>
            <a:off x="4786314" y="3429000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8</a:t>
            </a:r>
            <a:endParaRPr lang="ru-RU" sz="2000" dirty="0"/>
          </a:p>
        </p:txBody>
      </p:sp>
      <p:sp>
        <p:nvSpPr>
          <p:cNvPr id="190" name="TextBox 189"/>
          <p:cNvSpPr txBox="1"/>
          <p:nvPr/>
        </p:nvSpPr>
        <p:spPr>
          <a:xfrm>
            <a:off x="7072330" y="3429000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cxnSp>
        <p:nvCxnSpPr>
          <p:cNvPr id="191" name="Скругленная соединительная линия 190"/>
          <p:cNvCxnSpPr/>
          <p:nvPr/>
        </p:nvCxnSpPr>
        <p:spPr>
          <a:xfrm rot="5400000" flipH="1">
            <a:off x="5108396" y="3178356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2" name="TextBox 191"/>
          <p:cNvSpPr txBox="1"/>
          <p:nvPr/>
        </p:nvSpPr>
        <p:spPr>
          <a:xfrm>
            <a:off x="5214942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6</a:t>
            </a:r>
            <a:endParaRPr lang="ru-RU" sz="2000" dirty="0"/>
          </a:p>
        </p:txBody>
      </p:sp>
      <p:sp>
        <p:nvSpPr>
          <p:cNvPr id="193" name="TextBox 192"/>
          <p:cNvSpPr txBox="1"/>
          <p:nvPr/>
        </p:nvSpPr>
        <p:spPr>
          <a:xfrm>
            <a:off x="5643570" y="4286256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94" name="TextBox 193"/>
          <p:cNvSpPr txBox="1"/>
          <p:nvPr/>
        </p:nvSpPr>
        <p:spPr>
          <a:xfrm>
            <a:off x="4786314" y="4286256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195" name="TextBox 194"/>
          <p:cNvSpPr txBox="1"/>
          <p:nvPr/>
        </p:nvSpPr>
        <p:spPr>
          <a:xfrm>
            <a:off x="6357950" y="4286256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6</a:t>
            </a:r>
            <a:endParaRPr lang="ru-RU" sz="2000" dirty="0"/>
          </a:p>
        </p:txBody>
      </p:sp>
      <p:sp>
        <p:nvSpPr>
          <p:cNvPr id="196" name="TextBox 195"/>
          <p:cNvSpPr txBox="1"/>
          <p:nvPr/>
        </p:nvSpPr>
        <p:spPr>
          <a:xfrm>
            <a:off x="7072330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sp>
        <p:nvSpPr>
          <p:cNvPr id="197" name="TextBox 196"/>
          <p:cNvSpPr txBox="1"/>
          <p:nvPr/>
        </p:nvSpPr>
        <p:spPr>
          <a:xfrm>
            <a:off x="7429520" y="4286256"/>
            <a:ext cx="50045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7</a:t>
            </a:r>
            <a:endParaRPr lang="ru-RU" sz="2000" dirty="0"/>
          </a:p>
        </p:txBody>
      </p:sp>
      <p:sp>
        <p:nvSpPr>
          <p:cNvPr id="198" name="TextBox 197"/>
          <p:cNvSpPr txBox="1"/>
          <p:nvPr/>
        </p:nvSpPr>
        <p:spPr>
          <a:xfrm>
            <a:off x="5643570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7</a:t>
            </a:r>
            <a:endParaRPr lang="ru-RU" sz="2000" dirty="0"/>
          </a:p>
        </p:txBody>
      </p:sp>
      <p:cxnSp>
        <p:nvCxnSpPr>
          <p:cNvPr id="199" name="Скругленная соединительная линия 198"/>
          <p:cNvCxnSpPr/>
          <p:nvPr/>
        </p:nvCxnSpPr>
        <p:spPr>
          <a:xfrm rot="16200000">
            <a:off x="5608462" y="4035612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0" name="TextBox 199"/>
          <p:cNvSpPr txBox="1"/>
          <p:nvPr/>
        </p:nvSpPr>
        <p:spPr>
          <a:xfrm>
            <a:off x="6715140" y="4286256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+</a:t>
            </a:r>
            <a:endParaRPr lang="ru-RU" sz="2000" dirty="0"/>
          </a:p>
        </p:txBody>
      </p:sp>
      <p:sp>
        <p:nvSpPr>
          <p:cNvPr id="201" name="TextBox 200"/>
          <p:cNvSpPr txBox="1"/>
          <p:nvPr/>
        </p:nvSpPr>
        <p:spPr>
          <a:xfrm>
            <a:off x="3714744" y="5072074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8</a:t>
            </a:r>
            <a:endParaRPr lang="ru-RU" sz="2000" dirty="0"/>
          </a:p>
        </p:txBody>
      </p:sp>
      <p:sp>
        <p:nvSpPr>
          <p:cNvPr id="202" name="TextBox 201"/>
          <p:cNvSpPr txBox="1"/>
          <p:nvPr/>
        </p:nvSpPr>
        <p:spPr>
          <a:xfrm>
            <a:off x="4857752" y="5072074"/>
            <a:ext cx="31290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8</a:t>
            </a:r>
            <a:endParaRPr lang="ru-RU" sz="2000" dirty="0"/>
          </a:p>
        </p:txBody>
      </p:sp>
      <p:sp>
        <p:nvSpPr>
          <p:cNvPr id="203" name="TextBox 202"/>
          <p:cNvSpPr txBox="1"/>
          <p:nvPr/>
        </p:nvSpPr>
        <p:spPr>
          <a:xfrm>
            <a:off x="5214942" y="5072074"/>
            <a:ext cx="32092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- </a:t>
            </a:r>
            <a:endParaRPr lang="ru-RU" sz="2000" dirty="0"/>
          </a:p>
        </p:txBody>
      </p:sp>
      <p:sp>
        <p:nvSpPr>
          <p:cNvPr id="204" name="TextBox 203"/>
          <p:cNvSpPr txBox="1"/>
          <p:nvPr/>
        </p:nvSpPr>
        <p:spPr>
          <a:xfrm>
            <a:off x="5929322" y="5072074"/>
            <a:ext cx="50045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7</a:t>
            </a:r>
            <a:endParaRPr lang="ru-RU" sz="2000" dirty="0"/>
          </a:p>
        </p:txBody>
      </p:sp>
      <p:sp>
        <p:nvSpPr>
          <p:cNvPr id="205" name="TextBox 204"/>
          <p:cNvSpPr txBox="1"/>
          <p:nvPr/>
        </p:nvSpPr>
        <p:spPr>
          <a:xfrm>
            <a:off x="4143372" y="5072074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206" name="TextBox 205"/>
          <p:cNvSpPr txBox="1"/>
          <p:nvPr/>
        </p:nvSpPr>
        <p:spPr>
          <a:xfrm>
            <a:off x="3286116" y="5072074"/>
            <a:ext cx="30008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  </a:t>
            </a:r>
            <a:endParaRPr lang="ru-RU" sz="2000" dirty="0"/>
          </a:p>
        </p:txBody>
      </p:sp>
      <p:sp>
        <p:nvSpPr>
          <p:cNvPr id="207" name="TextBox 206"/>
          <p:cNvSpPr txBox="1"/>
          <p:nvPr/>
        </p:nvSpPr>
        <p:spPr>
          <a:xfrm>
            <a:off x="3286116" y="5072074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7</a:t>
            </a:r>
            <a:endParaRPr lang="ru-RU" sz="2000" dirty="0"/>
          </a:p>
        </p:txBody>
      </p:sp>
      <p:sp>
        <p:nvSpPr>
          <p:cNvPr id="208" name="TextBox 207"/>
          <p:cNvSpPr txBox="1"/>
          <p:nvPr/>
        </p:nvSpPr>
        <p:spPr>
          <a:xfrm>
            <a:off x="5572132" y="5072074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1</a:t>
            </a:r>
            <a:endParaRPr lang="ru-RU" sz="2000" dirty="0"/>
          </a:p>
        </p:txBody>
      </p:sp>
      <p:cxnSp>
        <p:nvCxnSpPr>
          <p:cNvPr id="209" name="Скругленная соединительная линия 208"/>
          <p:cNvCxnSpPr/>
          <p:nvPr/>
        </p:nvCxnSpPr>
        <p:spPr>
          <a:xfrm rot="5400000" flipH="1">
            <a:off x="3608198" y="4821430"/>
            <a:ext cx="1588" cy="360000"/>
          </a:xfrm>
          <a:prstGeom prst="curvedConnector3">
            <a:avLst>
              <a:gd name="adj1" fmla="val 1559509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7500958" y="1785926"/>
            <a:ext cx="50045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dirty="0" smtClean="0"/>
              <a:t>= 5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1" dur="500" autoRev="1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2" dur="500" autoRev="1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500" autoRev="1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autoRev="1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5" dur="250" autoRev="1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96" dur="250" autoRev="1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7" dur="250" autoRev="1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autoRev="1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9" dur="500" autoRev="1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50" dur="500" autoRev="1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1" dur="500" autoRev="1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" dur="500" autoRev="1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7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3" dur="250" autoRev="1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4" dur="250" autoRev="1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5" dur="250" autoRev="1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250" autoRev="1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1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3" dur="250" autoRev="1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64" dur="250" autoRev="1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5" dur="250" autoRev="1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6" dur="250" autoRev="1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1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11" dur="500" autoRev="1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12" dur="500" autoRev="1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3" dur="500" autoRev="1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4" dur="500" autoRev="1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9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4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0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4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0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6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0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65" dur="250" autoRev="1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66" dur="250" autoRev="1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7" dur="250" autoRev="1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8" dur="250" autoRev="1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3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8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4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0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4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8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4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0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4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19" dur="500" autoRev="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20" dur="500" autoRev="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21" dur="500" autoRev="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2" dur="500" autoRev="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7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8" fill="hold">
                      <p:stCondLst>
                        <p:cond delay="indefinite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2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8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4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8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9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2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3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8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4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5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8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73" dur="250" autoRev="1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74" dur="250" autoRev="1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5" dur="250" autoRev="1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6" dur="250" autoRev="1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7" fill="hold">
                      <p:stCondLst>
                        <p:cond delay="indefinite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1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2" fill="hold">
                      <p:stCondLst>
                        <p:cond delay="indefinite"/>
                      </p:stCondLst>
                      <p:childTnLst>
                        <p:par>
                          <p:cTn id="483" fill="hold">
                            <p:stCondLst>
                              <p:cond delay="0"/>
                            </p:stCondLst>
                            <p:childTnLst>
                              <p:par>
                                <p:cTn id="48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6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8" fill="hold">
                      <p:stCondLst>
                        <p:cond delay="indefinite"/>
                      </p:stCondLst>
                      <p:childTnLst>
                        <p:par>
                          <p:cTn id="489" fill="hold">
                            <p:stCondLst>
                              <p:cond delay="0"/>
                            </p:stCondLst>
                            <p:childTnLst>
                              <p:par>
                                <p:cTn id="49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2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124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7" grpId="0" animBg="1"/>
      <p:bldP spid="137" grpId="1" animBg="1"/>
      <p:bldP spid="138" grpId="0" animBg="1"/>
      <p:bldP spid="139" grpId="0" animBg="1"/>
      <p:bldP spid="140" grpId="0" animBg="1"/>
      <p:bldP spid="140" grpId="1" animBg="1"/>
      <p:bldP spid="141" grpId="0" animBg="1"/>
      <p:bldP spid="142" grpId="0" animBg="1"/>
      <p:bldP spid="143" grpId="0" animBg="1"/>
      <p:bldP spid="144" grpId="0" animBg="1"/>
      <p:bldP spid="145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5" grpId="0" animBg="1"/>
      <p:bldP spid="155" grpId="1" animBg="1"/>
      <p:bldP spid="156" grpId="0" animBg="1"/>
      <p:bldP spid="157" grpId="0" animBg="1"/>
      <p:bldP spid="158" grpId="0" animBg="1"/>
      <p:bldP spid="158" grpId="1" animBg="1"/>
      <p:bldP spid="159" grpId="0" animBg="1"/>
      <p:bldP spid="160" grpId="0" animBg="1"/>
      <p:bldP spid="161" grpId="0" animBg="1"/>
      <p:bldP spid="162" grpId="0" animBg="1"/>
      <p:bldP spid="163" grpId="0" animBg="1"/>
      <p:bldP spid="165" grpId="0" animBg="1"/>
      <p:bldP spid="166" grpId="0" animBg="1"/>
      <p:bldP spid="167" grpId="0" animBg="1"/>
      <p:bldP spid="167" grpId="1" animBg="1"/>
      <p:bldP spid="169" grpId="0" animBg="1"/>
      <p:bldP spid="170" grpId="0" animBg="1"/>
      <p:bldP spid="171" grpId="0" animBg="1"/>
      <p:bldP spid="172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2" grpId="0" animBg="1"/>
      <p:bldP spid="182" grpId="1" animBg="1"/>
      <p:bldP spid="183" grpId="0" animBg="1"/>
      <p:bldP spid="184" grpId="0" animBg="1"/>
      <p:bldP spid="185" grpId="0" animBg="1"/>
      <p:bldP spid="185" grpId="1" animBg="1"/>
      <p:bldP spid="186" grpId="0" animBg="1"/>
      <p:bldP spid="187" grpId="0" animBg="1"/>
      <p:bldP spid="188" grpId="0" animBg="1"/>
      <p:bldP spid="189" grpId="0" animBg="1"/>
      <p:bldP spid="190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200" grpId="0" animBg="1"/>
      <p:bldP spid="200" grpId="1" animBg="1"/>
      <p:bldP spid="201" grpId="0" animBg="1"/>
      <p:bldP spid="202" grpId="0" animBg="1"/>
      <p:bldP spid="203" grpId="0" animBg="1"/>
      <p:bldP spid="203" grpId="1" animBg="1"/>
      <p:bldP spid="204" grpId="0" animBg="1"/>
      <p:bldP spid="205" grpId="0" animBg="1"/>
      <p:bldP spid="206" grpId="0" animBg="1"/>
      <p:bldP spid="207" grpId="0" animBg="1"/>
      <p:bldP spid="208" grpId="0" animBg="1"/>
      <p:bldP spid="8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845634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42910" y="178592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5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42910" y="228599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9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857488" y="178592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5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857488" y="228599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4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143504" y="178592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6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143504" y="228599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1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286644" y="1785926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10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358082" y="228599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9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08"/>
            <a:ext cx="8429684" cy="180295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14" name="Плюс 13"/>
          <p:cNvSpPr/>
          <p:nvPr/>
        </p:nvSpPr>
        <p:spPr>
          <a:xfrm>
            <a:off x="2428860" y="1428736"/>
            <a:ext cx="285752" cy="285752"/>
          </a:xfrm>
          <a:prstGeom prst="mathPl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Минус 14"/>
          <p:cNvSpPr/>
          <p:nvPr/>
        </p:nvSpPr>
        <p:spPr>
          <a:xfrm>
            <a:off x="4572000" y="1357298"/>
            <a:ext cx="271458" cy="428628"/>
          </a:xfrm>
          <a:prstGeom prst="mathMin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люс 15"/>
          <p:cNvSpPr/>
          <p:nvPr/>
        </p:nvSpPr>
        <p:spPr>
          <a:xfrm>
            <a:off x="4572000" y="1928802"/>
            <a:ext cx="285752" cy="285752"/>
          </a:xfrm>
          <a:prstGeom prst="mathPl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Минус 16"/>
          <p:cNvSpPr/>
          <p:nvPr/>
        </p:nvSpPr>
        <p:spPr>
          <a:xfrm>
            <a:off x="4572000" y="2285992"/>
            <a:ext cx="271458" cy="428628"/>
          </a:xfrm>
          <a:prstGeom prst="mathMin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люс 17"/>
          <p:cNvSpPr/>
          <p:nvPr/>
        </p:nvSpPr>
        <p:spPr>
          <a:xfrm>
            <a:off x="6429388" y="1928802"/>
            <a:ext cx="285752" cy="285752"/>
          </a:xfrm>
          <a:prstGeom prst="mathPl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071670" y="1785926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214810" y="1785926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214810" y="2285992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214810" y="2714620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215074" y="2285992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000372"/>
            <a:ext cx="8429684" cy="180295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cxnSp>
        <p:nvCxnSpPr>
          <p:cNvPr id="21" name="Прямая соединительная линия 20"/>
          <p:cNvCxnSpPr/>
          <p:nvPr/>
        </p:nvCxnSpPr>
        <p:spPr>
          <a:xfrm>
            <a:off x="2143108" y="3786190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143240" y="3357562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i="1" dirty="0" smtClean="0"/>
              <a:t>6</a:t>
            </a:r>
            <a:endParaRPr lang="ru-RU" sz="2000" i="1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214810" y="3786190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143768" y="3857628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i="1" dirty="0" smtClean="0"/>
              <a:t>7</a:t>
            </a:r>
            <a:endParaRPr lang="ru-RU" sz="2000" i="1" dirty="0"/>
          </a:p>
        </p:txBody>
      </p:sp>
      <p:sp>
        <p:nvSpPr>
          <p:cNvPr id="25" name="TextBox 24"/>
          <p:cNvSpPr txBox="1"/>
          <p:nvPr/>
        </p:nvSpPr>
        <p:spPr>
          <a:xfrm>
            <a:off x="5286380" y="4286256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i="1" dirty="0" smtClean="0"/>
              <a:t>5</a:t>
            </a:r>
            <a:endParaRPr lang="ru-RU" sz="2000" i="1" dirty="0"/>
          </a:p>
        </p:txBody>
      </p:sp>
      <p:sp>
        <p:nvSpPr>
          <p:cNvPr id="26" name="TextBox 25"/>
          <p:cNvSpPr txBox="1"/>
          <p:nvPr/>
        </p:nvSpPr>
        <p:spPr>
          <a:xfrm>
            <a:off x="5286380" y="3857628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i="1" dirty="0" smtClean="0"/>
              <a:t>5</a:t>
            </a:r>
            <a:endParaRPr lang="ru-RU" sz="2000" i="1" dirty="0"/>
          </a:p>
        </p:txBody>
      </p:sp>
      <p:sp>
        <p:nvSpPr>
          <p:cNvPr id="27" name="TextBox 26"/>
          <p:cNvSpPr txBox="1"/>
          <p:nvPr/>
        </p:nvSpPr>
        <p:spPr>
          <a:xfrm>
            <a:off x="5286380" y="3357562"/>
            <a:ext cx="31451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i="1" dirty="0" smtClean="0"/>
              <a:t>6</a:t>
            </a:r>
            <a:endParaRPr lang="ru-RU" sz="2000" i="1" dirty="0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4286248" y="4286256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286248" y="4714884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215074" y="4286256"/>
            <a:ext cx="135732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2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714356"/>
            <a:ext cx="8463697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714356"/>
            <a:ext cx="84867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714356"/>
            <a:ext cx="84867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714356"/>
            <a:ext cx="8505825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3000364" y="37861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714356"/>
            <a:ext cx="8505825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1142976" y="1428736"/>
            <a:ext cx="31290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2143108" y="1928802"/>
            <a:ext cx="31290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282" y="714356"/>
            <a:ext cx="84867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282" y="714356"/>
            <a:ext cx="84867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Box 24"/>
          <p:cNvSpPr txBox="1"/>
          <p:nvPr/>
        </p:nvSpPr>
        <p:spPr>
          <a:xfrm>
            <a:off x="4429124" y="1428736"/>
            <a:ext cx="31290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5500694" y="2571744"/>
            <a:ext cx="31290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282" y="714356"/>
            <a:ext cx="8505825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14282" y="714356"/>
            <a:ext cx="8505825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14282" y="714356"/>
            <a:ext cx="84867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14282" y="714356"/>
            <a:ext cx="84867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14282" y="714356"/>
            <a:ext cx="84867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14282" y="714356"/>
            <a:ext cx="84867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>
            <a:off x="2786050" y="1714488"/>
            <a:ext cx="31290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3643306" y="2214554"/>
            <a:ext cx="31290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7000892" y="1285860"/>
            <a:ext cx="31290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6500826" y="1928802"/>
            <a:ext cx="31290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7429520" y="1785926"/>
            <a:ext cx="31290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8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9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6" presetClass="exit" presetSubtype="2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7" dur="25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98" dur="25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25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25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6" presetClass="exit" presetSubtype="2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0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51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2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16" presetClass="exit" presetSubtype="2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5" grpId="0" animBg="1"/>
      <p:bldP spid="26" grpId="0" animBg="1"/>
      <p:bldP spid="28" grpId="0" animBg="1"/>
      <p:bldP spid="28" grpId="1" animBg="1"/>
      <p:bldP spid="28" grpId="2" animBg="1"/>
      <p:bldP spid="30" grpId="0" animBg="1"/>
      <p:bldP spid="30" grpId="1" animBg="1"/>
      <p:bldP spid="30" grpId="2" animBg="1"/>
      <p:bldP spid="32" grpId="0" animBg="1"/>
      <p:bldP spid="32" grpId="1" animBg="1"/>
      <p:bldP spid="32" grpId="2" animBg="1"/>
      <p:bldP spid="35" grpId="0" animBg="1"/>
      <p:bldP spid="3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71480"/>
            <a:ext cx="826014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928662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85852" y="150017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14480" y="192880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071670" y="150017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428860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786050" y="150017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143240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500430" y="150017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000628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357818" y="150017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715008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072198" y="150017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429388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6858016" y="150017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7215206" y="150017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572396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7929586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785786" y="2500306"/>
            <a:ext cx="97174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8 + .  = 9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785786" y="2857496"/>
            <a:ext cx="97174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.  + 3 = 9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785786" y="3214686"/>
            <a:ext cx="100013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5 + . = 9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785786" y="3571876"/>
            <a:ext cx="97174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.  + 2 = 9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85786" y="3929066"/>
            <a:ext cx="100013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1 + . = 9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785786" y="4286256"/>
            <a:ext cx="97174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.  + 7 = 9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785786" y="4643446"/>
            <a:ext cx="97174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4  + . = 9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785786" y="5000636"/>
            <a:ext cx="97174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.  + 6 = 9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5072066" y="2500306"/>
            <a:ext cx="108876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8 + .  = 10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5072066" y="2857496"/>
            <a:ext cx="108876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. + 3  = 10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5072066" y="3214686"/>
            <a:ext cx="108876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9 + .  = 10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5072066" y="4286256"/>
            <a:ext cx="108876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.  + 7 = 10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5072066" y="3571876"/>
            <a:ext cx="108876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 . + 6 = 10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5072066" y="3929066"/>
            <a:ext cx="108876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5 + .  = 10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5072066" y="4643446"/>
            <a:ext cx="108876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 . + 4 = 10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5072066" y="5000636"/>
            <a:ext cx="108876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 + .  = 10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5072066" y="5357826"/>
            <a:ext cx="108876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2 + .  = 10</a:t>
            </a:r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1071538" y="250030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1</a:t>
            </a:r>
            <a:endParaRPr lang="ru-RU" dirty="0">
              <a:latin typeface="+mn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85786" y="285749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6</a:t>
            </a:r>
            <a:endParaRPr lang="ru-RU" dirty="0">
              <a:latin typeface="+mn-l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500298" y="2500306"/>
            <a:ext cx="91884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9 – 8 = .</a:t>
            </a:r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3143240" y="250030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1</a:t>
            </a:r>
            <a:endParaRPr lang="ru-RU" dirty="0">
              <a:latin typeface="+mn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071538" y="321468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4</a:t>
            </a:r>
            <a:endParaRPr lang="ru-RU" dirty="0">
              <a:latin typeface="+mn-l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00298" y="2857496"/>
            <a:ext cx="91884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9 – 3 = .</a:t>
            </a:r>
            <a:endParaRPr lang="ru-RU" dirty="0"/>
          </a:p>
        </p:txBody>
      </p:sp>
      <p:sp>
        <p:nvSpPr>
          <p:cNvPr id="49" name="TextBox 48"/>
          <p:cNvSpPr txBox="1"/>
          <p:nvPr/>
        </p:nvSpPr>
        <p:spPr>
          <a:xfrm>
            <a:off x="3143240" y="285749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6</a:t>
            </a:r>
            <a:endParaRPr lang="ru-RU" dirty="0">
              <a:latin typeface="+mn-lt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500298" y="3214686"/>
            <a:ext cx="91884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9 – 5 = .</a:t>
            </a:r>
            <a:endParaRPr lang="ru-RU" dirty="0"/>
          </a:p>
        </p:txBody>
      </p:sp>
      <p:sp>
        <p:nvSpPr>
          <p:cNvPr id="51" name="TextBox 50"/>
          <p:cNvSpPr txBox="1"/>
          <p:nvPr/>
        </p:nvSpPr>
        <p:spPr>
          <a:xfrm>
            <a:off x="3143240" y="321468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4</a:t>
            </a:r>
            <a:endParaRPr lang="ru-RU" dirty="0">
              <a:latin typeface="+mn-lt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85786" y="35718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7</a:t>
            </a:r>
            <a:endParaRPr lang="ru-RU" dirty="0">
              <a:latin typeface="+mn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500298" y="3571876"/>
            <a:ext cx="91884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9 – 2 = .</a:t>
            </a:r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3143240" y="35718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7</a:t>
            </a:r>
            <a:endParaRPr lang="ru-RU" dirty="0">
              <a:latin typeface="+mn-lt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071538" y="392906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8</a:t>
            </a:r>
            <a:endParaRPr lang="ru-RU" dirty="0">
              <a:latin typeface="+mn-lt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500298" y="3929066"/>
            <a:ext cx="91884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9 – 1 = .</a:t>
            </a:r>
            <a:endParaRPr lang="ru-RU" dirty="0"/>
          </a:p>
        </p:txBody>
      </p:sp>
      <p:sp>
        <p:nvSpPr>
          <p:cNvPr id="57" name="TextBox 56"/>
          <p:cNvSpPr txBox="1"/>
          <p:nvPr/>
        </p:nvSpPr>
        <p:spPr>
          <a:xfrm>
            <a:off x="3143240" y="392906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8</a:t>
            </a:r>
            <a:endParaRPr lang="ru-RU" dirty="0">
              <a:latin typeface="+mn-lt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85786" y="428625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2</a:t>
            </a:r>
            <a:endParaRPr lang="ru-RU" dirty="0">
              <a:latin typeface="+mn-lt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500298" y="4286256"/>
            <a:ext cx="91884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9 – 7 = .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3143240" y="428625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2</a:t>
            </a:r>
            <a:endParaRPr lang="ru-RU" dirty="0">
              <a:latin typeface="+mn-lt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142976" y="46434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5</a:t>
            </a:r>
            <a:endParaRPr lang="ru-RU" dirty="0">
              <a:latin typeface="+mn-lt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500298" y="4643446"/>
            <a:ext cx="91884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9 – 4 = .</a:t>
            </a:r>
            <a:endParaRPr lang="ru-RU" dirty="0"/>
          </a:p>
        </p:txBody>
      </p:sp>
      <p:sp>
        <p:nvSpPr>
          <p:cNvPr id="63" name="TextBox 62"/>
          <p:cNvSpPr txBox="1"/>
          <p:nvPr/>
        </p:nvSpPr>
        <p:spPr>
          <a:xfrm>
            <a:off x="3143240" y="46434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5</a:t>
            </a:r>
            <a:endParaRPr lang="ru-RU" dirty="0">
              <a:latin typeface="+mn-lt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85786" y="50006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3</a:t>
            </a:r>
            <a:endParaRPr lang="ru-RU" dirty="0">
              <a:latin typeface="+mn-lt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500298" y="5000636"/>
            <a:ext cx="91884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9 – 6 = .</a:t>
            </a:r>
            <a:endParaRPr lang="ru-RU" dirty="0"/>
          </a:p>
        </p:txBody>
      </p:sp>
      <p:sp>
        <p:nvSpPr>
          <p:cNvPr id="66" name="TextBox 65"/>
          <p:cNvSpPr txBox="1"/>
          <p:nvPr/>
        </p:nvSpPr>
        <p:spPr>
          <a:xfrm>
            <a:off x="3143240" y="50006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3</a:t>
            </a:r>
            <a:endParaRPr lang="ru-RU" dirty="0">
              <a:latin typeface="+mn-lt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000892" y="2500306"/>
            <a:ext cx="103586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10 – 8 = .</a:t>
            </a:r>
            <a:endParaRPr lang="ru-RU" dirty="0"/>
          </a:p>
        </p:txBody>
      </p:sp>
      <p:sp>
        <p:nvSpPr>
          <p:cNvPr id="68" name="TextBox 67"/>
          <p:cNvSpPr txBox="1"/>
          <p:nvPr/>
        </p:nvSpPr>
        <p:spPr>
          <a:xfrm>
            <a:off x="7000892" y="5000636"/>
            <a:ext cx="103586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10 – 1 = .</a:t>
            </a:r>
            <a:endParaRPr lang="ru-RU" dirty="0"/>
          </a:p>
        </p:txBody>
      </p:sp>
      <p:sp>
        <p:nvSpPr>
          <p:cNvPr id="69" name="TextBox 68"/>
          <p:cNvSpPr txBox="1"/>
          <p:nvPr/>
        </p:nvSpPr>
        <p:spPr>
          <a:xfrm>
            <a:off x="7000892" y="4643446"/>
            <a:ext cx="103586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10 – 4 = .</a:t>
            </a:r>
            <a:endParaRPr lang="ru-RU" dirty="0"/>
          </a:p>
        </p:txBody>
      </p:sp>
      <p:sp>
        <p:nvSpPr>
          <p:cNvPr id="70" name="TextBox 69"/>
          <p:cNvSpPr txBox="1"/>
          <p:nvPr/>
        </p:nvSpPr>
        <p:spPr>
          <a:xfrm>
            <a:off x="7000892" y="4286256"/>
            <a:ext cx="103586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10 – 7 = .</a:t>
            </a:r>
            <a:endParaRPr lang="ru-RU" dirty="0"/>
          </a:p>
        </p:txBody>
      </p:sp>
      <p:sp>
        <p:nvSpPr>
          <p:cNvPr id="71" name="TextBox 70"/>
          <p:cNvSpPr txBox="1"/>
          <p:nvPr/>
        </p:nvSpPr>
        <p:spPr>
          <a:xfrm>
            <a:off x="7000892" y="3929066"/>
            <a:ext cx="103586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10 – 5 = .</a:t>
            </a:r>
            <a:endParaRPr lang="ru-RU" dirty="0"/>
          </a:p>
        </p:txBody>
      </p:sp>
      <p:sp>
        <p:nvSpPr>
          <p:cNvPr id="72" name="TextBox 71"/>
          <p:cNvSpPr txBox="1"/>
          <p:nvPr/>
        </p:nvSpPr>
        <p:spPr>
          <a:xfrm>
            <a:off x="7000892" y="3571876"/>
            <a:ext cx="103586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10 – 6 = .</a:t>
            </a:r>
            <a:endParaRPr lang="ru-RU" dirty="0"/>
          </a:p>
        </p:txBody>
      </p:sp>
      <p:sp>
        <p:nvSpPr>
          <p:cNvPr id="73" name="TextBox 72"/>
          <p:cNvSpPr txBox="1"/>
          <p:nvPr/>
        </p:nvSpPr>
        <p:spPr>
          <a:xfrm>
            <a:off x="7000892" y="3214686"/>
            <a:ext cx="103586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10 – 9 = .</a:t>
            </a:r>
            <a:endParaRPr lang="ru-RU" dirty="0"/>
          </a:p>
        </p:txBody>
      </p:sp>
      <p:sp>
        <p:nvSpPr>
          <p:cNvPr id="75" name="TextBox 74"/>
          <p:cNvSpPr txBox="1"/>
          <p:nvPr/>
        </p:nvSpPr>
        <p:spPr>
          <a:xfrm>
            <a:off x="7000892" y="5357826"/>
            <a:ext cx="103586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10 – 2 = .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7000892" y="2857496"/>
            <a:ext cx="103586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10 – 3 = .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5357818" y="2500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2</a:t>
            </a:r>
            <a:endParaRPr lang="ru-RU" dirty="0">
              <a:latin typeface="+mn-lt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786710" y="250030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2</a:t>
            </a:r>
            <a:endParaRPr lang="ru-RU" dirty="0">
              <a:latin typeface="+mn-lt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786710" y="285749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7</a:t>
            </a:r>
            <a:endParaRPr lang="ru-RU" dirty="0">
              <a:latin typeface="+mn-lt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5072066" y="285749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7</a:t>
            </a:r>
            <a:endParaRPr lang="ru-RU" dirty="0">
              <a:latin typeface="+mn-lt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7786710" y="321468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1</a:t>
            </a:r>
            <a:endParaRPr lang="ru-RU" dirty="0">
              <a:latin typeface="+mn-lt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357818" y="321468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1</a:t>
            </a:r>
            <a:endParaRPr lang="ru-RU" dirty="0">
              <a:latin typeface="+mn-lt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7786710" y="35718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4</a:t>
            </a:r>
            <a:endParaRPr lang="ru-RU" dirty="0">
              <a:latin typeface="+mn-lt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072066" y="35718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4</a:t>
            </a:r>
            <a:endParaRPr lang="ru-RU" dirty="0">
              <a:latin typeface="+mn-lt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786710" y="392906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5</a:t>
            </a:r>
            <a:endParaRPr lang="ru-RU" dirty="0">
              <a:latin typeface="+mn-lt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5357818" y="392906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5</a:t>
            </a:r>
            <a:endParaRPr lang="ru-RU" dirty="0">
              <a:latin typeface="+mn-lt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786710" y="428625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3</a:t>
            </a:r>
            <a:endParaRPr lang="ru-RU" dirty="0">
              <a:latin typeface="+mn-lt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5072066" y="428625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3</a:t>
            </a:r>
            <a:endParaRPr lang="ru-RU" dirty="0">
              <a:latin typeface="+mn-lt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7786710" y="464344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6</a:t>
            </a:r>
            <a:endParaRPr lang="ru-RU" dirty="0">
              <a:latin typeface="+mn-lt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5072066" y="464344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6</a:t>
            </a:r>
            <a:endParaRPr lang="ru-RU" dirty="0">
              <a:latin typeface="+mn-lt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7786710" y="50006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9</a:t>
            </a:r>
            <a:endParaRPr lang="ru-RU" dirty="0">
              <a:latin typeface="+mn-lt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357818" y="50006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9</a:t>
            </a:r>
            <a:endParaRPr lang="ru-RU" dirty="0">
              <a:latin typeface="+mn-lt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7786710" y="535782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8</a:t>
            </a:r>
            <a:endParaRPr lang="ru-RU" dirty="0">
              <a:latin typeface="+mn-lt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357818" y="535782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8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8" fill="hold">
                      <p:stCondLst>
                        <p:cond delay="indefinite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8" fill="hold">
                      <p:stCondLst>
                        <p:cond delay="indefinite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2" fill="hold">
                      <p:stCondLst>
                        <p:cond delay="indefinite"/>
                      </p:stCondLst>
                      <p:childTnLst>
                        <p:par>
                          <p:cTn id="453" fill="hold">
                            <p:stCondLst>
                              <p:cond delay="0"/>
                            </p:stCondLst>
                            <p:childTnLst>
                              <p:par>
                                <p:cTn id="4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8" fill="hold">
                      <p:stCondLst>
                        <p:cond delay="indefinite"/>
                      </p:stCondLst>
                      <p:childTnLst>
                        <p:par>
                          <p:cTn id="459" fill="hold">
                            <p:stCondLst>
                              <p:cond delay="0"/>
                            </p:stCondLst>
                            <p:childTnLst>
                              <p:par>
                                <p:cTn id="4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4" fill="hold">
                      <p:stCondLst>
                        <p:cond delay="indefinite"/>
                      </p:stCondLst>
                      <p:childTnLst>
                        <p:par>
                          <p:cTn id="465" fill="hold">
                            <p:stCondLst>
                              <p:cond delay="0"/>
                            </p:stCondLst>
                            <p:childTnLst>
                              <p:par>
                                <p:cTn id="46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6" fill="hold">
                      <p:stCondLst>
                        <p:cond delay="indefinite"/>
                      </p:stCondLst>
                      <p:childTnLst>
                        <p:par>
                          <p:cTn id="477" fill="hold">
                            <p:stCondLst>
                              <p:cond delay="0"/>
                            </p:stCondLst>
                            <p:childTnLst>
                              <p:par>
                                <p:cTn id="47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2" fill="hold">
                      <p:stCondLst>
                        <p:cond delay="indefinite"/>
                      </p:stCondLst>
                      <p:childTnLst>
                        <p:par>
                          <p:cTn id="483" fill="hold">
                            <p:stCondLst>
                              <p:cond delay="0"/>
                            </p:stCondLst>
                            <p:childTnLst>
                              <p:par>
                                <p:cTn id="48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8" fill="hold">
                      <p:stCondLst>
                        <p:cond delay="indefinite"/>
                      </p:stCondLst>
                      <p:childTnLst>
                        <p:par>
                          <p:cTn id="489" fill="hold">
                            <p:stCondLst>
                              <p:cond delay="0"/>
                            </p:stCondLst>
                            <p:childTnLst>
                              <p:par>
                                <p:cTn id="49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4" fill="hold">
                      <p:stCondLst>
                        <p:cond delay="indefinite"/>
                      </p:stCondLst>
                      <p:childTnLst>
                        <p:par>
                          <p:cTn id="495" fill="hold">
                            <p:stCondLst>
                              <p:cond delay="0"/>
                            </p:stCondLst>
                            <p:childTnLst>
                              <p:par>
                                <p:cTn id="49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6" fill="hold">
                      <p:stCondLst>
                        <p:cond delay="indefinite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40" grpId="0"/>
      <p:bldP spid="43" grpId="0"/>
      <p:bldP spid="44" grpId="0" animBg="1"/>
      <p:bldP spid="45" grpId="0"/>
      <p:bldP spid="46" grpId="0"/>
      <p:bldP spid="47" grpId="0" animBg="1"/>
      <p:bldP spid="49" grpId="0"/>
      <p:bldP spid="50" grpId="0" animBg="1"/>
      <p:bldP spid="51" grpId="0"/>
      <p:bldP spid="51" grpId="1"/>
      <p:bldP spid="52" grpId="0"/>
      <p:bldP spid="53" grpId="0" animBg="1"/>
      <p:bldP spid="54" grpId="0"/>
      <p:bldP spid="55" grpId="0"/>
      <p:bldP spid="56" grpId="0" animBg="1"/>
      <p:bldP spid="57" grpId="0"/>
      <p:bldP spid="58" grpId="0"/>
      <p:bldP spid="59" grpId="0" animBg="1"/>
      <p:bldP spid="60" grpId="0"/>
      <p:bldP spid="61" grpId="0"/>
      <p:bldP spid="62" grpId="0" animBg="1"/>
      <p:bldP spid="63" grpId="0"/>
      <p:bldP spid="64" grpId="0"/>
      <p:bldP spid="65" grpId="0" animBg="1"/>
      <p:bldP spid="66" grpId="0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5" grpId="0" animBg="1"/>
      <p:bldP spid="76" grpId="0" animBg="1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14290"/>
            <a:ext cx="6999509" cy="1417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714488"/>
            <a:ext cx="8286808" cy="1891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714348" y="3929066"/>
            <a:ext cx="1061509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3 + 2 = 5</a:t>
            </a:r>
            <a:endParaRPr lang="ru-RU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2428860" y="3929066"/>
            <a:ext cx="1061509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7 + 2 = 9</a:t>
            </a:r>
            <a:endParaRPr lang="ru-RU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4000496" y="3929066"/>
            <a:ext cx="1061509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6 + 2 = 8</a:t>
            </a:r>
            <a:endParaRPr lang="ru-RU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5643570" y="3929066"/>
            <a:ext cx="1061509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5 + 2 = 7</a:t>
            </a:r>
            <a:endParaRPr lang="ru-RU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7215206" y="3929066"/>
            <a:ext cx="1061509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4 + 2 = 6</a:t>
            </a:r>
            <a:endParaRPr lang="ru-RU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928662" y="235743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2500298" y="235743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4143372" y="235743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5715008" y="22859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7358082" y="235743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Прямая соединительная линия 43"/>
          <p:cNvCxnSpPr/>
          <p:nvPr/>
        </p:nvCxnSpPr>
        <p:spPr>
          <a:xfrm>
            <a:off x="1214414" y="3429000"/>
            <a:ext cx="450059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4643438" y="3500438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1535964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 flipH="1" flipV="1">
            <a:off x="4286880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1928952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 flipH="1" flipV="1">
            <a:off x="2321940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2714928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3893892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3107916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3500904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679868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5072860" y="342820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428728" y="34290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85918" y="342900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43108" y="34290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71736" y="342900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00364" y="3429000"/>
            <a:ext cx="3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28992" y="34290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86182" y="342900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43372" y="342900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29190" y="34290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10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500298" y="2857496"/>
            <a:ext cx="857256" cy="2857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8</a:t>
            </a:r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rot="10800000">
            <a:off x="1142976" y="3214686"/>
            <a:ext cx="35719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4714876" y="3214686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572000" y="2786058"/>
            <a:ext cx="298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dobe Fan Heiti Std B" pitchFamily="34" charset="-128"/>
                <a:ea typeface="Adobe Fan Heiti Std B" pitchFamily="34" charset="-128"/>
              </a:rPr>
              <a:t>.</a:t>
            </a:r>
            <a:endParaRPr lang="ru-RU" sz="3600" dirty="0">
              <a:solidFill>
                <a:srgbClr val="C0000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47910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571612"/>
            <a:ext cx="2667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857364"/>
            <a:ext cx="74485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4214818"/>
            <a:ext cx="807898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" name="TextBox 36"/>
          <p:cNvSpPr txBox="1"/>
          <p:nvPr/>
        </p:nvSpPr>
        <p:spPr>
          <a:xfrm>
            <a:off x="4643438" y="342900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9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71538" y="2857496"/>
            <a:ext cx="2143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70C0"/>
                </a:solidFill>
                <a:latin typeface="Adobe Fan Heiti Std B" pitchFamily="34" charset="-128"/>
                <a:ea typeface="Adobe Fan Heiti Std B" pitchFamily="34" charset="-128"/>
              </a:rPr>
              <a:t>.   </a:t>
            </a:r>
            <a:endParaRPr lang="ru-RU" sz="4800" dirty="0">
              <a:solidFill>
                <a:srgbClr val="0070C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8" grpId="0"/>
      <p:bldP spid="36" grpId="0" animBg="1"/>
      <p:bldP spid="34" grpId="0"/>
      <p:bldP spid="37" grpId="0"/>
      <p:bldP spid="3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14356"/>
            <a:ext cx="78867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714356"/>
            <a:ext cx="78867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714356"/>
            <a:ext cx="78867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714356"/>
            <a:ext cx="78867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786050" y="1785926"/>
            <a:ext cx="31290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071538" y="3000372"/>
            <a:ext cx="31290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643570" y="564357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4857752" y="2857496"/>
            <a:ext cx="71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714356"/>
            <a:ext cx="790575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10" y="714356"/>
            <a:ext cx="790575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10" y="714356"/>
            <a:ext cx="790575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5286380" y="1857364"/>
            <a:ext cx="31290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571868" y="1714488"/>
            <a:ext cx="31290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2910" y="714356"/>
            <a:ext cx="78867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42910" y="714356"/>
            <a:ext cx="78867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42910" y="714356"/>
            <a:ext cx="78867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6143636" y="1857364"/>
            <a:ext cx="31290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7858148" y="1857364"/>
            <a:ext cx="31290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214414" y="3857628"/>
            <a:ext cx="150137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За </a:t>
            </a:r>
            <a:r>
              <a:rPr lang="ru-RU" dirty="0" err="1" smtClean="0"/>
              <a:t>розм</a:t>
            </a:r>
            <a:r>
              <a:rPr lang="uk-UA" dirty="0" err="1" smtClean="0"/>
              <a:t>іром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786182" y="3857628"/>
            <a:ext cx="142218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 smtClean="0"/>
              <a:t>За формою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6357950" y="3857628"/>
            <a:ext cx="154151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 smtClean="0"/>
              <a:t>За кольором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8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4" grpId="0" animBg="1"/>
      <p:bldP spid="21" grpId="0" animBg="1"/>
      <p:bldP spid="19" grpId="0" animBg="1"/>
      <p:bldP spid="23" grpId="0" animBg="1"/>
      <p:bldP spid="24" grpId="0" animBg="1"/>
      <p:bldP spid="2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928934"/>
            <a:ext cx="8643998" cy="32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8643998" cy="32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4" name="Дуга 63"/>
          <p:cNvSpPr/>
          <p:nvPr/>
        </p:nvSpPr>
        <p:spPr>
          <a:xfrm rot="10800000">
            <a:off x="2571736" y="2428868"/>
            <a:ext cx="857256" cy="714380"/>
          </a:xfrm>
          <a:prstGeom prst="arc">
            <a:avLst>
              <a:gd name="adj1" fmla="val 10630268"/>
              <a:gd name="adj2" fmla="val 0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Дуга 66"/>
          <p:cNvSpPr/>
          <p:nvPr/>
        </p:nvSpPr>
        <p:spPr>
          <a:xfrm rot="10800000">
            <a:off x="2143108" y="2071678"/>
            <a:ext cx="1643074" cy="1357322"/>
          </a:xfrm>
          <a:prstGeom prst="arc">
            <a:avLst>
              <a:gd name="adj1" fmla="val 10782741"/>
              <a:gd name="adj2" fmla="val 21579322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2000232" y="250030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357422" y="2500306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714612" y="250030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214678" y="2500306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643306" y="2500306"/>
            <a:ext cx="3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928670"/>
            <a:ext cx="81248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000372"/>
            <a:ext cx="1366834" cy="104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3000372"/>
            <a:ext cx="131961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5" name="TextBox 104"/>
          <p:cNvSpPr txBox="1"/>
          <p:nvPr/>
        </p:nvSpPr>
        <p:spPr>
          <a:xfrm>
            <a:off x="4714876" y="2071678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1 +  5  =  </a:t>
            </a:r>
            <a:endParaRPr lang="ru-RU" dirty="0">
              <a:latin typeface="+mn-lt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4714876" y="2500306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5  +  1 =  6</a:t>
            </a:r>
            <a:endParaRPr lang="ru-RU" dirty="0">
              <a:latin typeface="+mn-lt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4714876" y="2500306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2  +  4 = </a:t>
            </a:r>
            <a:endParaRPr lang="ru-RU" dirty="0">
              <a:latin typeface="+mn-lt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4714876" y="2857496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4  +  2 =  6</a:t>
            </a:r>
            <a:endParaRPr lang="ru-RU" dirty="0">
              <a:latin typeface="+mn-lt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4714876" y="2857496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3 +  3 =  6</a:t>
            </a:r>
            <a:endParaRPr lang="ru-RU" dirty="0">
              <a:latin typeface="+mn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00694" y="207167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6</a:t>
            </a:r>
            <a:endParaRPr lang="ru-RU" dirty="0">
              <a:latin typeface="+mn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572132" y="250030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6</a:t>
            </a:r>
            <a:endParaRPr lang="ru-RU" dirty="0">
              <a:latin typeface="+mn-lt"/>
            </a:endParaRPr>
          </a:p>
        </p:txBody>
      </p:sp>
      <p:sp>
        <p:nvSpPr>
          <p:cNvPr id="92" name="Дуга 91"/>
          <p:cNvSpPr/>
          <p:nvPr/>
        </p:nvSpPr>
        <p:spPr>
          <a:xfrm rot="10800000">
            <a:off x="2357422" y="3000372"/>
            <a:ext cx="1214446" cy="857256"/>
          </a:xfrm>
          <a:prstGeom prst="arc">
            <a:avLst>
              <a:gd name="adj1" fmla="val 10718667"/>
              <a:gd name="adj2" fmla="val 0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Дуга 92"/>
          <p:cNvSpPr/>
          <p:nvPr/>
        </p:nvSpPr>
        <p:spPr>
          <a:xfrm rot="10800000">
            <a:off x="1928794" y="2857496"/>
            <a:ext cx="2071702" cy="1143008"/>
          </a:xfrm>
          <a:prstGeom prst="arc">
            <a:avLst>
              <a:gd name="adj1" fmla="val 10744053"/>
              <a:gd name="adj2" fmla="val 0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Дуга 93"/>
          <p:cNvSpPr/>
          <p:nvPr/>
        </p:nvSpPr>
        <p:spPr>
          <a:xfrm rot="10800000">
            <a:off x="1500166" y="2643182"/>
            <a:ext cx="2928958" cy="1500198"/>
          </a:xfrm>
          <a:prstGeom prst="arc">
            <a:avLst>
              <a:gd name="adj1" fmla="val 10730915"/>
              <a:gd name="adj2" fmla="val 82559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TextBox 96"/>
          <p:cNvSpPr txBox="1"/>
          <p:nvPr/>
        </p:nvSpPr>
        <p:spPr>
          <a:xfrm>
            <a:off x="1714448" y="307181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071638" y="307181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571704" y="307181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000332" y="3071810"/>
            <a:ext cx="3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3428960" y="307181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857588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4214778" y="307181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1357290" y="307181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1" name="Дуга 110"/>
          <p:cNvSpPr/>
          <p:nvPr/>
        </p:nvSpPr>
        <p:spPr>
          <a:xfrm rot="10800000">
            <a:off x="2786050" y="3143248"/>
            <a:ext cx="357190" cy="500066"/>
          </a:xfrm>
          <a:prstGeom prst="arc">
            <a:avLst>
              <a:gd name="adj1" fmla="val 10718667"/>
              <a:gd name="adj2" fmla="val 0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TextBox 111"/>
          <p:cNvSpPr txBox="1"/>
          <p:nvPr/>
        </p:nvSpPr>
        <p:spPr>
          <a:xfrm>
            <a:off x="4714876" y="2071678"/>
            <a:ext cx="91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1 +  8  =</a:t>
            </a:r>
            <a:endParaRPr lang="ru-RU" dirty="0">
              <a:latin typeface="+mn-lt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4714876" y="2428868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8 +  1  =  9</a:t>
            </a:r>
            <a:endParaRPr lang="ru-RU" dirty="0">
              <a:latin typeface="+mn-lt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4714876" y="2428868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2 +  7  =  </a:t>
            </a:r>
            <a:endParaRPr lang="ru-RU" dirty="0">
              <a:latin typeface="+mn-lt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714876" y="2857496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7 +  2  =  9</a:t>
            </a:r>
            <a:endParaRPr lang="ru-RU" dirty="0">
              <a:latin typeface="+mn-lt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4714876" y="2857496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3 +  6  =  </a:t>
            </a:r>
            <a:endParaRPr lang="ru-RU" dirty="0">
              <a:latin typeface="+mn-lt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4714876" y="3214686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6 +  3  =  9</a:t>
            </a:r>
            <a:endParaRPr lang="ru-RU" dirty="0">
              <a:latin typeface="+mn-lt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4714876" y="3214686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4 +  5  = </a:t>
            </a:r>
            <a:endParaRPr lang="ru-RU" dirty="0">
              <a:latin typeface="+mn-lt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4714876" y="3571876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5 +  4  =  9</a:t>
            </a:r>
            <a:endParaRPr lang="ru-RU" dirty="0">
              <a:latin typeface="+mn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500694" y="207167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9</a:t>
            </a:r>
            <a:endParaRPr lang="ru-RU" dirty="0">
              <a:latin typeface="+mn-l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500694" y="24288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9</a:t>
            </a:r>
            <a:endParaRPr lang="ru-RU" dirty="0">
              <a:latin typeface="+mn-lt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500694" y="285749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9</a:t>
            </a:r>
            <a:endParaRPr lang="ru-RU" dirty="0">
              <a:latin typeface="+mn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500694" y="321468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9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1" dur="250" autoRev="1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42" dur="250" autoRev="1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3" dur="250" autoRev="1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8" dur="250" autoRev="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49" dur="250" autoRev="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0" dur="250" autoRev="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autoRev="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1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82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3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5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86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7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1" dur="10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92" dur="10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93" dur="10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0.00093 C 0.02709 0.00533 0.05435 0.00973 0.0698 -0.00046 C 0.08542 -0.01064 0.08924 -0.04976 0.09323 -0.05926 " pathEditMode="relative" rAng="0" ptsTypes="aaA">
                                      <p:cBhvr>
                                        <p:cTn id="97" dur="2000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-26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4" dur="250" autoRev="1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05" dur="250" autoRev="1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6" dur="250" autoRev="1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250" autoRev="1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1" dur="250" autoRev="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12" dur="250" autoRev="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3" dur="250" autoRev="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250" autoRev="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4" dur="10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45" dur="10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6" dur="10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4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5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4" dur="10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55" dur="10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56" dur="10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0.00023 C 0.02517 0.00371 0.05069 0.00787 0.06528 -0.00023 C 0.07986 -0.00833 0.08368 -0.04028 0.08767 -0.04815 " pathEditMode="relative" rAng="0" ptsTypes="aaA">
                                      <p:cBhvr>
                                        <p:cTn id="160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" y="-20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7" dur="250" autoRev="1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68" dur="250" autoRev="1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9" dur="250" autoRev="1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250" autoRev="1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6" presetClass="exit" presetSubtype="2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9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9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9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0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04" dur="5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0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6" presetClass="exit" presetSubtype="2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6" presetClass="exit" presetSubtype="2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6" presetClass="exit" presetSubtype="2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6" dur="250" autoRev="1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67" dur="250" autoRev="1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8" dur="250" autoRev="1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9" dur="250" autoRev="1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73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74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75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6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1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6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6" dur="10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07" dur="10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08" dur="10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10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1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1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16" dur="10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17" dur="10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18" dur="10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.00092 C 0.03264 0.00555 0.06545 0.01064 0.08038 0.00208 C 0.09548 -0.00602 0.08785 -0.03936 0.08923 -0.04723 " pathEditMode="relative" rAng="0" ptsTypes="aaA">
                                      <p:cBhvr>
                                        <p:cTn id="322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-19"/>
                                    </p:animMotion>
                                  </p:childTnLst>
                                </p:cTn>
                              </p:par>
                              <p:par>
                                <p:cTn id="323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9" dur="250" autoRev="1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330" dur="250" autoRev="1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1" dur="250" autoRev="1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2" dur="250" autoRev="1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36" dur="25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337" dur="25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8" dur="25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9" dur="250" autoRev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4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9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9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9" dur="10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70" dur="10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71" dur="10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7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74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75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77" dur="10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78" dur="10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79" dur="10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48148E-6 C 0.02569 -0.00046 0.05156 -0.0007 0.06389 -0.00139 C 0.07656 -0.00208 0.07083 0.00579 0.07465 -0.00417 C 0.07864 -0.01343 0.08298 -0.03588 0.08767 -0.05718 " pathEditMode="relative" rAng="0" ptsTypes="aaaA">
                                      <p:cBhvr>
                                        <p:cTn id="383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" y="-26"/>
                                    </p:animMotion>
                                  </p:childTnLst>
                                </p:cTn>
                              </p:par>
                              <p:par>
                                <p:cTn id="384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0" dur="250" autoRev="1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391" dur="250" autoRev="1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2" dur="250" autoRev="1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3" dur="250" autoRev="1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7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398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9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0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5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0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30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31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32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3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3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35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36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40" dur="10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41" dur="10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42" dur="10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0.00046 C 0.03229 0.00579 0.06493 0.0125 0.08021 0.00278 C 0.09548 -0.00695 0.09323 -0.03218 0.09114 -0.05671 " pathEditMode="relative" rAng="0" ptsTypes="aaA">
                                      <p:cBhvr>
                                        <p:cTn id="446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-22"/>
                                    </p:animMotion>
                                  </p:childTnLst>
                                </p:cTn>
                              </p:par>
                              <p:par>
                                <p:cTn id="447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3" dur="25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454" dur="25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5" dur="25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6" dur="25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60" dur="250" autoRev="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461" dur="250" autoRev="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62" dur="250" autoRev="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3" dur="250" autoRev="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4" fill="hold">
                      <p:stCondLst>
                        <p:cond delay="indefinite"/>
                      </p:stCondLst>
                      <p:childTnLst>
                        <p:par>
                          <p:cTn id="465" fill="hold">
                            <p:stCondLst>
                              <p:cond delay="0"/>
                            </p:stCondLst>
                            <p:childTnLst>
                              <p:par>
                                <p:cTn id="46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8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3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93" dur="10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94" dur="10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95" dur="10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6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97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98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9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03" dur="10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504" dur="10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05" dur="10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6" fill="hold">
                      <p:stCondLst>
                        <p:cond delay="indefinite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.00139 C 0.02934 0.00509 0.05903 0.00903 0.07326 0.0007 C 0.08767 -0.00741 0.08663 -0.02708 0.08576 -0.04583 " pathEditMode="relative" rAng="0" ptsTypes="aaA">
                                      <p:cBhvr>
                                        <p:cTn id="509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" y="-20"/>
                                    </p:animMotion>
                                  </p:childTnLst>
                                </p:cTn>
                              </p:par>
                              <p:par>
                                <p:cTn id="510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4" grpId="1" animBg="1"/>
      <p:bldP spid="64" grpId="2" animBg="1"/>
      <p:bldP spid="67" grpId="0" animBg="1"/>
      <p:bldP spid="67" grpId="1" animBg="1"/>
      <p:bldP spid="67" grpId="2" animBg="1"/>
      <p:bldP spid="68" grpId="0"/>
      <p:bldP spid="68" grpId="1"/>
      <p:bldP spid="68" grpId="2"/>
      <p:bldP spid="69" grpId="0"/>
      <p:bldP spid="69" grpId="1"/>
      <p:bldP spid="69" grpId="2"/>
      <p:bldP spid="73" grpId="0"/>
      <p:bldP spid="73" grpId="1"/>
      <p:bldP spid="73" grpId="2"/>
      <p:bldP spid="77" grpId="0"/>
      <p:bldP spid="77" grpId="1"/>
      <p:bldP spid="77" grpId="2"/>
      <p:bldP spid="79" grpId="0"/>
      <p:bldP spid="79" grpId="1"/>
      <p:bldP spid="79" grpId="2"/>
      <p:bldP spid="105" grpId="0"/>
      <p:bldP spid="105" grpId="1"/>
      <p:bldP spid="105" grpId="2"/>
      <p:bldP spid="106" grpId="0" build="allAtOnce"/>
      <p:bldP spid="106" grpId="1" build="allAtOnce"/>
      <p:bldP spid="106" grpId="2" build="allAtOnce"/>
      <p:bldP spid="107" grpId="0"/>
      <p:bldP spid="107" grpId="1"/>
      <p:bldP spid="107" grpId="2"/>
      <p:bldP spid="108" grpId="0"/>
      <p:bldP spid="108" grpId="1"/>
      <p:bldP spid="108" grpId="2"/>
      <p:bldP spid="108" grpId="3"/>
      <p:bldP spid="109" grpId="0"/>
      <p:bldP spid="109" grpId="1"/>
      <p:bldP spid="40" grpId="0"/>
      <p:bldP spid="40" grpId="1"/>
      <p:bldP spid="40" grpId="2"/>
      <p:bldP spid="40" grpId="3"/>
      <p:bldP spid="41" grpId="0"/>
      <p:bldP spid="41" grpId="1"/>
      <p:bldP spid="41" grpId="2"/>
      <p:bldP spid="41" grpId="3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7" grpId="0"/>
      <p:bldP spid="97" grpId="1"/>
      <p:bldP spid="98" grpId="0"/>
      <p:bldP spid="98" grpId="1"/>
      <p:bldP spid="99" grpId="0"/>
      <p:bldP spid="99" grpId="1"/>
      <p:bldP spid="100" grpId="0"/>
      <p:bldP spid="100" grpId="1"/>
      <p:bldP spid="101" grpId="0"/>
      <p:bldP spid="101" grpId="1"/>
      <p:bldP spid="102" grpId="0"/>
      <p:bldP spid="102" grpId="1"/>
      <p:bldP spid="103" grpId="0"/>
      <p:bldP spid="103" grpId="1"/>
      <p:bldP spid="96" grpId="0"/>
      <p:bldP spid="96" grpId="1"/>
      <p:bldP spid="111" grpId="0" animBg="1"/>
      <p:bldP spid="111" grpId="1" animBg="1"/>
      <p:bldP spid="112" grpId="0"/>
      <p:bldP spid="112" grpId="1"/>
      <p:bldP spid="113" grpId="0"/>
      <p:bldP spid="113" grpId="1"/>
      <p:bldP spid="113" grpId="2"/>
      <p:bldP spid="114" grpId="0"/>
      <p:bldP spid="114" grpId="1"/>
      <p:bldP spid="115" grpId="0"/>
      <p:bldP spid="115" grpId="1"/>
      <p:bldP spid="115" grpId="2"/>
      <p:bldP spid="116" grpId="0"/>
      <p:bldP spid="116" grpId="1"/>
      <p:bldP spid="117" grpId="0"/>
      <p:bldP spid="117" grpId="1"/>
      <p:bldP spid="117" grpId="2"/>
      <p:bldP spid="118" grpId="0"/>
      <p:bldP spid="118" grpId="1"/>
      <p:bldP spid="119" grpId="0"/>
      <p:bldP spid="119" grpId="1"/>
      <p:bldP spid="119" grpId="2"/>
      <p:bldP spid="43" grpId="0"/>
      <p:bldP spid="43" grpId="1"/>
      <p:bldP spid="43" grpId="2"/>
      <p:bldP spid="44" grpId="0"/>
      <p:bldP spid="44" grpId="1"/>
      <p:bldP spid="44" grpId="2"/>
      <p:bldP spid="45" grpId="0"/>
      <p:bldP spid="45" grpId="1"/>
      <p:bldP spid="45" grpId="2"/>
      <p:bldP spid="46" grpId="0"/>
      <p:bldP spid="46" grpId="1"/>
      <p:bldP spid="46" grpId="2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215370" cy="2406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57224" y="9286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3</a:t>
            </a:r>
            <a:endParaRPr lang="ru-RU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135729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8</a:t>
            </a:r>
            <a:endParaRPr lang="ru-RU" i="1" dirty="0"/>
          </a:p>
        </p:txBody>
      </p:sp>
      <p:sp>
        <p:nvSpPr>
          <p:cNvPr id="5" name="TextBox 4"/>
          <p:cNvSpPr txBox="1"/>
          <p:nvPr/>
        </p:nvSpPr>
        <p:spPr>
          <a:xfrm>
            <a:off x="857224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4</a:t>
            </a:r>
            <a:endParaRPr lang="ru-RU" i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2859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2</a:t>
            </a:r>
            <a:endParaRPr lang="ru-RU" i="1" dirty="0"/>
          </a:p>
        </p:txBody>
      </p:sp>
      <p:sp>
        <p:nvSpPr>
          <p:cNvPr id="8" name="TextBox 7"/>
          <p:cNvSpPr txBox="1"/>
          <p:nvPr/>
        </p:nvSpPr>
        <p:spPr>
          <a:xfrm>
            <a:off x="3000364" y="9286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7</a:t>
            </a:r>
            <a:endParaRPr lang="ru-RU" i="1" dirty="0"/>
          </a:p>
        </p:txBody>
      </p:sp>
      <p:sp>
        <p:nvSpPr>
          <p:cNvPr id="9" name="TextBox 8"/>
          <p:cNvSpPr txBox="1"/>
          <p:nvPr/>
        </p:nvSpPr>
        <p:spPr>
          <a:xfrm>
            <a:off x="2500298" y="135729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7</a:t>
            </a:r>
            <a:endParaRPr lang="ru-RU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2928926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6</a:t>
            </a:r>
            <a:endParaRPr lang="ru-RU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2428860" y="22859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1</a:t>
            </a:r>
            <a:endParaRPr lang="ru-RU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5000628" y="9286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7</a:t>
            </a:r>
            <a:endParaRPr lang="ru-RU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4572000" y="135729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5</a:t>
            </a:r>
            <a:endParaRPr lang="ru-RU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5000628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6</a:t>
            </a:r>
            <a:endParaRPr lang="ru-RU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5000628" y="22859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2</a:t>
            </a:r>
            <a:endParaRPr lang="ru-RU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6858016" y="9286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3</a:t>
            </a:r>
            <a:endParaRPr lang="ru-RU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6429388" y="14287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4</a:t>
            </a:r>
            <a:endParaRPr lang="ru-RU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6858016" y="18573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8</a:t>
            </a:r>
            <a:endParaRPr lang="ru-RU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6357950" y="22859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5</a:t>
            </a:r>
            <a:endParaRPr lang="ru-RU" i="1" dirty="0"/>
          </a:p>
        </p:txBody>
      </p:sp>
      <p:graphicFrame>
        <p:nvGraphicFramePr>
          <p:cNvPr id="42" name="Таблица 41"/>
          <p:cNvGraphicFramePr>
            <a:graphicFrameLocks noGrp="1"/>
          </p:cNvGraphicFramePr>
          <p:nvPr/>
        </p:nvGraphicFramePr>
        <p:xfrm>
          <a:off x="5643570" y="3357562"/>
          <a:ext cx="714380" cy="25603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57190"/>
                <a:gridCol w="357190"/>
              </a:tblGrid>
              <a:tr h="357190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3" name="Таблица 42"/>
          <p:cNvGraphicFramePr>
            <a:graphicFrameLocks noGrp="1"/>
          </p:cNvGraphicFramePr>
          <p:nvPr/>
        </p:nvGraphicFramePr>
        <p:xfrm>
          <a:off x="5643570" y="2857496"/>
          <a:ext cx="714379" cy="51816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14379"/>
              </a:tblGrid>
              <a:tr h="35719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  </a:t>
                      </a:r>
                      <a:r>
                        <a:rPr lang="ru-RU" sz="2400" dirty="0" smtClean="0"/>
                        <a:t>9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5643570" y="34290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6000760" y="34290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46" name="TextBox 45"/>
          <p:cNvSpPr txBox="1"/>
          <p:nvPr/>
        </p:nvSpPr>
        <p:spPr>
          <a:xfrm>
            <a:off x="5643570" y="378619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6000760" y="378619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5643570" y="414338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9" name="TextBox 48"/>
          <p:cNvSpPr txBox="1"/>
          <p:nvPr/>
        </p:nvSpPr>
        <p:spPr>
          <a:xfrm>
            <a:off x="6000760" y="414338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50" name="TextBox 49"/>
          <p:cNvSpPr txBox="1"/>
          <p:nvPr/>
        </p:nvSpPr>
        <p:spPr>
          <a:xfrm>
            <a:off x="5643570" y="45005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51" name="TextBox 50"/>
          <p:cNvSpPr txBox="1"/>
          <p:nvPr/>
        </p:nvSpPr>
        <p:spPr>
          <a:xfrm>
            <a:off x="6000760" y="45005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>
            <a:off x="5643570" y="485776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53" name="TextBox 52"/>
          <p:cNvSpPr txBox="1"/>
          <p:nvPr/>
        </p:nvSpPr>
        <p:spPr>
          <a:xfrm>
            <a:off x="6000760" y="485776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5643570" y="521495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55" name="TextBox 54"/>
          <p:cNvSpPr txBox="1"/>
          <p:nvPr/>
        </p:nvSpPr>
        <p:spPr>
          <a:xfrm>
            <a:off x="6000760" y="521495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56" name="TextBox 55"/>
          <p:cNvSpPr txBox="1"/>
          <p:nvPr/>
        </p:nvSpPr>
        <p:spPr>
          <a:xfrm>
            <a:off x="5643570" y="557214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57" name="TextBox 56"/>
          <p:cNvSpPr txBox="1"/>
          <p:nvPr/>
        </p:nvSpPr>
        <p:spPr>
          <a:xfrm>
            <a:off x="6000760" y="557214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graphicFrame>
        <p:nvGraphicFramePr>
          <p:cNvPr id="60" name="Таблица 59"/>
          <p:cNvGraphicFramePr>
            <a:graphicFrameLocks noGrp="1"/>
          </p:cNvGraphicFramePr>
          <p:nvPr/>
        </p:nvGraphicFramePr>
        <p:xfrm>
          <a:off x="2357422" y="3357562"/>
          <a:ext cx="714380" cy="32918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57190"/>
                <a:gridCol w="357190"/>
              </a:tblGrid>
              <a:tr h="357190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1" name="Таблица 60"/>
          <p:cNvGraphicFramePr>
            <a:graphicFrameLocks noGrp="1"/>
          </p:cNvGraphicFramePr>
          <p:nvPr/>
        </p:nvGraphicFramePr>
        <p:xfrm>
          <a:off x="2357422" y="2857496"/>
          <a:ext cx="714379" cy="51816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14379"/>
              </a:tblGrid>
              <a:tr h="37528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  </a:t>
                      </a:r>
                      <a:r>
                        <a:rPr lang="ru-RU" sz="2000" dirty="0" smtClean="0"/>
                        <a:t>10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2" name="TextBox 61"/>
          <p:cNvSpPr txBox="1"/>
          <p:nvPr/>
        </p:nvSpPr>
        <p:spPr>
          <a:xfrm>
            <a:off x="2357422" y="371475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63" name="TextBox 62"/>
          <p:cNvSpPr txBox="1"/>
          <p:nvPr/>
        </p:nvSpPr>
        <p:spPr>
          <a:xfrm>
            <a:off x="2714612" y="371475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64" name="TextBox 63"/>
          <p:cNvSpPr txBox="1"/>
          <p:nvPr/>
        </p:nvSpPr>
        <p:spPr>
          <a:xfrm>
            <a:off x="2357422" y="407194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65" name="TextBox 64"/>
          <p:cNvSpPr txBox="1"/>
          <p:nvPr/>
        </p:nvSpPr>
        <p:spPr>
          <a:xfrm>
            <a:off x="2714612" y="407194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6" name="TextBox 65"/>
          <p:cNvSpPr txBox="1"/>
          <p:nvPr/>
        </p:nvSpPr>
        <p:spPr>
          <a:xfrm>
            <a:off x="2357422" y="442913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67" name="TextBox 66"/>
          <p:cNvSpPr txBox="1"/>
          <p:nvPr/>
        </p:nvSpPr>
        <p:spPr>
          <a:xfrm>
            <a:off x="2714612" y="442913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68" name="TextBox 67"/>
          <p:cNvSpPr txBox="1"/>
          <p:nvPr/>
        </p:nvSpPr>
        <p:spPr>
          <a:xfrm>
            <a:off x="2357422" y="478632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9" name="TextBox 68"/>
          <p:cNvSpPr txBox="1"/>
          <p:nvPr/>
        </p:nvSpPr>
        <p:spPr>
          <a:xfrm>
            <a:off x="2714612" y="478632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70" name="TextBox 69"/>
          <p:cNvSpPr txBox="1"/>
          <p:nvPr/>
        </p:nvSpPr>
        <p:spPr>
          <a:xfrm>
            <a:off x="2357422" y="514351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71" name="TextBox 70"/>
          <p:cNvSpPr txBox="1"/>
          <p:nvPr/>
        </p:nvSpPr>
        <p:spPr>
          <a:xfrm>
            <a:off x="2714612" y="514351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2" name="TextBox 71"/>
          <p:cNvSpPr txBox="1"/>
          <p:nvPr/>
        </p:nvSpPr>
        <p:spPr>
          <a:xfrm>
            <a:off x="2357422" y="550070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73" name="TextBox 72"/>
          <p:cNvSpPr txBox="1"/>
          <p:nvPr/>
        </p:nvSpPr>
        <p:spPr>
          <a:xfrm>
            <a:off x="2714612" y="550070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74" name="TextBox 73"/>
          <p:cNvSpPr txBox="1"/>
          <p:nvPr/>
        </p:nvSpPr>
        <p:spPr>
          <a:xfrm>
            <a:off x="2357422" y="58578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5" name="TextBox 74"/>
          <p:cNvSpPr txBox="1"/>
          <p:nvPr/>
        </p:nvSpPr>
        <p:spPr>
          <a:xfrm>
            <a:off x="2714612" y="58578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2357422" y="62150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2714612" y="62150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78" name="TextBox 77"/>
          <p:cNvSpPr txBox="1"/>
          <p:nvPr/>
        </p:nvSpPr>
        <p:spPr>
          <a:xfrm>
            <a:off x="2357422" y="335756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2714612" y="335756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286808" cy="305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8604"/>
            <a:ext cx="830580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28604"/>
            <a:ext cx="830580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428604"/>
            <a:ext cx="830580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428604"/>
            <a:ext cx="832485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596" y="428604"/>
            <a:ext cx="830580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TextBox 21"/>
          <p:cNvSpPr txBox="1"/>
          <p:nvPr/>
        </p:nvSpPr>
        <p:spPr>
          <a:xfrm>
            <a:off x="642910" y="1000108"/>
            <a:ext cx="31290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2571736" y="1071546"/>
            <a:ext cx="31290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3500430" y="1071546"/>
            <a:ext cx="31290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8596" y="428604"/>
            <a:ext cx="830580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28596" y="428604"/>
            <a:ext cx="830580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8596" y="428604"/>
            <a:ext cx="830580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28596" y="428604"/>
            <a:ext cx="832485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28596" y="428604"/>
            <a:ext cx="830580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TextBox 32"/>
          <p:cNvSpPr txBox="1"/>
          <p:nvPr/>
        </p:nvSpPr>
        <p:spPr>
          <a:xfrm>
            <a:off x="3000364" y="3071810"/>
            <a:ext cx="31290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857884" y="3071810"/>
            <a:ext cx="42862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6429388" y="1142984"/>
            <a:ext cx="31290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3571868" y="1643050"/>
            <a:ext cx="44114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4143372" y="1000108"/>
            <a:ext cx="31290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3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4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5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2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03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4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9" grpId="0" animBg="1"/>
      <p:bldP spid="29" grpId="1" animBg="1"/>
      <p:bldP spid="33" grpId="0" animBg="1"/>
      <p:bldP spid="24" grpId="0" animBg="1"/>
      <p:bldP spid="24" grpId="1" animBg="1"/>
      <p:bldP spid="31" grpId="0" animBg="1"/>
      <p:bldP spid="30" grpId="0" animBg="1"/>
      <p:bldP spid="32" grpId="0" animBg="1"/>
      <p:bldP spid="32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496"/>
            <a:ext cx="864399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08"/>
            <a:ext cx="839861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1928794" y="1571612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&gt;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928794" y="1928802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&gt;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857356" y="2214554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&lt;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857620" y="1571612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&lt;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715272" y="1928802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&lt;</a:t>
            </a: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715272" y="1571612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&lt;</a:t>
            </a:r>
            <a:endParaRPr lang="ru-RU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929322" y="2285992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&lt;</a:t>
            </a:r>
            <a:endParaRPr lang="ru-RU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857620" y="1928802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&lt;</a:t>
            </a:r>
            <a:endParaRPr lang="ru-RU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5929322" y="1571612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&gt;</a:t>
            </a:r>
            <a:endParaRPr lang="ru-RU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929322" y="1928802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&gt;</a:t>
            </a:r>
            <a:endParaRPr lang="ru-RU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857620" y="2285992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&gt;</a:t>
            </a:r>
            <a:endParaRPr lang="ru-RU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7715272" y="2285992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&gt;</a:t>
            </a:r>
            <a:endParaRPr lang="ru-RU" b="1" dirty="0"/>
          </a:p>
        </p:txBody>
      </p:sp>
      <p:sp>
        <p:nvSpPr>
          <p:cNvPr id="75" name="Овал 74"/>
          <p:cNvSpPr/>
          <p:nvPr/>
        </p:nvSpPr>
        <p:spPr>
          <a:xfrm>
            <a:off x="4286248" y="4643446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>
            <a:off x="2357422" y="4572008"/>
            <a:ext cx="435771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rot="5400000" flipH="1" flipV="1">
            <a:off x="2643968" y="457121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rot="5400000" flipH="1" flipV="1">
            <a:off x="5644364" y="457121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rot="5400000" flipH="1" flipV="1">
            <a:off x="3072596" y="457121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rot="5400000" flipH="1" flipV="1">
            <a:off x="3501224" y="457121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rot="5400000" flipH="1" flipV="1">
            <a:off x="3929852" y="457121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rot="5400000" flipH="1" flipV="1">
            <a:off x="5215736" y="457121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rot="5400000" flipH="1" flipV="1">
            <a:off x="4358480" y="457121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rot="5400000" flipH="1" flipV="1">
            <a:off x="4787108" y="457121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2571736" y="45720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928926" y="457200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286116" y="457200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3786182" y="457200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4714876" y="45720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5143504" y="457200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500694" y="457200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000760" y="45720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2000232" y="4143380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Adobe Fan Heiti Std B" pitchFamily="34" charset="-128"/>
                <a:ea typeface="Adobe Fan Heiti Std B" pitchFamily="34" charset="-128"/>
              </a:rPr>
              <a:t>  .   </a:t>
            </a:r>
            <a:endParaRPr lang="ru-RU" sz="3600" dirty="0">
              <a:solidFill>
                <a:srgbClr val="0070C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rot="5400000" flipH="1" flipV="1">
            <a:off x="6501620" y="457121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rot="5400000" flipH="1" flipV="1">
            <a:off x="6072992" y="457121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6357950" y="457200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10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7" name="Дуга 96"/>
          <p:cNvSpPr/>
          <p:nvPr/>
        </p:nvSpPr>
        <p:spPr>
          <a:xfrm>
            <a:off x="357158" y="3929066"/>
            <a:ext cx="4071966" cy="1271590"/>
          </a:xfrm>
          <a:prstGeom prst="arc">
            <a:avLst>
              <a:gd name="adj1" fmla="val 16394389"/>
              <a:gd name="adj2" fmla="val 0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Дуга 97"/>
          <p:cNvSpPr/>
          <p:nvPr/>
        </p:nvSpPr>
        <p:spPr>
          <a:xfrm flipH="1">
            <a:off x="4429124" y="3929066"/>
            <a:ext cx="5286412" cy="1200152"/>
          </a:xfrm>
          <a:prstGeom prst="arc">
            <a:avLst>
              <a:gd name="adj1" fmla="val 18618502"/>
              <a:gd name="adj2" fmla="val 0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TextBox 98"/>
          <p:cNvSpPr txBox="1"/>
          <p:nvPr/>
        </p:nvSpPr>
        <p:spPr>
          <a:xfrm>
            <a:off x="2000232" y="4071942"/>
            <a:ext cx="121992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err="1" smtClean="0"/>
              <a:t>менше</a:t>
            </a:r>
            <a:endParaRPr lang="ru-RU" dirty="0"/>
          </a:p>
        </p:txBody>
      </p:sp>
      <p:sp>
        <p:nvSpPr>
          <p:cNvPr id="100" name="TextBox 99"/>
          <p:cNvSpPr txBox="1"/>
          <p:nvPr/>
        </p:nvSpPr>
        <p:spPr>
          <a:xfrm>
            <a:off x="5643570" y="4071942"/>
            <a:ext cx="87075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б</a:t>
            </a:r>
            <a:r>
              <a:rPr lang="uk-UA" dirty="0" err="1" smtClean="0"/>
              <a:t>ільше</a:t>
            </a:r>
            <a:endParaRPr lang="ru-RU" dirty="0"/>
          </a:p>
        </p:txBody>
      </p:sp>
      <p:sp>
        <p:nvSpPr>
          <p:cNvPr id="101" name="TextBox 100"/>
          <p:cNvSpPr txBox="1"/>
          <p:nvPr/>
        </p:nvSpPr>
        <p:spPr>
          <a:xfrm>
            <a:off x="4286248" y="457200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5</a:t>
            </a:r>
            <a:endParaRPr lang="ru-RU" sz="2000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8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9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75" grpId="0" animBg="1"/>
      <p:bldP spid="93" grpId="0"/>
      <p:bldP spid="97" grpId="0" animBg="1"/>
      <p:bldP spid="98" grpId="0" animBg="1"/>
      <p:bldP spid="99" grpId="0" animBg="1"/>
      <p:bldP spid="100" grpId="0" animBg="1"/>
      <p:bldP spid="10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864399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" name="Овал 56"/>
          <p:cNvSpPr/>
          <p:nvPr/>
        </p:nvSpPr>
        <p:spPr>
          <a:xfrm>
            <a:off x="6000760" y="400050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6000760" y="400050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5572132" y="400050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5572132" y="400050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3929058" y="400050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3500430" y="400050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/>
          <p:cNvSpPr/>
          <p:nvPr/>
        </p:nvSpPr>
        <p:spPr>
          <a:xfrm>
            <a:off x="4714876" y="400050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6429388" y="400050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643174" y="400050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5143504" y="400050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3071802" y="400050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4286248" y="4000504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2357422" y="3929066"/>
            <a:ext cx="4572032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000108"/>
            <a:ext cx="7572428" cy="639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42910" y="1714488"/>
            <a:ext cx="113043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5  +  1  =  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42910" y="2143116"/>
            <a:ext cx="113043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9  –  1  =  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42910" y="2571744"/>
            <a:ext cx="113043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 2 +  1  =  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571736" y="1714488"/>
            <a:ext cx="1077539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7  – 1  =  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500298" y="2143116"/>
            <a:ext cx="1183337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 1  +  1  =  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500298" y="2571744"/>
            <a:ext cx="135325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 1 0  –  1  =  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643438" y="1714488"/>
            <a:ext cx="1077539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8  + 1  =  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643438" y="2143116"/>
            <a:ext cx="113043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6  – 1  =  .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643438" y="2571744"/>
            <a:ext cx="1077539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3  +  1 =  .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429388" y="1714488"/>
            <a:ext cx="1183337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 4  +  1  =  .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500826" y="2143116"/>
            <a:ext cx="113043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8  –  1  =  .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500826" y="2571744"/>
            <a:ext cx="113043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9  +  1  =  .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500166" y="1714488"/>
            <a:ext cx="31290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500166" y="2143116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500166" y="2571744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3357554" y="1714488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357554" y="2143116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3571868" y="2571744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5429256" y="1714488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5429256" y="2143116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29256" y="2571744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7358082" y="1714488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7358082" y="2143116"/>
            <a:ext cx="301686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7358082" y="2571744"/>
            <a:ext cx="471604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1 0</a:t>
            </a:r>
            <a:endParaRPr lang="ru-RU" dirty="0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rot="5400000" flipH="1" flipV="1">
            <a:off x="2715406" y="392827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 flipH="1" flipV="1">
            <a:off x="5644364" y="392827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 flipH="1" flipV="1">
            <a:off x="3125896" y="392827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3536386" y="392827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4001290" y="392827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 flipH="1" flipV="1">
            <a:off x="5215736" y="392827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 flipH="1" flipV="1">
            <a:off x="4358480" y="392827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 flipH="1" flipV="1">
            <a:off x="4787108" y="392827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 flipH="1" flipV="1">
            <a:off x="6072992" y="392827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6501620" y="3928272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643174" y="392906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71802" y="392906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500430" y="392906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857620" y="3929066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286248" y="3929066"/>
            <a:ext cx="3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714876" y="392906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143504" y="392906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500694" y="3929066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000760" y="392906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357950" y="392906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10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214546" y="3429000"/>
            <a:ext cx="214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+mn-lt"/>
                <a:ea typeface="Adobe Fan Heiti Std B" pitchFamily="34" charset="-128"/>
              </a:rPr>
              <a:t>.   </a:t>
            </a:r>
            <a:endParaRPr lang="ru-RU" sz="4000" dirty="0">
              <a:solidFill>
                <a:srgbClr val="0070C0"/>
              </a:solidFill>
              <a:latin typeface="+mn-lt"/>
              <a:ea typeface="Adobe Fan Heiti Std B" pitchFamily="34" charset="-128"/>
            </a:endParaRPr>
          </a:p>
        </p:txBody>
      </p:sp>
      <p:cxnSp>
        <p:nvCxnSpPr>
          <p:cNvPr id="52" name="Скругленная соединительная линия 51"/>
          <p:cNvCxnSpPr/>
          <p:nvPr/>
        </p:nvCxnSpPr>
        <p:spPr>
          <a:xfrm rot="16200000">
            <a:off x="4644330" y="364242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429124" y="357187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+1</a:t>
            </a:r>
            <a:endParaRPr lang="ru-RU" dirty="0"/>
          </a:p>
        </p:txBody>
      </p:sp>
      <p:cxnSp>
        <p:nvCxnSpPr>
          <p:cNvPr id="58" name="Скругленная соединительная линия 57"/>
          <p:cNvCxnSpPr/>
          <p:nvPr/>
        </p:nvCxnSpPr>
        <p:spPr>
          <a:xfrm rot="5400000" flipH="1">
            <a:off x="5930214" y="364242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715008" y="3571876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-1</a:t>
            </a:r>
            <a:endParaRPr lang="ru-RU" dirty="0"/>
          </a:p>
        </p:txBody>
      </p:sp>
      <p:cxnSp>
        <p:nvCxnSpPr>
          <p:cNvPr id="61" name="Скругленная соединительная линия 60"/>
          <p:cNvCxnSpPr/>
          <p:nvPr/>
        </p:nvCxnSpPr>
        <p:spPr>
          <a:xfrm rot="16200000">
            <a:off x="3429884" y="364242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3214678" y="357187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+1</a:t>
            </a:r>
            <a:endParaRPr lang="ru-RU" dirty="0"/>
          </a:p>
        </p:txBody>
      </p:sp>
      <p:cxnSp>
        <p:nvCxnSpPr>
          <p:cNvPr id="65" name="Скругленная соединительная линия 64"/>
          <p:cNvCxnSpPr/>
          <p:nvPr/>
        </p:nvCxnSpPr>
        <p:spPr>
          <a:xfrm rot="5400000" flipH="1">
            <a:off x="5072958" y="364242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4857752" y="3571876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-1</a:t>
            </a:r>
            <a:endParaRPr lang="ru-RU" dirty="0"/>
          </a:p>
        </p:txBody>
      </p:sp>
      <p:cxnSp>
        <p:nvCxnSpPr>
          <p:cNvPr id="68" name="Скругленная соединительная линия 67"/>
          <p:cNvCxnSpPr/>
          <p:nvPr/>
        </p:nvCxnSpPr>
        <p:spPr>
          <a:xfrm rot="16200000">
            <a:off x="3001256" y="364242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2786050" y="357187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+1</a:t>
            </a:r>
            <a:endParaRPr lang="ru-RU" dirty="0"/>
          </a:p>
        </p:txBody>
      </p:sp>
      <p:cxnSp>
        <p:nvCxnSpPr>
          <p:cNvPr id="74" name="Скругленная соединительная линия 73"/>
          <p:cNvCxnSpPr/>
          <p:nvPr/>
        </p:nvCxnSpPr>
        <p:spPr>
          <a:xfrm rot="5400000" flipH="1">
            <a:off x="6358842" y="364242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143636" y="3571876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-1</a:t>
            </a:r>
            <a:endParaRPr lang="ru-RU" dirty="0"/>
          </a:p>
        </p:txBody>
      </p:sp>
      <p:cxnSp>
        <p:nvCxnSpPr>
          <p:cNvPr id="77" name="Скругленная соединительная линия 76"/>
          <p:cNvCxnSpPr/>
          <p:nvPr/>
        </p:nvCxnSpPr>
        <p:spPr>
          <a:xfrm rot="16200000">
            <a:off x="5930214" y="364242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715008" y="357187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+1</a:t>
            </a:r>
            <a:endParaRPr lang="ru-RU" dirty="0"/>
          </a:p>
        </p:txBody>
      </p:sp>
      <p:cxnSp>
        <p:nvCxnSpPr>
          <p:cNvPr id="80" name="Скругленная соединительная линия 79"/>
          <p:cNvCxnSpPr/>
          <p:nvPr/>
        </p:nvCxnSpPr>
        <p:spPr>
          <a:xfrm rot="5400000" flipH="1">
            <a:off x="4644330" y="364242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4429124" y="3571876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-1</a:t>
            </a:r>
            <a:endParaRPr lang="ru-RU" dirty="0"/>
          </a:p>
        </p:txBody>
      </p:sp>
      <p:cxnSp>
        <p:nvCxnSpPr>
          <p:cNvPr id="83" name="Скругленная соединительная линия 82"/>
          <p:cNvCxnSpPr/>
          <p:nvPr/>
        </p:nvCxnSpPr>
        <p:spPr>
          <a:xfrm rot="16200000">
            <a:off x="3858512" y="364242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3643306" y="357187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+1</a:t>
            </a:r>
            <a:endParaRPr lang="ru-RU" dirty="0"/>
          </a:p>
        </p:txBody>
      </p:sp>
      <p:cxnSp>
        <p:nvCxnSpPr>
          <p:cNvPr id="86" name="Скругленная соединительная линия 85"/>
          <p:cNvCxnSpPr/>
          <p:nvPr/>
        </p:nvCxnSpPr>
        <p:spPr>
          <a:xfrm rot="16200000">
            <a:off x="4287140" y="3642422"/>
            <a:ext cx="1588" cy="432000"/>
          </a:xfrm>
          <a:prstGeom prst="curvedConnector3">
            <a:avLst>
              <a:gd name="adj1" fmla="val 21593206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4071934" y="357187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+1</a:t>
            </a:r>
            <a:endParaRPr lang="ru-RU" dirty="0"/>
          </a:p>
        </p:txBody>
      </p:sp>
      <p:cxnSp>
        <p:nvCxnSpPr>
          <p:cNvPr id="89" name="Скругленная соединительная линия 88"/>
          <p:cNvCxnSpPr/>
          <p:nvPr/>
        </p:nvCxnSpPr>
        <p:spPr>
          <a:xfrm rot="5400000" flipH="1">
            <a:off x="5501586" y="364242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5286380" y="3571876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-1</a:t>
            </a:r>
            <a:endParaRPr lang="ru-RU" dirty="0"/>
          </a:p>
        </p:txBody>
      </p:sp>
      <p:cxnSp>
        <p:nvCxnSpPr>
          <p:cNvPr id="93" name="Скругленная соединительная линия 92"/>
          <p:cNvCxnSpPr/>
          <p:nvPr/>
        </p:nvCxnSpPr>
        <p:spPr>
          <a:xfrm rot="16200000">
            <a:off x="6358842" y="3642422"/>
            <a:ext cx="1588" cy="432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6143636" y="357187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+1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1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6" presetClass="exit" presetSubtype="2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1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6" presetClass="exit" presetSubtype="2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9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31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8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5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31" presetClass="emph" presetSubtype="0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7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8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8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31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2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9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31" presetClass="emph" presetSubtype="0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override="childStyle">
                                        <p:cTn id="3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6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7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4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7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7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6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3" fill="hold">
                      <p:stCondLst>
                        <p:cond delay="indefinite"/>
                      </p:stCondLst>
                      <p:childTnLst>
                        <p:par>
                          <p:cTn id="404" fill="hold">
                            <p:stCondLst>
                              <p:cond delay="0"/>
                            </p:stCondLst>
                            <p:childTnLst>
                              <p:par>
                                <p:cTn id="405" presetID="5" presetClass="emph" presetSubtype="5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override="childStyle">
                                        <p:cTn id="406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07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08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1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0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2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3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2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2" fill="hold">
                      <p:stCondLst>
                        <p:cond delay="indefinite"/>
                      </p:stCondLst>
                      <p:childTnLst>
                        <p:par>
                          <p:cTn id="433" fill="hold">
                            <p:stCondLst>
                              <p:cond delay="0"/>
                            </p:stCondLst>
                            <p:childTnLst>
                              <p:par>
                                <p:cTn id="4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fill="hold">
                      <p:stCondLst>
                        <p:cond delay="indefinite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2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>
                      <p:stCondLst>
                        <p:cond delay="indefinite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31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6" fill="hold">
                      <p:stCondLst>
                        <p:cond delay="indefinite"/>
                      </p:stCondLst>
                      <p:childTnLst>
                        <p:par>
                          <p:cTn id="457" fill="hold">
                            <p:stCondLst>
                              <p:cond delay="0"/>
                            </p:stCondLst>
                            <p:childTnLst>
                              <p:par>
                                <p:cTn id="45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2" fill="hold">
                      <p:stCondLst>
                        <p:cond delay="indefinite"/>
                      </p:stCondLst>
                      <p:childTnLst>
                        <p:par>
                          <p:cTn id="463" fill="hold">
                            <p:stCondLst>
                              <p:cond delay="0"/>
                            </p:stCondLst>
                            <p:childTnLst>
                              <p:par>
                                <p:cTn id="464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6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6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7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3" fill="hold">
                      <p:stCondLst>
                        <p:cond delay="indefinite"/>
                      </p:stCondLst>
                      <p:childTnLst>
                        <p:par>
                          <p:cTn id="474" fill="hold">
                            <p:stCondLst>
                              <p:cond delay="0"/>
                            </p:stCondLst>
                            <p:childTnLst>
                              <p:par>
                                <p:cTn id="47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9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31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9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0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3" fill="hold">
                      <p:stCondLst>
                        <p:cond delay="indefinite"/>
                      </p:stCondLst>
                      <p:childTnLst>
                        <p:par>
                          <p:cTn id="504" fill="hold">
                            <p:stCondLst>
                              <p:cond delay="0"/>
                            </p:stCondLst>
                            <p:childTnLst>
                              <p:par>
                                <p:cTn id="50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9" fill="hold">
                      <p:stCondLst>
                        <p:cond delay="indefinite"/>
                      </p:stCondLst>
                      <p:childTnLst>
                        <p:par>
                          <p:cTn id="510" fill="hold">
                            <p:stCondLst>
                              <p:cond delay="0"/>
                            </p:stCondLst>
                            <p:childTnLst>
                              <p:par>
                                <p:cTn id="511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4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1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7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1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0" fill="hold">
                      <p:stCondLst>
                        <p:cond delay="indefinite"/>
                      </p:stCondLst>
                      <p:childTnLst>
                        <p:par>
                          <p:cTn id="521" fill="hold">
                            <p:stCondLst>
                              <p:cond delay="0"/>
                            </p:stCondLst>
                            <p:childTnLst>
                              <p:par>
                                <p:cTn id="5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2" fill="hold">
                      <p:stCondLst>
                        <p:cond delay="indefinite"/>
                      </p:stCondLst>
                      <p:childTnLst>
                        <p:par>
                          <p:cTn id="533" fill="hold">
                            <p:stCondLst>
                              <p:cond delay="0"/>
                            </p:stCondLst>
                            <p:childTnLst>
                              <p:par>
                                <p:cTn id="5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6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7" fill="hold">
                      <p:stCondLst>
                        <p:cond delay="indefinite"/>
                      </p:stCondLst>
                      <p:childTnLst>
                        <p:par>
                          <p:cTn id="538" fill="hold">
                            <p:stCondLst>
                              <p:cond delay="0"/>
                            </p:stCondLst>
                            <p:childTnLst>
                              <p:par>
                                <p:cTn id="5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3" fill="hold">
                      <p:stCondLst>
                        <p:cond delay="indefinite"/>
                      </p:stCondLst>
                      <p:childTnLst>
                        <p:par>
                          <p:cTn id="544" fill="hold">
                            <p:stCondLst>
                              <p:cond delay="0"/>
                            </p:stCondLst>
                            <p:childTnLst>
                              <p:par>
                                <p:cTn id="545" presetID="31" presetClass="emph" presetSubtype="0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0" fill="hold">
                      <p:stCondLst>
                        <p:cond delay="indefinite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5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1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6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4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6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3" fill="hold">
                      <p:stCondLst>
                        <p:cond delay="indefinite"/>
                      </p:stCondLst>
                      <p:childTnLst>
                        <p:par>
                          <p:cTn id="574" fill="hold">
                            <p:stCondLst>
                              <p:cond delay="0"/>
                            </p:stCondLst>
                            <p:childTnLst>
                              <p:par>
                                <p:cTn id="57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9" fill="hold">
                      <p:stCondLst>
                        <p:cond delay="indefinite"/>
                      </p:stCondLst>
                      <p:childTnLst>
                        <p:par>
                          <p:cTn id="580" fill="hold">
                            <p:stCondLst>
                              <p:cond delay="0"/>
                            </p:stCondLst>
                            <p:childTnLst>
                              <p:par>
                                <p:cTn id="58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3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4" fill="hold">
                      <p:stCondLst>
                        <p:cond delay="indefinite"/>
                      </p:stCondLst>
                      <p:childTnLst>
                        <p:par>
                          <p:cTn id="585" fill="hold">
                            <p:stCondLst>
                              <p:cond delay="0"/>
                            </p:stCondLst>
                            <p:childTnLst>
                              <p:par>
                                <p:cTn id="5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0" fill="hold">
                      <p:stCondLst>
                        <p:cond delay="indefinite"/>
                      </p:stCondLst>
                      <p:childTnLst>
                        <p:par>
                          <p:cTn id="591" fill="hold">
                            <p:stCondLst>
                              <p:cond delay="0"/>
                            </p:stCondLst>
                            <p:childTnLst>
                              <p:par>
                                <p:cTn id="592" presetID="31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9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59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59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59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7" fill="hold">
                      <p:stCondLst>
                        <p:cond delay="indefinite"/>
                      </p:stCondLst>
                      <p:childTnLst>
                        <p:par>
                          <p:cTn id="598" fill="hold">
                            <p:stCondLst>
                              <p:cond delay="0"/>
                            </p:stCondLst>
                            <p:childTnLst>
                              <p:par>
                                <p:cTn id="59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3" fill="hold">
                      <p:stCondLst>
                        <p:cond delay="indefinite"/>
                      </p:stCondLst>
                      <p:childTnLst>
                        <p:par>
                          <p:cTn id="604" fill="hold">
                            <p:stCondLst>
                              <p:cond delay="0"/>
                            </p:stCondLst>
                            <p:childTnLst>
                              <p:par>
                                <p:cTn id="605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0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8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0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4" fill="hold">
                      <p:stCondLst>
                        <p:cond delay="indefinite"/>
                      </p:stCondLst>
                      <p:childTnLst>
                        <p:par>
                          <p:cTn id="615" fill="hold">
                            <p:stCondLst>
                              <p:cond delay="0"/>
                            </p:stCondLst>
                            <p:childTnLst>
                              <p:par>
                                <p:cTn id="6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0" fill="hold">
                      <p:stCondLst>
                        <p:cond delay="indefinite"/>
                      </p:stCondLst>
                      <p:childTnLst>
                        <p:par>
                          <p:cTn id="621" fill="hold">
                            <p:stCondLst>
                              <p:cond delay="0"/>
                            </p:stCondLst>
                            <p:childTnLst>
                              <p:par>
                                <p:cTn id="6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0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7" fill="hold">
                      <p:stCondLst>
                        <p:cond delay="indefinite"/>
                      </p:stCondLst>
                      <p:childTnLst>
                        <p:par>
                          <p:cTn id="638" fill="hold">
                            <p:stCondLst>
                              <p:cond delay="0"/>
                            </p:stCondLst>
                            <p:childTnLst>
                              <p:par>
                                <p:cTn id="639" presetID="31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64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6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6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4" fill="hold">
                      <p:stCondLst>
                        <p:cond delay="indefinite"/>
                      </p:stCondLst>
                      <p:childTnLst>
                        <p:par>
                          <p:cTn id="645" fill="hold">
                            <p:stCondLst>
                              <p:cond delay="0"/>
                            </p:stCondLst>
                            <p:childTnLst>
                              <p:par>
                                <p:cTn id="6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0" fill="hold">
                      <p:stCondLst>
                        <p:cond delay="indefinite"/>
                      </p:stCondLst>
                      <p:childTnLst>
                        <p:par>
                          <p:cTn id="651" fill="hold">
                            <p:stCondLst>
                              <p:cond delay="0"/>
                            </p:stCondLst>
                            <p:childTnLst>
                              <p:par>
                                <p:cTn id="652" presetID="16" presetClass="exit" presetSubtype="2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5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5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5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8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5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7" grpId="2" animBg="1"/>
      <p:bldP spid="91" grpId="0" animBg="1"/>
      <p:bldP spid="91" grpId="2" animBg="1"/>
      <p:bldP spid="76" grpId="0" animBg="1"/>
      <p:bldP spid="76" grpId="1" animBg="1"/>
      <p:bldP spid="88" grpId="0" animBg="1"/>
      <p:bldP spid="88" grpId="1" animBg="1"/>
      <p:bldP spid="85" grpId="0" animBg="1"/>
      <p:bldP spid="85" grpId="1" animBg="1"/>
      <p:bldP spid="82" grpId="0" animBg="1"/>
      <p:bldP spid="82" grpId="1" animBg="1"/>
      <p:bldP spid="79" grpId="0" animBg="1"/>
      <p:bldP spid="79" grpId="1" animBg="1"/>
      <p:bldP spid="70" grpId="0" animBg="1"/>
      <p:bldP spid="70" grpId="1" animBg="1"/>
      <p:bldP spid="67" grpId="0" animBg="1"/>
      <p:bldP spid="67" grpId="1" animBg="1"/>
      <p:bldP spid="64" grpId="0" animBg="1"/>
      <p:bldP spid="64" grpId="1" animBg="1"/>
      <p:bldP spid="60" grpId="0" animBg="1"/>
      <p:bldP spid="60" grpId="1" animBg="1"/>
      <p:bldP spid="51" grpId="0" animBg="1"/>
      <p:bldP spid="51" grpId="2" animBg="1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38" grpId="0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2" grpId="2"/>
      <p:bldP spid="43" grpId="0"/>
      <p:bldP spid="43" grpId="1"/>
      <p:bldP spid="43" grpId="2"/>
      <p:bldP spid="44" grpId="0"/>
      <p:bldP spid="44" grpId="1"/>
      <p:bldP spid="45" grpId="0"/>
      <p:bldP spid="45" grpId="1"/>
      <p:bldP spid="46" grpId="0"/>
      <p:bldP spid="46" grpId="1"/>
      <p:bldP spid="46" grpId="2"/>
      <p:bldP spid="47" grpId="0"/>
      <p:bldP spid="47" grpId="1"/>
      <p:bldP spid="48" grpId="0"/>
      <p:bldP spid="54" grpId="0"/>
      <p:bldP spid="54" grpId="1"/>
      <p:bldP spid="59" grpId="0"/>
      <p:bldP spid="59" grpId="1"/>
      <p:bldP spid="63" grpId="0"/>
      <p:bldP spid="63" grpId="1"/>
      <p:bldP spid="66" grpId="0"/>
      <p:bldP spid="66" grpId="1"/>
      <p:bldP spid="69" grpId="0"/>
      <p:bldP spid="69" grpId="1"/>
      <p:bldP spid="75" grpId="0"/>
      <p:bldP spid="75" grpId="1"/>
      <p:bldP spid="78" grpId="0"/>
      <p:bldP spid="78" grpId="1"/>
      <p:bldP spid="81" grpId="0"/>
      <p:bldP spid="81" grpId="1"/>
      <p:bldP spid="84" grpId="0"/>
      <p:bldP spid="84" grpId="1"/>
      <p:bldP spid="87" grpId="0"/>
      <p:bldP spid="87" grpId="1"/>
      <p:bldP spid="90" grpId="0"/>
      <p:bldP spid="90" grpId="1"/>
      <p:bldP spid="94" grpId="0"/>
      <p:bldP spid="9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71546"/>
            <a:ext cx="760095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643050"/>
            <a:ext cx="757242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1357290" y="1785926"/>
            <a:ext cx="32733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1</a:t>
            </a:r>
            <a:endParaRPr lang="ru-RU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2016107" y="1785926"/>
            <a:ext cx="32733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2</a:t>
            </a:r>
            <a:endParaRPr lang="ru-RU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2674924" y="1785926"/>
            <a:ext cx="32733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3</a:t>
            </a:r>
            <a:endParaRPr lang="ru-RU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3333741" y="1785926"/>
            <a:ext cx="32733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4</a:t>
            </a:r>
            <a:endParaRPr lang="ru-RU" sz="2000" dirty="0"/>
          </a:p>
        </p:txBody>
      </p:sp>
      <p:sp>
        <p:nvSpPr>
          <p:cNvPr id="31" name="TextBox 30"/>
          <p:cNvSpPr txBox="1"/>
          <p:nvPr/>
        </p:nvSpPr>
        <p:spPr>
          <a:xfrm>
            <a:off x="3992558" y="1785926"/>
            <a:ext cx="32733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5</a:t>
            </a:r>
            <a:endParaRPr lang="ru-RU" sz="2000" dirty="0"/>
          </a:p>
        </p:txBody>
      </p:sp>
      <p:sp>
        <p:nvSpPr>
          <p:cNvPr id="32" name="TextBox 31"/>
          <p:cNvSpPr txBox="1"/>
          <p:nvPr/>
        </p:nvSpPr>
        <p:spPr>
          <a:xfrm>
            <a:off x="4651375" y="1785926"/>
            <a:ext cx="32733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6</a:t>
            </a:r>
            <a:endParaRPr lang="ru-RU" sz="2000" dirty="0"/>
          </a:p>
        </p:txBody>
      </p:sp>
      <p:sp>
        <p:nvSpPr>
          <p:cNvPr id="33" name="TextBox 32"/>
          <p:cNvSpPr txBox="1"/>
          <p:nvPr/>
        </p:nvSpPr>
        <p:spPr>
          <a:xfrm>
            <a:off x="5310192" y="1785926"/>
            <a:ext cx="32733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7</a:t>
            </a:r>
            <a:endParaRPr lang="ru-RU" sz="2000" dirty="0"/>
          </a:p>
        </p:txBody>
      </p:sp>
      <p:sp>
        <p:nvSpPr>
          <p:cNvPr id="34" name="TextBox 33"/>
          <p:cNvSpPr txBox="1"/>
          <p:nvPr/>
        </p:nvSpPr>
        <p:spPr>
          <a:xfrm>
            <a:off x="6000760" y="1785926"/>
            <a:ext cx="32733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8</a:t>
            </a:r>
            <a:endParaRPr lang="ru-RU" sz="2000" dirty="0"/>
          </a:p>
        </p:txBody>
      </p:sp>
      <p:sp>
        <p:nvSpPr>
          <p:cNvPr id="35" name="TextBox 34"/>
          <p:cNvSpPr txBox="1"/>
          <p:nvPr/>
        </p:nvSpPr>
        <p:spPr>
          <a:xfrm>
            <a:off x="6627826" y="1785926"/>
            <a:ext cx="32733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9</a:t>
            </a:r>
            <a:endParaRPr lang="ru-RU" sz="2000" dirty="0"/>
          </a:p>
        </p:txBody>
      </p:sp>
      <p:sp>
        <p:nvSpPr>
          <p:cNvPr id="36" name="TextBox 35"/>
          <p:cNvSpPr txBox="1"/>
          <p:nvPr/>
        </p:nvSpPr>
        <p:spPr>
          <a:xfrm>
            <a:off x="7286644" y="1785926"/>
            <a:ext cx="4700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10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8" dur="50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9" dur="50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0" dur="50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5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86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7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2" dur="50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93" dur="50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4" dur="50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50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9" dur="50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00" dur="50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1" dur="50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50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6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07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8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50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3" dur="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14" dur="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5" dur="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50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0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1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2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50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7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8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9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4" dur="50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35" dur="50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6" dur="50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7" dur="50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1" dur="50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42" dur="50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3" dur="50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4" dur="50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571612"/>
            <a:ext cx="7929618" cy="301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9" name="Овал 68"/>
          <p:cNvSpPr/>
          <p:nvPr/>
        </p:nvSpPr>
        <p:spPr>
          <a:xfrm>
            <a:off x="5429256" y="2714620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4643438" y="2714620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5072066" y="2714620"/>
            <a:ext cx="285752" cy="2857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1357290" y="2643182"/>
            <a:ext cx="442915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lum contrast="10000"/>
          </a:blip>
          <a:srcRect/>
          <a:stretch>
            <a:fillRect/>
          </a:stretch>
        </p:blipFill>
        <p:spPr bwMode="auto">
          <a:xfrm>
            <a:off x="571472" y="857232"/>
            <a:ext cx="76771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1000100" y="2428868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Скругленная соединительная линия 56"/>
          <p:cNvCxnSpPr/>
          <p:nvPr/>
        </p:nvCxnSpPr>
        <p:spPr>
          <a:xfrm rot="5400000" flipH="1" flipV="1">
            <a:off x="4983520" y="2445976"/>
            <a:ext cx="1588" cy="396000"/>
          </a:xfrm>
          <a:prstGeom prst="curvedConnector3">
            <a:avLst>
              <a:gd name="adj1" fmla="val 21593206"/>
            </a:avLst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1285852" y="3143248"/>
            <a:ext cx="188384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i="1" dirty="0" smtClean="0">
                <a:solidFill>
                  <a:srgbClr val="C00000"/>
                </a:solidFill>
              </a:rPr>
              <a:t>10 – </a:t>
            </a:r>
            <a:r>
              <a:rPr lang="ru-RU" sz="2400" i="1" dirty="0" err="1" smtClean="0">
                <a:solidFill>
                  <a:srgbClr val="C00000"/>
                </a:solidFill>
              </a:rPr>
              <a:t>це</a:t>
            </a:r>
            <a:r>
              <a:rPr lang="ru-RU" sz="2400" i="1" dirty="0" smtClean="0">
                <a:solidFill>
                  <a:srgbClr val="C00000"/>
                </a:solidFill>
              </a:rPr>
              <a:t> 9 </a:t>
            </a:r>
            <a:r>
              <a:rPr lang="uk-UA" sz="2400" i="1" dirty="0" smtClean="0">
                <a:solidFill>
                  <a:srgbClr val="C00000"/>
                </a:solidFill>
              </a:rPr>
              <a:t>і 1</a:t>
            </a:r>
            <a:endParaRPr lang="ru-RU" sz="2400" i="1" dirty="0">
              <a:solidFill>
                <a:srgbClr val="C0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285852" y="3714752"/>
            <a:ext cx="1857388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2060"/>
                </a:solidFill>
              </a:rPr>
              <a:t>10 = 9 + 1</a:t>
            </a:r>
            <a:endParaRPr lang="ru-RU" sz="2400" dirty="0">
              <a:solidFill>
                <a:srgbClr val="002060"/>
              </a:solidFill>
            </a:endParaRPr>
          </a:p>
        </p:txBody>
      </p:sp>
      <p:cxnSp>
        <p:nvCxnSpPr>
          <p:cNvPr id="85" name="Скругленная соединительная линия 84"/>
          <p:cNvCxnSpPr/>
          <p:nvPr/>
        </p:nvCxnSpPr>
        <p:spPr>
          <a:xfrm rot="5400000" flipH="1">
            <a:off x="5358148" y="2463976"/>
            <a:ext cx="1588" cy="360000"/>
          </a:xfrm>
          <a:prstGeom prst="curvedConnector3">
            <a:avLst>
              <a:gd name="adj1" fmla="val 20993394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000496" y="3143248"/>
            <a:ext cx="221227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400" i="1" dirty="0" smtClean="0">
                <a:solidFill>
                  <a:srgbClr val="C00000"/>
                </a:solidFill>
              </a:rPr>
              <a:t>10 – це 11 без 1</a:t>
            </a:r>
            <a:endParaRPr lang="ru-RU" sz="2400" i="1" dirty="0">
              <a:solidFill>
                <a:srgbClr val="C0000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4000496" y="3714752"/>
            <a:ext cx="2214578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2060"/>
                </a:solidFill>
              </a:rPr>
              <a:t>10 = 11 - 1</a:t>
            </a:r>
            <a:endParaRPr lang="ru-RU" sz="2400" dirty="0">
              <a:solidFill>
                <a:srgbClr val="002060"/>
              </a:solidFill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rot="5400000" flipH="1" flipV="1">
            <a:off x="1601882" y="2642388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 flipH="1" flipV="1">
            <a:off x="4287042" y="2642388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rot="5400000" flipH="1" flipV="1">
            <a:off x="1989351" y="2642388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rot="5400000" flipH="1" flipV="1">
            <a:off x="2388098" y="2642388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rot="5400000" flipH="1" flipV="1">
            <a:off x="2786844" y="2642388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rot="5400000" flipH="1" flipV="1">
            <a:off x="3929852" y="2642388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rot="5400000" flipH="1" flipV="1">
            <a:off x="3144034" y="2642388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rot="5400000" flipH="1" flipV="1">
            <a:off x="5478830" y="2642388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1500166" y="26431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857356" y="2643182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214546" y="264318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643174" y="2643182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071802" y="2643182"/>
            <a:ext cx="3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500430" y="26431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857620" y="264318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4214810" y="2643182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4643438" y="26431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928662" y="2071678"/>
            <a:ext cx="1143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70C0"/>
                </a:solidFill>
                <a:latin typeface="Adobe Fan Heiti Std B" pitchFamily="34" charset="-128"/>
                <a:ea typeface="Adobe Fan Heiti Std B" pitchFamily="34" charset="-128"/>
              </a:rPr>
              <a:t>  .    </a:t>
            </a:r>
            <a:endParaRPr lang="ru-RU" sz="4800" dirty="0">
              <a:solidFill>
                <a:srgbClr val="0070C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cxnSp>
        <p:nvCxnSpPr>
          <p:cNvPr id="95" name="Прямая соединительная линия 94"/>
          <p:cNvCxnSpPr/>
          <p:nvPr/>
        </p:nvCxnSpPr>
        <p:spPr>
          <a:xfrm rot="5400000" flipH="1" flipV="1">
            <a:off x="4693012" y="2642388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rot="5400000" flipH="1" flipV="1">
            <a:off x="5098983" y="2642388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5357818" y="2643182"/>
            <a:ext cx="424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714876" y="2357430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+1</a:t>
            </a:r>
            <a:endParaRPr lang="ru-RU" dirty="0"/>
          </a:p>
        </p:txBody>
      </p:sp>
      <p:sp>
        <p:nvSpPr>
          <p:cNvPr id="100" name="TextBox 99"/>
          <p:cNvSpPr txBox="1"/>
          <p:nvPr/>
        </p:nvSpPr>
        <p:spPr>
          <a:xfrm>
            <a:off x="5214942" y="2357430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-1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5000628" y="2643182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+mn-lt"/>
              </a:rPr>
              <a:t>10</a:t>
            </a:r>
            <a:endParaRPr lang="ru-RU" dirty="0">
              <a:solidFill>
                <a:srgbClr val="002060"/>
              </a:solidFill>
              <a:latin typeface="+mn-lt"/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rot="5400000" flipH="1" flipV="1">
            <a:off x="3536943" y="2642388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68" grpId="0" animBg="1"/>
      <p:bldP spid="37" grpId="0" animBg="1"/>
      <p:bldP spid="62" grpId="0" animBg="1"/>
      <p:bldP spid="63" grpId="0" animBg="1"/>
      <p:bldP spid="88" grpId="0" animBg="1"/>
      <p:bldP spid="89" grpId="0" animBg="1"/>
      <p:bldP spid="79" grpId="0"/>
      <p:bldP spid="80" grpId="0"/>
      <p:bldP spid="81" grpId="0"/>
      <p:bldP spid="82" grpId="0"/>
      <p:bldP spid="83" grpId="0"/>
      <p:bldP spid="84" grpId="0"/>
      <p:bldP spid="86" grpId="0"/>
      <p:bldP spid="90" grpId="0"/>
      <p:bldP spid="91" grpId="0"/>
      <p:bldP spid="93" grpId="0"/>
      <p:bldP spid="97" grpId="0"/>
      <p:bldP spid="99" grpId="0"/>
      <p:bldP spid="100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714348" y="1000108"/>
            <a:ext cx="7358114" cy="131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2991348"/>
            <a:ext cx="1928826" cy="1685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/>
          <a:srcRect t="8823" b="17647"/>
          <a:stretch>
            <a:fillRect/>
          </a:stretch>
        </p:blipFill>
        <p:spPr bwMode="auto">
          <a:xfrm>
            <a:off x="3383532" y="2928934"/>
            <a:ext cx="342253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8" name="Прямая соединительная линия 27"/>
          <p:cNvCxnSpPr/>
          <p:nvPr/>
        </p:nvCxnSpPr>
        <p:spPr>
          <a:xfrm rot="5400000" flipH="1" flipV="1">
            <a:off x="4250529" y="3607595"/>
            <a:ext cx="1143008" cy="500066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 flipH="1" flipV="1">
            <a:off x="4464843" y="3321843"/>
            <a:ext cx="642942" cy="571504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 rot="1413305">
            <a:off x="5416311" y="3307514"/>
            <a:ext cx="705355" cy="1154843"/>
          </a:xfrm>
          <a:prstGeom prst="ellipse">
            <a:avLst/>
          </a:prstGeom>
          <a:noFill/>
          <a:ln w="5715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узел 32"/>
          <p:cNvSpPr/>
          <p:nvPr/>
        </p:nvSpPr>
        <p:spPr>
          <a:xfrm>
            <a:off x="4429124" y="3786190"/>
            <a:ext cx="144000" cy="144000"/>
          </a:xfrm>
          <a:prstGeom prst="flowChartConnector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узел 37"/>
          <p:cNvSpPr/>
          <p:nvPr/>
        </p:nvSpPr>
        <p:spPr>
          <a:xfrm>
            <a:off x="6072198" y="3429000"/>
            <a:ext cx="144000" cy="144000"/>
          </a:xfrm>
          <a:prstGeom prst="flowChartConnector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 rot="1413305">
            <a:off x="1871433" y="3170564"/>
            <a:ext cx="765840" cy="1302691"/>
          </a:xfrm>
          <a:prstGeom prst="ellipse">
            <a:avLst/>
          </a:prstGeom>
          <a:noFill/>
          <a:ln w="5715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узел 30"/>
          <p:cNvSpPr/>
          <p:nvPr/>
        </p:nvSpPr>
        <p:spPr>
          <a:xfrm>
            <a:off x="2571736" y="3357562"/>
            <a:ext cx="144000" cy="144000"/>
          </a:xfrm>
          <a:prstGeom prst="flowChartConnector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0.00185 C -0.00278 -0.01111 -0.00538 -0.01713 -0.00955 -0.02199 C -0.01371 -0.02685 -0.02031 -0.03056 -0.02621 -0.03102 C -0.03212 -0.03148 -0.03802 -0.03056 -0.04548 -0.02546 C -0.05295 -0.02037 -0.06406 -0.01181 -0.071 -0.00046 C -0.07795 0.01088 -0.08368 0.02755 -0.08767 0.04259 C -0.09166 0.05764 -0.09479 0.07477 -0.09548 0.08981 C -0.09618 0.10486 -0.09479 0.12269 -0.09184 0.13287 C -0.08889 0.14306 -0.08403 0.14792 -0.07778 0.15093 C -0.07153 0.15394 -0.06232 0.15532 -0.05434 0.15162 C -0.04635 0.14792 -0.03663 0.13681 -0.02986 0.12801 C -0.02309 0.11921 -0.01771 0.11042 -0.01319 0.09884 C -0.00868 0.08727 -0.00434 0.06921 -0.00225 0.05856 C -0.00017 0.04792 -0.00052 0.04398 -0.00017 0.03426 C 0.00018 0.02454 0.00035 0.00741 -0.00121 -0.00185 Z " pathEditMode="relative" rAng="0" ptsTypes="aaaaaaaaaaaaaaa">
                                      <p:cBhvr>
                                        <p:cTn id="24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0231 C 0.03455 -0.04329 0.06146 -0.08356 0.06215 -0.07106 C 0.06302 -0.05856 0.02031 0.04977 0.01198 0.07407 " pathEditMode="relative" rAng="0" ptsTypes="aaA">
                                      <p:cBhvr>
                                        <p:cTn id="47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7037E-6 C -0.00138 -0.00833 -0.00381 -0.01389 -0.00763 -0.01828 C -0.01145 -0.02268 -0.01753 -0.02592 -0.02291 -0.02639 C -0.02829 -0.02662 -0.03385 -0.02592 -0.04062 -0.02129 C -0.04756 -0.01666 -0.05763 -0.00902 -0.06406 0.00116 C -0.07048 0.01135 -0.07569 0.02639 -0.07934 0.03982 C -0.08315 0.05348 -0.08593 0.06875 -0.08663 0.08241 C -0.08715 0.09584 -0.08593 0.11204 -0.08333 0.12107 C -0.08055 0.13033 -0.07604 0.13473 -0.07031 0.13727 C -0.06458 0.14005 -0.05607 0.14144 -0.04878 0.13797 C -0.04149 0.13473 -0.03246 0.12477 -0.02621 0.11667 C -0.02013 0.1088 -0.0151 0.10093 -0.01093 0.09051 C -0.00677 0.0801 -0.00277 0.06389 -0.00086 0.05417 C 0.00105 0.04468 0.0007 0.04121 0.00105 0.03241 C 0.00139 0.02361 0.00157 0.00834 -4.72222E-6 -3.7037E-6 Z " pathEditMode="relative" rAng="0" ptsTypes="aaaaaaaaaaaaaaa">
                                      <p:cBhvr>
                                        <p:cTn id="56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1" animBg="1"/>
      <p:bldP spid="33" grpId="2" animBg="1"/>
      <p:bldP spid="38" grpId="0" animBg="1"/>
      <p:bldP spid="38" grpId="1" animBg="1"/>
      <p:bldP spid="39" grpId="0" animBg="1"/>
      <p:bldP spid="31" grpId="0" animBg="1"/>
      <p:bldP spid="3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357158" y="714356"/>
            <a:ext cx="8043207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714356"/>
            <a:ext cx="80676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714356"/>
            <a:ext cx="80676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714356"/>
            <a:ext cx="80676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714356"/>
            <a:ext cx="808672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58" y="714356"/>
            <a:ext cx="808672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58" y="714356"/>
            <a:ext cx="808672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7158" y="714356"/>
            <a:ext cx="808672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7158" y="714356"/>
            <a:ext cx="808672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57158" y="714356"/>
            <a:ext cx="808672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TextBox 29"/>
          <p:cNvSpPr txBox="1"/>
          <p:nvPr/>
        </p:nvSpPr>
        <p:spPr>
          <a:xfrm>
            <a:off x="1142976" y="1000108"/>
            <a:ext cx="31290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928662" y="278605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4</a:t>
            </a:r>
            <a:endParaRPr lang="ru-RU" sz="2000" dirty="0"/>
          </a:p>
        </p:txBody>
      </p:sp>
      <p:sp>
        <p:nvSpPr>
          <p:cNvPr id="32" name="TextBox 31"/>
          <p:cNvSpPr txBox="1"/>
          <p:nvPr/>
        </p:nvSpPr>
        <p:spPr>
          <a:xfrm>
            <a:off x="2071670" y="1000108"/>
            <a:ext cx="31290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1428728" y="278605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5</a:t>
            </a:r>
            <a:endParaRPr lang="ru-RU" sz="2000" dirty="0"/>
          </a:p>
        </p:txBody>
      </p:sp>
      <p:sp>
        <p:nvSpPr>
          <p:cNvPr id="34" name="TextBox 33"/>
          <p:cNvSpPr txBox="1"/>
          <p:nvPr/>
        </p:nvSpPr>
        <p:spPr>
          <a:xfrm>
            <a:off x="1142976" y="2786058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+</a:t>
            </a:r>
            <a:endParaRPr lang="ru-RU" sz="2000" dirty="0"/>
          </a:p>
        </p:txBody>
      </p:sp>
      <p:sp>
        <p:nvSpPr>
          <p:cNvPr id="35" name="TextBox 34"/>
          <p:cNvSpPr txBox="1"/>
          <p:nvPr/>
        </p:nvSpPr>
        <p:spPr>
          <a:xfrm>
            <a:off x="1571604" y="2143116"/>
            <a:ext cx="42862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 ?</a:t>
            </a:r>
            <a:endParaRPr lang="ru-RU" sz="2000" dirty="0"/>
          </a:p>
        </p:txBody>
      </p:sp>
      <p:sp>
        <p:nvSpPr>
          <p:cNvPr id="36" name="TextBox 35"/>
          <p:cNvSpPr txBox="1"/>
          <p:nvPr/>
        </p:nvSpPr>
        <p:spPr>
          <a:xfrm>
            <a:off x="1643042" y="2786058"/>
            <a:ext cx="5469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= 9</a:t>
            </a:r>
            <a:endParaRPr lang="ru-RU" sz="2000" dirty="0"/>
          </a:p>
        </p:txBody>
      </p:sp>
      <p:sp>
        <p:nvSpPr>
          <p:cNvPr id="37" name="TextBox 36"/>
          <p:cNvSpPr txBox="1"/>
          <p:nvPr/>
        </p:nvSpPr>
        <p:spPr>
          <a:xfrm>
            <a:off x="5643570" y="928670"/>
            <a:ext cx="314510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9</a:t>
            </a:r>
            <a:endParaRPr lang="ru-RU" sz="2000" dirty="0"/>
          </a:p>
        </p:txBody>
      </p:sp>
      <p:sp>
        <p:nvSpPr>
          <p:cNvPr id="38" name="TextBox 37"/>
          <p:cNvSpPr txBox="1"/>
          <p:nvPr/>
        </p:nvSpPr>
        <p:spPr>
          <a:xfrm>
            <a:off x="3786182" y="278605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9</a:t>
            </a:r>
            <a:endParaRPr lang="ru-RU" sz="2000" dirty="0"/>
          </a:p>
        </p:txBody>
      </p:sp>
      <p:sp>
        <p:nvSpPr>
          <p:cNvPr id="41" name="TextBox 40"/>
          <p:cNvSpPr txBox="1"/>
          <p:nvPr/>
        </p:nvSpPr>
        <p:spPr>
          <a:xfrm>
            <a:off x="5357818" y="1428736"/>
            <a:ext cx="31451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5</a:t>
            </a:r>
            <a:endParaRPr lang="ru-RU" sz="2000" dirty="0"/>
          </a:p>
        </p:txBody>
      </p:sp>
      <p:sp>
        <p:nvSpPr>
          <p:cNvPr id="43" name="TextBox 42"/>
          <p:cNvSpPr txBox="1"/>
          <p:nvPr/>
        </p:nvSpPr>
        <p:spPr>
          <a:xfrm>
            <a:off x="4214810" y="2786058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 5</a:t>
            </a:r>
            <a:endParaRPr lang="ru-RU" sz="2000" dirty="0"/>
          </a:p>
        </p:txBody>
      </p:sp>
      <p:sp>
        <p:nvSpPr>
          <p:cNvPr id="44" name="TextBox 43"/>
          <p:cNvSpPr txBox="1"/>
          <p:nvPr/>
        </p:nvSpPr>
        <p:spPr>
          <a:xfrm>
            <a:off x="4071934" y="2143116"/>
            <a:ext cx="31290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9" name="TextBox 48"/>
          <p:cNvSpPr txBox="1"/>
          <p:nvPr/>
        </p:nvSpPr>
        <p:spPr>
          <a:xfrm>
            <a:off x="4071934" y="2786058"/>
            <a:ext cx="269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-</a:t>
            </a:r>
            <a:endParaRPr lang="ru-RU" sz="2000" dirty="0"/>
          </a:p>
        </p:txBody>
      </p:sp>
      <p:sp>
        <p:nvSpPr>
          <p:cNvPr id="50" name="TextBox 49"/>
          <p:cNvSpPr txBox="1"/>
          <p:nvPr/>
        </p:nvSpPr>
        <p:spPr>
          <a:xfrm>
            <a:off x="4500562" y="2786058"/>
            <a:ext cx="5469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= 4</a:t>
            </a:r>
            <a:endParaRPr lang="ru-RU" sz="2000" dirty="0"/>
          </a:p>
        </p:txBody>
      </p:sp>
      <p:sp>
        <p:nvSpPr>
          <p:cNvPr id="54" name="TextBox 53"/>
          <p:cNvSpPr txBox="1"/>
          <p:nvPr/>
        </p:nvSpPr>
        <p:spPr>
          <a:xfrm>
            <a:off x="7786710" y="785794"/>
            <a:ext cx="314510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9</a:t>
            </a:r>
            <a:endParaRPr lang="ru-RU" sz="2000" dirty="0"/>
          </a:p>
        </p:txBody>
      </p:sp>
      <p:sp>
        <p:nvSpPr>
          <p:cNvPr id="55" name="TextBox 54"/>
          <p:cNvSpPr txBox="1"/>
          <p:nvPr/>
        </p:nvSpPr>
        <p:spPr>
          <a:xfrm>
            <a:off x="6215074" y="1285860"/>
            <a:ext cx="31451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2</a:t>
            </a:r>
            <a:endParaRPr lang="ru-RU" sz="2000" dirty="0"/>
          </a:p>
        </p:txBody>
      </p:sp>
      <p:sp>
        <p:nvSpPr>
          <p:cNvPr id="56" name="TextBox 55"/>
          <p:cNvSpPr txBox="1"/>
          <p:nvPr/>
        </p:nvSpPr>
        <p:spPr>
          <a:xfrm>
            <a:off x="6429388" y="2285992"/>
            <a:ext cx="35719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?</a:t>
            </a:r>
            <a:endParaRPr lang="ru-RU" sz="2000" dirty="0"/>
          </a:p>
        </p:txBody>
      </p:sp>
      <p:sp>
        <p:nvSpPr>
          <p:cNvPr id="57" name="TextBox 56"/>
          <p:cNvSpPr txBox="1"/>
          <p:nvPr/>
        </p:nvSpPr>
        <p:spPr>
          <a:xfrm>
            <a:off x="6286512" y="278605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9</a:t>
            </a:r>
            <a:endParaRPr lang="ru-RU" sz="2000" dirty="0"/>
          </a:p>
        </p:txBody>
      </p:sp>
      <p:sp>
        <p:nvSpPr>
          <p:cNvPr id="58" name="TextBox 57"/>
          <p:cNvSpPr txBox="1"/>
          <p:nvPr/>
        </p:nvSpPr>
        <p:spPr>
          <a:xfrm>
            <a:off x="6715140" y="278605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2</a:t>
            </a:r>
            <a:endParaRPr lang="ru-RU" sz="2000" dirty="0"/>
          </a:p>
        </p:txBody>
      </p:sp>
      <p:sp>
        <p:nvSpPr>
          <p:cNvPr id="59" name="TextBox 58"/>
          <p:cNvSpPr txBox="1"/>
          <p:nvPr/>
        </p:nvSpPr>
        <p:spPr>
          <a:xfrm>
            <a:off x="6500826" y="278605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– 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6929454" y="2786058"/>
            <a:ext cx="6174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=  7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1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62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5" dur="500" autoRev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6" dur="500" autoRev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7" dur="500" autoRev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500" autoRev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9" dur="5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0" dur="5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1" dur="5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500" autoRev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  <p:bldP spid="32" grpId="0" animBg="1"/>
      <p:bldP spid="33" grpId="0"/>
      <p:bldP spid="34" grpId="0"/>
      <p:bldP spid="35" grpId="0" animBg="1"/>
      <p:bldP spid="35" grpId="1" animBg="1"/>
      <p:bldP spid="36" grpId="0"/>
      <p:bldP spid="37" grpId="0" animBg="1"/>
      <p:bldP spid="38" grpId="0"/>
      <p:bldP spid="41" grpId="0" animBg="1"/>
      <p:bldP spid="43" grpId="0"/>
      <p:bldP spid="44" grpId="0" animBg="1"/>
      <p:bldP spid="44" grpId="1" animBg="1"/>
      <p:bldP spid="49" grpId="0"/>
      <p:bldP spid="50" grpId="0"/>
      <p:bldP spid="54" grpId="0" animBg="1"/>
      <p:bldP spid="55" grpId="0" animBg="1"/>
      <p:bldP spid="56" grpId="0" animBg="1"/>
      <p:bldP spid="56" grpId="1" animBg="1"/>
      <p:bldP spid="57" grpId="0"/>
      <p:bldP spid="58" grpId="0"/>
      <p:bldP spid="59" grpId="0"/>
      <p:bldP spid="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Дуга 91"/>
          <p:cNvSpPr/>
          <p:nvPr/>
        </p:nvSpPr>
        <p:spPr>
          <a:xfrm>
            <a:off x="1000100" y="2071678"/>
            <a:ext cx="1643074" cy="714380"/>
          </a:xfrm>
          <a:prstGeom prst="arc">
            <a:avLst>
              <a:gd name="adj1" fmla="val 10786814"/>
              <a:gd name="adj2" fmla="val 52135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00108"/>
            <a:ext cx="7858180" cy="41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1643042" y="1571612"/>
            <a:ext cx="31290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3214678" y="1571612"/>
            <a:ext cx="31290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0" name="Дуга 19"/>
          <p:cNvSpPr/>
          <p:nvPr/>
        </p:nvSpPr>
        <p:spPr>
          <a:xfrm rot="10800000">
            <a:off x="1000100" y="2143116"/>
            <a:ext cx="3214710" cy="571504"/>
          </a:xfrm>
          <a:prstGeom prst="arc">
            <a:avLst>
              <a:gd name="adj1" fmla="val 10737299"/>
              <a:gd name="adj2" fmla="val 44633"/>
            </a:avLst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500298" y="2857496"/>
            <a:ext cx="292068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0" name="Дуга 39"/>
          <p:cNvSpPr/>
          <p:nvPr/>
        </p:nvSpPr>
        <p:spPr>
          <a:xfrm>
            <a:off x="5143504" y="2071678"/>
            <a:ext cx="3000396" cy="714380"/>
          </a:xfrm>
          <a:prstGeom prst="arc">
            <a:avLst>
              <a:gd name="adj1" fmla="val 10859971"/>
              <a:gd name="adj2" fmla="val 0"/>
            </a:avLst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6500826" y="1571612"/>
            <a:ext cx="312906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42" name="Дуга 41"/>
          <p:cNvSpPr/>
          <p:nvPr/>
        </p:nvSpPr>
        <p:spPr>
          <a:xfrm rot="10800000">
            <a:off x="7286644" y="2214554"/>
            <a:ext cx="857256" cy="500066"/>
          </a:xfrm>
          <a:prstGeom prst="arc">
            <a:avLst>
              <a:gd name="adj1" fmla="val 10890649"/>
              <a:gd name="adj2" fmla="val 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7643834" y="2857496"/>
            <a:ext cx="312906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6072198" y="2857496"/>
            <a:ext cx="312906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60" name="Дуга 59"/>
          <p:cNvSpPr/>
          <p:nvPr/>
        </p:nvSpPr>
        <p:spPr>
          <a:xfrm>
            <a:off x="3071802" y="4500570"/>
            <a:ext cx="3429024" cy="642942"/>
          </a:xfrm>
          <a:prstGeom prst="arc">
            <a:avLst>
              <a:gd name="adj1" fmla="val 10753529"/>
              <a:gd name="adj2" fmla="val 2217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/>
          <p:cNvSpPr txBox="1"/>
          <p:nvPr/>
        </p:nvSpPr>
        <p:spPr>
          <a:xfrm>
            <a:off x="4643438" y="4071942"/>
            <a:ext cx="31290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62" name="Дуга 61"/>
          <p:cNvSpPr/>
          <p:nvPr/>
        </p:nvSpPr>
        <p:spPr>
          <a:xfrm rot="10800000">
            <a:off x="3071802" y="4572008"/>
            <a:ext cx="1285884" cy="571504"/>
          </a:xfrm>
          <a:prstGeom prst="arc">
            <a:avLst>
              <a:gd name="adj1" fmla="val 10913478"/>
              <a:gd name="adj2" fmla="val 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TextBox 62"/>
          <p:cNvSpPr txBox="1"/>
          <p:nvPr/>
        </p:nvSpPr>
        <p:spPr>
          <a:xfrm>
            <a:off x="3571868" y="5214950"/>
            <a:ext cx="31290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4" name="Дуга 63"/>
          <p:cNvSpPr/>
          <p:nvPr/>
        </p:nvSpPr>
        <p:spPr>
          <a:xfrm rot="10800000">
            <a:off x="4357686" y="4572008"/>
            <a:ext cx="2143140" cy="571504"/>
          </a:xfrm>
          <a:prstGeom prst="arc">
            <a:avLst>
              <a:gd name="adj1" fmla="val 10866330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5286380" y="5286388"/>
            <a:ext cx="31290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?</a:t>
            </a:r>
            <a:endParaRPr lang="ru-RU" dirty="0"/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1000100" y="2428868"/>
            <a:ext cx="42862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1428728" y="2428868"/>
            <a:ext cx="392909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1785918" y="2428868"/>
            <a:ext cx="42862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2214546" y="2428868"/>
            <a:ext cx="42862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2643174" y="2428868"/>
            <a:ext cx="35719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3000364" y="2428868"/>
            <a:ext cx="428628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3428992" y="2428868"/>
            <a:ext cx="35719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V="1">
            <a:off x="3786182" y="2428868"/>
            <a:ext cx="428628" cy="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rot="5400000" flipH="1" flipV="1">
            <a:off x="1358084" y="242807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rot="5400000" flipH="1" flipV="1">
            <a:off x="1756096" y="242807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rot="5400000" flipH="1" flipV="1">
            <a:off x="2154108" y="242807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rot="5400000" flipH="1" flipV="1">
            <a:off x="2950132" y="242807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rot="5400000" flipH="1" flipV="1">
            <a:off x="3348144" y="242807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rot="5400000" flipH="1" flipV="1">
            <a:off x="3746156" y="242807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rot="5400000" flipH="1" flipV="1">
            <a:off x="4144166" y="242807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857224" y="2000240"/>
            <a:ext cx="298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Adobe Fan Heiti Std B" pitchFamily="34" charset="-128"/>
                <a:ea typeface="Adobe Fan Heiti Std B" pitchFamily="34" charset="-128"/>
              </a:rPr>
              <a:t>.</a:t>
            </a:r>
            <a:endParaRPr lang="ru-RU" sz="3600" dirty="0">
              <a:solidFill>
                <a:srgbClr val="0070C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95" name="Дуга 94"/>
          <p:cNvSpPr/>
          <p:nvPr/>
        </p:nvSpPr>
        <p:spPr>
          <a:xfrm>
            <a:off x="2643174" y="2071678"/>
            <a:ext cx="1571636" cy="714380"/>
          </a:xfrm>
          <a:prstGeom prst="arc">
            <a:avLst>
              <a:gd name="adj1" fmla="val 10786814"/>
              <a:gd name="adj2" fmla="val 49818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1" name="Прямая соединительная линия 100"/>
          <p:cNvCxnSpPr/>
          <p:nvPr/>
        </p:nvCxnSpPr>
        <p:spPr>
          <a:xfrm>
            <a:off x="5143504" y="2428868"/>
            <a:ext cx="428628" cy="1588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/>
        </p:nvCxnSpPr>
        <p:spPr>
          <a:xfrm>
            <a:off x="5572132" y="2428868"/>
            <a:ext cx="428628" cy="1588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>
            <a:off x="6000760" y="2428868"/>
            <a:ext cx="428628" cy="1588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>
            <a:off x="6429388" y="2428868"/>
            <a:ext cx="428628" cy="1588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>
            <a:off x="6858016" y="2428868"/>
            <a:ext cx="428628" cy="1588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7286644" y="2428868"/>
            <a:ext cx="428628" cy="1588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7715272" y="2428868"/>
            <a:ext cx="428628" cy="1588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5501488" y="242807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 rot="5400000" flipH="1" flipV="1">
            <a:off x="5930116" y="242807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 rot="5400000" flipH="1" flipV="1">
            <a:off x="6358744" y="242807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 rot="5400000" flipH="1" flipV="1">
            <a:off x="6787372" y="242807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rot="5400000" flipH="1" flipV="1">
            <a:off x="7216000" y="242807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rot="5400000" flipH="1" flipV="1">
            <a:off x="7644628" y="242807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 rot="5400000" flipH="1" flipV="1">
            <a:off x="8073256" y="242807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5000628" y="2000240"/>
            <a:ext cx="298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Adobe Fan Heiti Std B" pitchFamily="34" charset="-128"/>
                <a:ea typeface="Adobe Fan Heiti Std B" pitchFamily="34" charset="-128"/>
              </a:rPr>
              <a:t>.</a:t>
            </a:r>
            <a:endParaRPr lang="ru-RU" sz="3600" dirty="0">
              <a:solidFill>
                <a:srgbClr val="7030A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18" name="Дуга 117"/>
          <p:cNvSpPr/>
          <p:nvPr/>
        </p:nvSpPr>
        <p:spPr>
          <a:xfrm rot="10800000">
            <a:off x="5143504" y="2214554"/>
            <a:ext cx="2143140" cy="500066"/>
          </a:xfrm>
          <a:prstGeom prst="arc">
            <a:avLst>
              <a:gd name="adj1" fmla="val 10890649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1" name="Прямая соединительная линия 120"/>
          <p:cNvCxnSpPr/>
          <p:nvPr/>
        </p:nvCxnSpPr>
        <p:spPr>
          <a:xfrm>
            <a:off x="3071802" y="4857760"/>
            <a:ext cx="428628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>
            <a:off x="3500430" y="4857760"/>
            <a:ext cx="428628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/>
          <p:cNvCxnSpPr/>
          <p:nvPr/>
        </p:nvCxnSpPr>
        <p:spPr>
          <a:xfrm>
            <a:off x="3929058" y="4857760"/>
            <a:ext cx="428628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/>
          <p:nvPr/>
        </p:nvCxnSpPr>
        <p:spPr>
          <a:xfrm>
            <a:off x="4357686" y="4857760"/>
            <a:ext cx="428628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124"/>
          <p:cNvCxnSpPr/>
          <p:nvPr/>
        </p:nvCxnSpPr>
        <p:spPr>
          <a:xfrm>
            <a:off x="4786314" y="4857760"/>
            <a:ext cx="428628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/>
          <p:nvPr/>
        </p:nvCxnSpPr>
        <p:spPr>
          <a:xfrm>
            <a:off x="5214942" y="4857760"/>
            <a:ext cx="428628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/>
          <p:nvPr/>
        </p:nvCxnSpPr>
        <p:spPr>
          <a:xfrm>
            <a:off x="5643570" y="4857760"/>
            <a:ext cx="428628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/>
          <p:nvPr/>
        </p:nvCxnSpPr>
        <p:spPr>
          <a:xfrm flipV="1">
            <a:off x="6072198" y="4857760"/>
            <a:ext cx="428628" cy="2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/>
          <p:nvPr/>
        </p:nvCxnSpPr>
        <p:spPr>
          <a:xfrm rot="5400000" flipH="1" flipV="1">
            <a:off x="3429786" y="485696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/>
          <p:nvPr/>
        </p:nvCxnSpPr>
        <p:spPr>
          <a:xfrm rot="5400000" flipH="1" flipV="1">
            <a:off x="3858414" y="485696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/>
          <p:nvPr/>
        </p:nvCxnSpPr>
        <p:spPr>
          <a:xfrm rot="5400000" flipH="1" flipV="1">
            <a:off x="4287042" y="485696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 rot="5400000" flipH="1" flipV="1">
            <a:off x="4715670" y="485696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rot="5400000" flipH="1" flipV="1">
            <a:off x="5144298" y="485696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 rot="5400000" flipH="1" flipV="1">
            <a:off x="5572926" y="485696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/>
          <p:cNvCxnSpPr/>
          <p:nvPr/>
        </p:nvCxnSpPr>
        <p:spPr>
          <a:xfrm rot="5400000" flipH="1" flipV="1">
            <a:off x="6001554" y="485696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/>
          <p:nvPr/>
        </p:nvCxnSpPr>
        <p:spPr>
          <a:xfrm rot="5400000" flipH="1" flipV="1">
            <a:off x="6430182" y="4856966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2928926" y="4429132"/>
            <a:ext cx="298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dobe Fan Heiti Std B" pitchFamily="34" charset="-128"/>
                <a:ea typeface="Adobe Fan Heiti Std B" pitchFamily="34" charset="-128"/>
              </a:rPr>
              <a:t>.</a:t>
            </a:r>
            <a:endParaRPr lang="ru-RU" sz="3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2500298" y="2857496"/>
            <a:ext cx="31290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40" name="TextBox 139"/>
          <p:cNvSpPr txBox="1"/>
          <p:nvPr/>
        </p:nvSpPr>
        <p:spPr>
          <a:xfrm>
            <a:off x="6072198" y="2857496"/>
            <a:ext cx="312906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41" name="TextBox 140"/>
          <p:cNvSpPr txBox="1"/>
          <p:nvPr/>
        </p:nvSpPr>
        <p:spPr>
          <a:xfrm>
            <a:off x="5286380" y="5286388"/>
            <a:ext cx="31290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 rot="5400000" flipH="1" flipV="1">
            <a:off x="2572530" y="242807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3357562"/>
            <a:ext cx="1819275" cy="78105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sp>
        <p:nvSpPr>
          <p:cNvPr id="108" name="TextBox 107"/>
          <p:cNvSpPr txBox="1"/>
          <p:nvPr/>
        </p:nvSpPr>
        <p:spPr>
          <a:xfrm>
            <a:off x="2000232" y="35718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4</a:t>
            </a:r>
            <a:endParaRPr lang="ru-RU" dirty="0">
              <a:latin typeface="+mn-lt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357422" y="35718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4</a:t>
            </a:r>
            <a:endParaRPr lang="ru-RU" dirty="0">
              <a:latin typeface="+mn-lt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2143108" y="3571876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 +</a:t>
            </a:r>
            <a:endParaRPr lang="ru-RU" dirty="0">
              <a:latin typeface="+mn-lt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2571736" y="3571876"/>
            <a:ext cx="52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=  8</a:t>
            </a:r>
            <a:endParaRPr lang="ru-RU" dirty="0">
              <a:latin typeface="+mn-lt"/>
            </a:endParaRPr>
          </a:p>
        </p:txBody>
      </p:sp>
      <p:pic>
        <p:nvPicPr>
          <p:cNvPr id="1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3357562"/>
            <a:ext cx="1819275" cy="78105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sp>
        <p:nvSpPr>
          <p:cNvPr id="142" name="TextBox 141"/>
          <p:cNvSpPr txBox="1"/>
          <p:nvPr/>
        </p:nvSpPr>
        <p:spPr>
          <a:xfrm>
            <a:off x="6143636" y="357187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7</a:t>
            </a:r>
            <a:endParaRPr lang="ru-RU" dirty="0">
              <a:latin typeface="+mn-lt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6500826" y="357187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2</a:t>
            </a:r>
            <a:endParaRPr lang="ru-RU" dirty="0">
              <a:latin typeface="+mn-lt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6286512" y="3571876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 -</a:t>
            </a:r>
            <a:endParaRPr lang="ru-RU" dirty="0">
              <a:latin typeface="+mn-lt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6715140" y="3571876"/>
            <a:ext cx="52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=  5</a:t>
            </a:r>
            <a:endParaRPr lang="ru-RU" dirty="0">
              <a:latin typeface="+mn-lt"/>
            </a:endParaRPr>
          </a:p>
        </p:txBody>
      </p:sp>
      <p:pic>
        <p:nvPicPr>
          <p:cNvPr id="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5715016"/>
            <a:ext cx="1819275" cy="78105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sp>
        <p:nvSpPr>
          <p:cNvPr id="147" name="TextBox 146"/>
          <p:cNvSpPr txBox="1"/>
          <p:nvPr/>
        </p:nvSpPr>
        <p:spPr>
          <a:xfrm>
            <a:off x="4143372" y="592933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8</a:t>
            </a:r>
            <a:endParaRPr lang="ru-RU" dirty="0">
              <a:latin typeface="+mn-lt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4500562" y="592933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3</a:t>
            </a:r>
            <a:endParaRPr lang="ru-RU" dirty="0">
              <a:latin typeface="+mn-lt"/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4286248" y="592933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 -</a:t>
            </a:r>
            <a:endParaRPr lang="ru-RU" dirty="0">
              <a:latin typeface="+mn-lt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4714876" y="5929330"/>
            <a:ext cx="52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=  5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2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8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0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3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0" dur="500" autoRev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1" dur="500" autoRev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2" dur="500" autoRev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500" autoRev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8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8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8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9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9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9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0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0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1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1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1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0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0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0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0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1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1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1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1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2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2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2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2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3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500"/>
                            </p:stCondLst>
                            <p:childTnLst>
                              <p:par>
                                <p:cTn id="3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2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5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35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6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36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5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18" presetClass="entr" presetSubtype="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1" dur="500" autoRev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92" dur="500" autoRev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3" dur="500" autoRev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4" dur="500" autoRev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9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0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  <p:set>
                                      <p:cBhvr>
                                        <p:cTn id="40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0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  <p:set>
                                      <p:cBhvr>
                                        <p:cTn id="41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  <p:set>
                                      <p:cBhvr>
                                        <p:cTn id="41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  <p:set>
                                      <p:cBhvr>
                                        <p:cTn id="42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2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  <p:set>
                                      <p:cBhvr>
                                        <p:cTn id="42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2" fill="hold">
                      <p:stCondLst>
                        <p:cond delay="indefinite"/>
                      </p:stCondLst>
                      <p:childTnLst>
                        <p:par>
                          <p:cTn id="433" fill="hold">
                            <p:stCondLst>
                              <p:cond delay="0"/>
                            </p:stCondLst>
                            <p:childTnLst>
                              <p:par>
                                <p:cTn id="4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fill="hold">
                      <p:stCondLst>
                        <p:cond delay="indefinite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2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0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2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6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7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9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6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0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1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4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5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8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8" fill="hold">
                      <p:stCondLst>
                        <p:cond delay="indefinite"/>
                      </p:stCondLst>
                      <p:childTnLst>
                        <p:par>
                          <p:cTn id="509" fill="hold">
                            <p:stCondLst>
                              <p:cond delay="0"/>
                            </p:stCondLst>
                            <p:childTnLst>
                              <p:par>
                                <p:cTn id="5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3" fill="hold">
                      <p:stCondLst>
                        <p:cond delay="indefinite"/>
                      </p:stCondLst>
                      <p:childTnLst>
                        <p:par>
                          <p:cTn id="514" fill="hold">
                            <p:stCondLst>
                              <p:cond delay="0"/>
                            </p:stCondLst>
                            <p:childTnLst>
                              <p:par>
                                <p:cTn id="51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1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2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2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8" fill="hold">
                      <p:stCondLst>
                        <p:cond delay="indefinite"/>
                      </p:stCondLst>
                      <p:childTnLst>
                        <p:par>
                          <p:cTn id="529" fill="hold">
                            <p:stCondLst>
                              <p:cond delay="0"/>
                            </p:stCondLst>
                            <p:childTnLst>
                              <p:par>
                                <p:cTn id="53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3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3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3" fill="hold">
                      <p:stCondLst>
                        <p:cond delay="indefinite"/>
                      </p:stCondLst>
                      <p:childTnLst>
                        <p:par>
                          <p:cTn id="534" fill="hold">
                            <p:stCondLst>
                              <p:cond delay="0"/>
                            </p:stCondLst>
                            <p:childTnLst>
                              <p:par>
                                <p:cTn id="53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3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3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>
                      <p:stCondLst>
                        <p:cond delay="indefinite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4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3" fill="hold">
                      <p:stCondLst>
                        <p:cond delay="indefinite"/>
                      </p:stCondLst>
                      <p:childTnLst>
                        <p:par>
                          <p:cTn id="544" fill="hold">
                            <p:stCondLst>
                              <p:cond delay="0"/>
                            </p:stCondLst>
                            <p:childTnLst>
                              <p:par>
                                <p:cTn id="54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4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5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5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3" fill="hold">
                      <p:stCondLst>
                        <p:cond delay="indefinite"/>
                      </p:stCondLst>
                      <p:childTnLst>
                        <p:par>
                          <p:cTn id="554" fill="hold">
                            <p:stCondLst>
                              <p:cond delay="0"/>
                            </p:stCondLst>
                            <p:childTnLst>
                              <p:par>
                                <p:cTn id="55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9" fill="hold">
                            <p:stCondLst>
                              <p:cond delay="500"/>
                            </p:stCondLst>
                            <p:childTnLst>
                              <p:par>
                                <p:cTn id="5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3" fill="hold">
                      <p:stCondLst>
                        <p:cond delay="indefinite"/>
                      </p:stCondLst>
                      <p:childTnLst>
                        <p:par>
                          <p:cTn id="564" fill="hold">
                            <p:stCondLst>
                              <p:cond delay="0"/>
                            </p:stCondLst>
                            <p:childTnLst>
                              <p:par>
                                <p:cTn id="5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7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8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9" fill="hold">
                      <p:stCondLst>
                        <p:cond delay="indefinite"/>
                      </p:stCondLst>
                      <p:childTnLst>
                        <p:par>
                          <p:cTn id="570" fill="hold">
                            <p:stCondLst>
                              <p:cond delay="0"/>
                            </p:stCondLst>
                            <p:childTnLst>
                              <p:par>
                                <p:cTn id="57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4" fill="hold">
                      <p:stCondLst>
                        <p:cond delay="indefinite"/>
                      </p:stCondLst>
                      <p:childTnLst>
                        <p:par>
                          <p:cTn id="575" fill="hold">
                            <p:stCondLst>
                              <p:cond delay="0"/>
                            </p:stCondLst>
                            <p:childTnLst>
                              <p:par>
                                <p:cTn id="576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7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57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9" fill="hold">
                      <p:stCondLst>
                        <p:cond delay="indefinite"/>
                      </p:stCondLst>
                      <p:childTnLst>
                        <p:par>
                          <p:cTn id="580" fill="hold">
                            <p:stCondLst>
                              <p:cond delay="0"/>
                            </p:stCondLst>
                            <p:childTnLst>
                              <p:par>
                                <p:cTn id="58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58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4" fill="hold">
                      <p:stCondLst>
                        <p:cond delay="indefinite"/>
                      </p:stCondLst>
                      <p:childTnLst>
                        <p:par>
                          <p:cTn id="585" fill="hold">
                            <p:stCondLst>
                              <p:cond delay="0"/>
                            </p:stCondLst>
                            <p:childTnLst>
                              <p:par>
                                <p:cTn id="586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58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9" fill="hold">
                      <p:stCondLst>
                        <p:cond delay="indefinite"/>
                      </p:stCondLst>
                      <p:childTnLst>
                        <p:par>
                          <p:cTn id="590" fill="hold">
                            <p:stCondLst>
                              <p:cond delay="0"/>
                            </p:stCondLst>
                            <p:childTnLst>
                              <p:par>
                                <p:cTn id="59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5" fill="hold">
                      <p:stCondLst>
                        <p:cond delay="indefinite"/>
                      </p:stCondLst>
                      <p:childTnLst>
                        <p:par>
                          <p:cTn id="596" fill="hold">
                            <p:stCondLst>
                              <p:cond delay="0"/>
                            </p:stCondLst>
                            <p:childTnLst>
                              <p:par>
                                <p:cTn id="59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9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0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5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15" dur="500" autoRev="1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616" dur="500" autoRev="1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17" dur="500" autoRev="1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8" dur="500" autoRev="1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9" fill="hold">
                      <p:stCondLst>
                        <p:cond delay="indefinite"/>
                      </p:stCondLst>
                      <p:childTnLst>
                        <p:par>
                          <p:cTn id="620" fill="hold">
                            <p:stCondLst>
                              <p:cond delay="0"/>
                            </p:stCondLst>
                            <p:childTnLst>
                              <p:par>
                                <p:cTn id="6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3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4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5" fill="hold">
                      <p:stCondLst>
                        <p:cond delay="indefinite"/>
                      </p:stCondLst>
                      <p:childTnLst>
                        <p:par>
                          <p:cTn id="626" fill="hold">
                            <p:stCondLst>
                              <p:cond delay="0"/>
                            </p:stCondLst>
                            <p:childTnLst>
                              <p:par>
                                <p:cTn id="62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2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62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0" fill="hold">
                      <p:stCondLst>
                        <p:cond delay="indefinite"/>
                      </p:stCondLst>
                      <p:childTnLst>
                        <p:par>
                          <p:cTn id="631" fill="hold">
                            <p:stCondLst>
                              <p:cond delay="0"/>
                            </p:stCondLst>
                            <p:childTnLst>
                              <p:par>
                                <p:cTn id="63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3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63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5" fill="hold">
                      <p:stCondLst>
                        <p:cond delay="indefinite"/>
                      </p:stCondLst>
                      <p:childTnLst>
                        <p:par>
                          <p:cTn id="636" fill="hold">
                            <p:stCondLst>
                              <p:cond delay="0"/>
                            </p:stCondLst>
                            <p:childTnLst>
                              <p:par>
                                <p:cTn id="63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3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63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0" fill="hold">
                      <p:stCondLst>
                        <p:cond delay="indefinite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4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644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5" fill="hold">
                      <p:stCondLst>
                        <p:cond delay="indefinite"/>
                      </p:stCondLst>
                      <p:childTnLst>
                        <p:par>
                          <p:cTn id="646" fill="hold">
                            <p:stCondLst>
                              <p:cond delay="0"/>
                            </p:stCondLst>
                            <p:childTnLst>
                              <p:par>
                                <p:cTn id="64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4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64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0" fill="hold">
                      <p:stCondLst>
                        <p:cond delay="indefinite"/>
                      </p:stCondLst>
                      <p:childTnLst>
                        <p:par>
                          <p:cTn id="651" fill="hold">
                            <p:stCondLst>
                              <p:cond delay="0"/>
                            </p:stCondLst>
                            <p:childTnLst>
                              <p:par>
                                <p:cTn id="6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6" fill="hold">
                      <p:stCondLst>
                        <p:cond delay="indefinite"/>
                      </p:stCondLst>
                      <p:childTnLst>
                        <p:par>
                          <p:cTn id="657" fill="hold">
                            <p:stCondLst>
                              <p:cond delay="0"/>
                            </p:stCondLst>
                            <p:childTnLst>
                              <p:par>
                                <p:cTn id="6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0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1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17" grpId="0" animBg="1"/>
      <p:bldP spid="19" grpId="0" animBg="1"/>
      <p:bldP spid="20" grpId="0" animBg="1"/>
      <p:bldP spid="21" grpId="0" animBg="1"/>
      <p:bldP spid="21" grpId="1" animBg="1"/>
      <p:bldP spid="40" grpId="0" animBg="1"/>
      <p:bldP spid="42" grpId="0" animBg="1"/>
      <p:bldP spid="43" grpId="0" animBg="1"/>
      <p:bldP spid="45" grpId="0" animBg="1"/>
      <p:bldP spid="45" grpId="1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5" grpId="1" animBg="1"/>
      <p:bldP spid="91" grpId="0"/>
      <p:bldP spid="95" grpId="0" animBg="1"/>
      <p:bldP spid="116" grpId="0"/>
      <p:bldP spid="118" grpId="1" animBg="1"/>
      <p:bldP spid="137" grpId="0"/>
      <p:bldP spid="139" grpId="0" animBg="1"/>
      <p:bldP spid="140" grpId="0" animBg="1"/>
      <p:bldP spid="141" grpId="0" animBg="1"/>
      <p:bldP spid="108" grpId="0"/>
      <p:bldP spid="117" grpId="0"/>
      <p:bldP spid="119" grpId="0"/>
      <p:bldP spid="120" grpId="0"/>
      <p:bldP spid="142" grpId="0"/>
      <p:bldP spid="143" grpId="0"/>
      <p:bldP spid="144" grpId="0"/>
      <p:bldP spid="145" grpId="0"/>
      <p:bldP spid="147" grpId="0"/>
      <p:bldP spid="148" grpId="0"/>
      <p:bldP spid="149" grpId="0"/>
      <p:bldP spid="1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00108"/>
            <a:ext cx="7572428" cy="396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785786" y="1571612"/>
            <a:ext cx="1755609" cy="25545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i="1" dirty="0" smtClean="0"/>
              <a:t>5 +    = 9 </a:t>
            </a:r>
          </a:p>
          <a:p>
            <a:r>
              <a:rPr lang="ru-RU" sz="3200" i="1" dirty="0" smtClean="0"/>
              <a:t>   + 3 = 9</a:t>
            </a:r>
          </a:p>
          <a:p>
            <a:r>
              <a:rPr lang="ru-RU" sz="3200" i="1" dirty="0" smtClean="0"/>
              <a:t>8 +   = 9</a:t>
            </a:r>
          </a:p>
          <a:p>
            <a:r>
              <a:rPr lang="ru-RU" sz="3200" i="1" dirty="0" smtClean="0"/>
              <a:t>   + 7 = 9</a:t>
            </a:r>
          </a:p>
          <a:p>
            <a:r>
              <a:rPr lang="ru-RU" sz="3200" i="1" dirty="0" smtClean="0"/>
              <a:t>1 +    = 9  </a:t>
            </a:r>
            <a:endParaRPr lang="ru-RU" sz="32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285852" y="1571612"/>
            <a:ext cx="4860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0070C0"/>
                </a:solidFill>
                <a:latin typeface="+mn-lt"/>
              </a:rPr>
              <a:t> 4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207167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+mn-lt"/>
              </a:rPr>
              <a:t>6</a:t>
            </a:r>
            <a:endParaRPr lang="ru-RU" sz="32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85852" y="257174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0070C0"/>
                </a:solidFill>
                <a:latin typeface="+mn-lt"/>
              </a:rPr>
              <a:t>1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5786" y="300037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0070C0"/>
                </a:solidFill>
                <a:latin typeface="+mn-lt"/>
              </a:rPr>
              <a:t>2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57290" y="3500438"/>
            <a:ext cx="321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solidFill>
                  <a:srgbClr val="0070C0"/>
                </a:solidFill>
                <a:latin typeface="+mn-lt"/>
              </a:rPr>
              <a:t>8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786" y="1571612"/>
            <a:ext cx="1785950" cy="25717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i="1" dirty="0" smtClean="0"/>
              <a:t>1 +   = 8</a:t>
            </a:r>
          </a:p>
          <a:p>
            <a:r>
              <a:rPr lang="ru-RU" sz="3200" i="1" dirty="0" smtClean="0"/>
              <a:t>   + 5 = 8</a:t>
            </a:r>
          </a:p>
          <a:p>
            <a:r>
              <a:rPr lang="ru-RU" sz="3200" i="1" dirty="0" smtClean="0"/>
              <a:t>6 +    = 8</a:t>
            </a:r>
          </a:p>
          <a:p>
            <a:r>
              <a:rPr lang="ru-RU" sz="3200" i="1" dirty="0" smtClean="0"/>
              <a:t>   + 4 = 8</a:t>
            </a:r>
          </a:p>
          <a:p>
            <a:r>
              <a:rPr lang="ru-RU" sz="3200" i="1" dirty="0" smtClean="0"/>
              <a:t>   + 7 = 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5852" y="157161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C00000"/>
                </a:solidFill>
                <a:latin typeface="+mn-lt"/>
              </a:rPr>
              <a:t>7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5786" y="207167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C00000"/>
                </a:solidFill>
                <a:latin typeface="+mn-lt"/>
              </a:rPr>
              <a:t>3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57290" y="257174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C00000"/>
                </a:solidFill>
                <a:latin typeface="+mn-lt"/>
              </a:rPr>
              <a:t>2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5786" y="307181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C00000"/>
                </a:solidFill>
                <a:latin typeface="+mn-lt"/>
              </a:rPr>
              <a:t>4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5786" y="350043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C00000"/>
                </a:solidFill>
                <a:latin typeface="+mn-lt"/>
              </a:rPr>
              <a:t>1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5786" y="1571612"/>
            <a:ext cx="1785950" cy="25717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i="1" dirty="0" smtClean="0"/>
              <a:t>5 +    = 7</a:t>
            </a:r>
          </a:p>
          <a:p>
            <a:r>
              <a:rPr lang="ru-RU" sz="3200" i="1" dirty="0" smtClean="0"/>
              <a:t>   + 4 = 7</a:t>
            </a:r>
          </a:p>
          <a:p>
            <a:r>
              <a:rPr lang="ru-RU" sz="3200" i="1" dirty="0" smtClean="0"/>
              <a:t>6 +    = 7</a:t>
            </a:r>
          </a:p>
          <a:p>
            <a:r>
              <a:rPr lang="ru-RU" sz="3200" i="1" dirty="0" smtClean="0"/>
              <a:t>3 +    = 7</a:t>
            </a:r>
          </a:p>
          <a:p>
            <a:r>
              <a:rPr lang="ru-RU" sz="3200" i="1" dirty="0" smtClean="0"/>
              <a:t>   + 2 = 3</a:t>
            </a:r>
            <a:endParaRPr lang="ru-RU" sz="3200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1357290" y="157161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0070C0"/>
                </a:solidFill>
                <a:latin typeface="+mn-lt"/>
              </a:rPr>
              <a:t>2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786" y="207167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0070C0"/>
                </a:solidFill>
                <a:latin typeface="+mn-lt"/>
              </a:rPr>
              <a:t>3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57290" y="257174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0070C0"/>
                </a:solidFill>
                <a:latin typeface="+mn-lt"/>
              </a:rPr>
              <a:t>1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57290" y="307181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0070C0"/>
                </a:solidFill>
                <a:latin typeface="+mn-lt"/>
              </a:rPr>
              <a:t>4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85786" y="357187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0070C0"/>
                </a:solidFill>
                <a:latin typeface="+mn-lt"/>
              </a:rPr>
              <a:t>1</a:t>
            </a:r>
            <a:endParaRPr lang="ru-RU" sz="32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5786" y="1571612"/>
            <a:ext cx="1785950" cy="25717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i="1" dirty="0" smtClean="0"/>
              <a:t>3 +    = 6</a:t>
            </a:r>
          </a:p>
          <a:p>
            <a:r>
              <a:rPr lang="ru-RU" sz="3200" i="1" dirty="0" smtClean="0"/>
              <a:t>   + 2 = 6</a:t>
            </a:r>
          </a:p>
          <a:p>
            <a:r>
              <a:rPr lang="ru-RU" sz="3200" i="1" dirty="0" smtClean="0"/>
              <a:t>5 +    = 6</a:t>
            </a:r>
          </a:p>
          <a:p>
            <a:r>
              <a:rPr lang="ru-RU" sz="3200" i="1" dirty="0" smtClean="0"/>
              <a:t>   + 3 = 5</a:t>
            </a:r>
          </a:p>
          <a:p>
            <a:r>
              <a:rPr lang="ru-RU" sz="3200" i="1" dirty="0" smtClean="0"/>
              <a:t>2 +    = 4</a:t>
            </a:r>
            <a:endParaRPr lang="ru-RU" sz="32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1357290" y="157161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C00000"/>
                </a:solidFill>
                <a:latin typeface="+mn-lt"/>
              </a:rPr>
              <a:t>3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85786" y="20002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C00000"/>
                </a:solidFill>
                <a:latin typeface="+mn-lt"/>
              </a:rPr>
              <a:t>4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57290" y="257174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C00000"/>
                </a:solidFill>
                <a:latin typeface="+mn-lt"/>
              </a:rPr>
              <a:t>1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85786" y="300037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C00000"/>
                </a:solidFill>
                <a:latin typeface="+mn-lt"/>
              </a:rPr>
              <a:t>2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57290" y="350043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C00000"/>
                </a:solidFill>
                <a:latin typeface="+mn-lt"/>
              </a:rPr>
              <a:t>2</a:t>
            </a: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graphicFrame>
        <p:nvGraphicFramePr>
          <p:cNvPr id="131" name="Таблица 130"/>
          <p:cNvGraphicFramePr>
            <a:graphicFrameLocks noGrp="1"/>
          </p:cNvGraphicFramePr>
          <p:nvPr/>
        </p:nvGraphicFramePr>
        <p:xfrm>
          <a:off x="4786314" y="2000240"/>
          <a:ext cx="761984" cy="216297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80992"/>
                <a:gridCol w="380992"/>
              </a:tblGrid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2" name="Таблица 131"/>
          <p:cNvGraphicFramePr>
            <a:graphicFrameLocks noGrp="1"/>
          </p:cNvGraphicFramePr>
          <p:nvPr/>
        </p:nvGraphicFramePr>
        <p:xfrm>
          <a:off x="4786314" y="1571612"/>
          <a:ext cx="771525" cy="51816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71525"/>
              </a:tblGrid>
              <a:tr h="452449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  9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3" name="TextBox 132"/>
          <p:cNvSpPr txBox="1"/>
          <p:nvPr/>
        </p:nvSpPr>
        <p:spPr>
          <a:xfrm>
            <a:off x="4786314" y="207167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34" name="TextBox 133"/>
          <p:cNvSpPr txBox="1"/>
          <p:nvPr/>
        </p:nvSpPr>
        <p:spPr>
          <a:xfrm>
            <a:off x="5143504" y="207167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35" name="TextBox 134"/>
          <p:cNvSpPr txBox="1"/>
          <p:nvPr/>
        </p:nvSpPr>
        <p:spPr>
          <a:xfrm>
            <a:off x="4786314" y="250030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36" name="TextBox 135"/>
          <p:cNvSpPr txBox="1"/>
          <p:nvPr/>
        </p:nvSpPr>
        <p:spPr>
          <a:xfrm>
            <a:off x="5143504" y="250030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37" name="TextBox 136"/>
          <p:cNvSpPr txBox="1"/>
          <p:nvPr/>
        </p:nvSpPr>
        <p:spPr>
          <a:xfrm>
            <a:off x="4786314" y="29289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38" name="TextBox 137"/>
          <p:cNvSpPr txBox="1"/>
          <p:nvPr/>
        </p:nvSpPr>
        <p:spPr>
          <a:xfrm>
            <a:off x="5143504" y="29289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39" name="TextBox 138"/>
          <p:cNvSpPr txBox="1"/>
          <p:nvPr/>
        </p:nvSpPr>
        <p:spPr>
          <a:xfrm>
            <a:off x="4786314" y="335756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40" name="TextBox 139"/>
          <p:cNvSpPr txBox="1"/>
          <p:nvPr/>
        </p:nvSpPr>
        <p:spPr>
          <a:xfrm>
            <a:off x="5143504" y="335756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141" name="TextBox 140"/>
          <p:cNvSpPr txBox="1"/>
          <p:nvPr/>
        </p:nvSpPr>
        <p:spPr>
          <a:xfrm>
            <a:off x="4786314" y="378619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42" name="TextBox 141"/>
          <p:cNvSpPr txBox="1"/>
          <p:nvPr/>
        </p:nvSpPr>
        <p:spPr>
          <a:xfrm>
            <a:off x="5143504" y="378619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graphicFrame>
        <p:nvGraphicFramePr>
          <p:cNvPr id="57" name="Таблица 56"/>
          <p:cNvGraphicFramePr>
            <a:graphicFrameLocks noGrp="1"/>
          </p:cNvGraphicFramePr>
          <p:nvPr/>
        </p:nvGraphicFramePr>
        <p:xfrm>
          <a:off x="4786314" y="2000240"/>
          <a:ext cx="761984" cy="216297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80992"/>
                <a:gridCol w="380992"/>
              </a:tblGrid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8" name="Таблица 57"/>
          <p:cNvGraphicFramePr>
            <a:graphicFrameLocks noGrp="1"/>
          </p:cNvGraphicFramePr>
          <p:nvPr/>
        </p:nvGraphicFramePr>
        <p:xfrm>
          <a:off x="4786314" y="1571612"/>
          <a:ext cx="771525" cy="51816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71525"/>
              </a:tblGrid>
              <a:tr h="452449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  8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9" name="TextBox 58"/>
          <p:cNvSpPr txBox="1"/>
          <p:nvPr/>
        </p:nvSpPr>
        <p:spPr>
          <a:xfrm>
            <a:off x="4786314" y="207167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5143504" y="207167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61" name="TextBox 60"/>
          <p:cNvSpPr txBox="1"/>
          <p:nvPr/>
        </p:nvSpPr>
        <p:spPr>
          <a:xfrm>
            <a:off x="4786314" y="250030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2" name="TextBox 61"/>
          <p:cNvSpPr txBox="1"/>
          <p:nvPr/>
        </p:nvSpPr>
        <p:spPr>
          <a:xfrm>
            <a:off x="5143504" y="250030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63" name="TextBox 62"/>
          <p:cNvSpPr txBox="1"/>
          <p:nvPr/>
        </p:nvSpPr>
        <p:spPr>
          <a:xfrm>
            <a:off x="4786314" y="29289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64" name="TextBox 63"/>
          <p:cNvSpPr txBox="1"/>
          <p:nvPr/>
        </p:nvSpPr>
        <p:spPr>
          <a:xfrm>
            <a:off x="5143504" y="29289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65" name="TextBox 64"/>
          <p:cNvSpPr txBox="1"/>
          <p:nvPr/>
        </p:nvSpPr>
        <p:spPr>
          <a:xfrm>
            <a:off x="4786314" y="335756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6" name="TextBox 65"/>
          <p:cNvSpPr txBox="1"/>
          <p:nvPr/>
        </p:nvSpPr>
        <p:spPr>
          <a:xfrm>
            <a:off x="5143504" y="335756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7" name="TextBox 66"/>
          <p:cNvSpPr txBox="1"/>
          <p:nvPr/>
        </p:nvSpPr>
        <p:spPr>
          <a:xfrm>
            <a:off x="4786314" y="378619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68" name="TextBox 67"/>
          <p:cNvSpPr txBox="1"/>
          <p:nvPr/>
        </p:nvSpPr>
        <p:spPr>
          <a:xfrm>
            <a:off x="5143504" y="378619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graphicFrame>
        <p:nvGraphicFramePr>
          <p:cNvPr id="73" name="Таблица 72"/>
          <p:cNvGraphicFramePr>
            <a:graphicFrameLocks noGrp="1"/>
          </p:cNvGraphicFramePr>
          <p:nvPr/>
        </p:nvGraphicFramePr>
        <p:xfrm>
          <a:off x="4786314" y="2071678"/>
          <a:ext cx="761984" cy="17303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80992"/>
                <a:gridCol w="380992"/>
              </a:tblGrid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4" name="Таблица 73"/>
          <p:cNvGraphicFramePr>
            <a:graphicFrameLocks noGrp="1"/>
          </p:cNvGraphicFramePr>
          <p:nvPr/>
        </p:nvGraphicFramePr>
        <p:xfrm>
          <a:off x="4786314" y="1571612"/>
          <a:ext cx="771525" cy="51816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71525"/>
              </a:tblGrid>
              <a:tr h="452449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  7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5" name="TextBox 74"/>
          <p:cNvSpPr txBox="1"/>
          <p:nvPr/>
        </p:nvSpPr>
        <p:spPr>
          <a:xfrm>
            <a:off x="4786314" y="207167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5143504" y="207167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4786314" y="250030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8" name="TextBox 77"/>
          <p:cNvSpPr txBox="1"/>
          <p:nvPr/>
        </p:nvSpPr>
        <p:spPr>
          <a:xfrm>
            <a:off x="5143504" y="250030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4786314" y="29289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80" name="TextBox 79"/>
          <p:cNvSpPr txBox="1"/>
          <p:nvPr/>
        </p:nvSpPr>
        <p:spPr>
          <a:xfrm>
            <a:off x="5143504" y="29289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81" name="TextBox 80"/>
          <p:cNvSpPr txBox="1"/>
          <p:nvPr/>
        </p:nvSpPr>
        <p:spPr>
          <a:xfrm>
            <a:off x="4786314" y="335756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82" name="TextBox 81"/>
          <p:cNvSpPr txBox="1"/>
          <p:nvPr/>
        </p:nvSpPr>
        <p:spPr>
          <a:xfrm>
            <a:off x="5143504" y="335756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graphicFrame>
        <p:nvGraphicFramePr>
          <p:cNvPr id="87" name="Таблица 86"/>
          <p:cNvGraphicFramePr>
            <a:graphicFrameLocks noGrp="1"/>
          </p:cNvGraphicFramePr>
          <p:nvPr/>
        </p:nvGraphicFramePr>
        <p:xfrm>
          <a:off x="4786314" y="2000240"/>
          <a:ext cx="761984" cy="129778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80992"/>
                <a:gridCol w="380992"/>
              </a:tblGrid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432595">
                <a:tc>
                  <a:txBody>
                    <a:bodyPr/>
                    <a:lstStyle/>
                    <a:p>
                      <a:endParaRPr lang="ru-RU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8" name="Таблица 87"/>
          <p:cNvGraphicFramePr>
            <a:graphicFrameLocks noGrp="1"/>
          </p:cNvGraphicFramePr>
          <p:nvPr/>
        </p:nvGraphicFramePr>
        <p:xfrm>
          <a:off x="4786314" y="1571612"/>
          <a:ext cx="771525" cy="51816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71525"/>
              </a:tblGrid>
              <a:tr h="452449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  6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9" name="TextBox 88"/>
          <p:cNvSpPr txBox="1"/>
          <p:nvPr/>
        </p:nvSpPr>
        <p:spPr>
          <a:xfrm>
            <a:off x="4786314" y="207167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0" name="TextBox 89"/>
          <p:cNvSpPr txBox="1"/>
          <p:nvPr/>
        </p:nvSpPr>
        <p:spPr>
          <a:xfrm>
            <a:off x="5143504" y="207167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1" name="TextBox 90"/>
          <p:cNvSpPr txBox="1"/>
          <p:nvPr/>
        </p:nvSpPr>
        <p:spPr>
          <a:xfrm>
            <a:off x="4786314" y="250030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92" name="TextBox 91"/>
          <p:cNvSpPr txBox="1"/>
          <p:nvPr/>
        </p:nvSpPr>
        <p:spPr>
          <a:xfrm>
            <a:off x="5143504" y="250030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93" name="TextBox 92"/>
          <p:cNvSpPr txBox="1"/>
          <p:nvPr/>
        </p:nvSpPr>
        <p:spPr>
          <a:xfrm>
            <a:off x="4786314" y="29289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94" name="TextBox 93"/>
          <p:cNvSpPr txBox="1"/>
          <p:nvPr/>
        </p:nvSpPr>
        <p:spPr>
          <a:xfrm>
            <a:off x="5143504" y="29289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1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1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1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6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4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6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6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6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7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7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8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8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500"/>
                            </p:stCondLst>
                            <p:childTnLst>
                              <p:par>
                                <p:cTn id="2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16" presetClass="exit" presetSubtype="2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9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5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8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8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9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9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7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9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0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3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0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0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2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0" fill="hold">
                            <p:stCondLst>
                              <p:cond delay="500"/>
                            </p:stCondLst>
                            <p:childTnLst>
                              <p:par>
                                <p:cTn id="4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4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7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0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3" fill="hold">
                      <p:stCondLst>
                        <p:cond delay="indefinite"/>
                      </p:stCondLst>
                      <p:childTnLst>
                        <p:par>
                          <p:cTn id="434" fill="hold">
                            <p:stCondLst>
                              <p:cond delay="0"/>
                            </p:stCondLst>
                            <p:childTnLst>
                              <p:par>
                                <p:cTn id="435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fill="hold">
                      <p:stCondLst>
                        <p:cond delay="indefinite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9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2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5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0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0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1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1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1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2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2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2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 animBg="1"/>
      <p:bldP spid="10" grpId="1" animBg="1"/>
      <p:bldP spid="11" grpId="0"/>
      <p:bldP spid="11" grpId="1"/>
      <p:bldP spid="12" grpId="0"/>
      <p:bldP spid="12" grpId="1"/>
      <p:bldP spid="13" grpId="0"/>
      <p:bldP spid="13" grpId="1"/>
      <p:bldP spid="15" grpId="0"/>
      <p:bldP spid="15" grpId="1"/>
      <p:bldP spid="16" grpId="0"/>
      <p:bldP spid="16" grpId="1"/>
      <p:bldP spid="17" grpId="1" animBg="1"/>
      <p:bldP spid="17" grpId="2" animBg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 animBg="1"/>
      <p:bldP spid="23" grpId="1" animBg="1"/>
      <p:bldP spid="24" grpId="0"/>
      <p:bldP spid="24" grpId="1"/>
      <p:bldP spid="25" grpId="0"/>
      <p:bldP spid="25" grpId="1"/>
      <p:bldP spid="28" grpId="0"/>
      <p:bldP spid="28" grpId="1"/>
      <p:bldP spid="29" grpId="0"/>
      <p:bldP spid="29" grpId="1"/>
      <p:bldP spid="30" grpId="0"/>
      <p:bldP spid="30" grpId="1"/>
      <p:bldP spid="133" grpId="1"/>
      <p:bldP spid="133" grpId="2"/>
      <p:bldP spid="134" grpId="1"/>
      <p:bldP spid="134" grpId="2"/>
      <p:bldP spid="135" grpId="1"/>
      <p:bldP spid="135" grpId="2"/>
      <p:bldP spid="136" grpId="1"/>
      <p:bldP spid="136" grpId="2"/>
      <p:bldP spid="137" grpId="1"/>
      <p:bldP spid="137" grpId="2"/>
      <p:bldP spid="138" grpId="1"/>
      <p:bldP spid="138" grpId="2"/>
      <p:bldP spid="139" grpId="1"/>
      <p:bldP spid="139" grpId="2"/>
      <p:bldP spid="140" grpId="1"/>
      <p:bldP spid="140" grpId="2"/>
      <p:bldP spid="141" grpId="1"/>
      <p:bldP spid="141" grpId="2"/>
      <p:bldP spid="142" grpId="1"/>
      <p:bldP spid="142" grpId="2"/>
      <p:bldP spid="59" grpId="1"/>
      <p:bldP spid="59" grpId="2"/>
      <p:bldP spid="60" grpId="1"/>
      <p:bldP spid="60" grpId="2"/>
      <p:bldP spid="61" grpId="1"/>
      <p:bldP spid="61" grpId="2"/>
      <p:bldP spid="62" grpId="1"/>
      <p:bldP spid="62" grpId="2"/>
      <p:bldP spid="63" grpId="1"/>
      <p:bldP spid="63" grpId="2"/>
      <p:bldP spid="64" grpId="1"/>
      <p:bldP spid="64" grpId="2"/>
      <p:bldP spid="65" grpId="1"/>
      <p:bldP spid="65" grpId="2"/>
      <p:bldP spid="66" grpId="1"/>
      <p:bldP spid="66" grpId="2"/>
      <p:bldP spid="67" grpId="1"/>
      <p:bldP spid="67" grpId="2"/>
      <p:bldP spid="68" grpId="1"/>
      <p:bldP spid="68" grpId="2"/>
      <p:bldP spid="75" grpId="1"/>
      <p:bldP spid="75" grpId="2"/>
      <p:bldP spid="76" grpId="1"/>
      <p:bldP spid="76" grpId="2"/>
      <p:bldP spid="77" grpId="1"/>
      <p:bldP spid="77" grpId="2"/>
      <p:bldP spid="78" grpId="1"/>
      <p:bldP spid="78" grpId="2"/>
      <p:bldP spid="79" grpId="1"/>
      <p:bldP spid="79" grpId="2"/>
      <p:bldP spid="80" grpId="1"/>
      <p:bldP spid="80" grpId="2"/>
      <p:bldP spid="81" grpId="1"/>
      <p:bldP spid="81" grpId="2"/>
      <p:bldP spid="82" grpId="1"/>
      <p:bldP spid="82" grpId="2"/>
      <p:bldP spid="89" grpId="1"/>
      <p:bldP spid="89" grpId="2"/>
      <p:bldP spid="90" grpId="1"/>
      <p:bldP spid="90" grpId="2"/>
      <p:bldP spid="91" grpId="1"/>
      <p:bldP spid="91" grpId="2"/>
      <p:bldP spid="92" grpId="1"/>
      <p:bldP spid="92" grpId="2"/>
      <p:bldP spid="93" grpId="1"/>
      <p:bldP spid="93" grpId="2"/>
      <p:bldP spid="94" grpId="1"/>
      <p:bldP spid="94" grpId="2"/>
    </p:bldLst>
  </p:timing>
</p:sld>
</file>

<file path=ppt/theme/theme1.xml><?xml version="1.0" encoding="utf-8"?>
<a:theme xmlns:a="http://schemas.openxmlformats.org/drawingml/2006/main" name="Презентация МАТЕМ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МАТЕМ</Template>
  <TotalTime>3644</TotalTime>
  <Words>1659</Words>
  <Application>Microsoft Office PowerPoint</Application>
  <PresentationFormat>Экран (4:3)</PresentationFormat>
  <Paragraphs>923</Paragraphs>
  <Slides>35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Презентация МАТЕМ</vt:lpstr>
      <vt:lpstr>Презентація на тему  «Число 10»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DIMON</cp:lastModifiedBy>
  <cp:revision>572</cp:revision>
  <dcterms:created xsi:type="dcterms:W3CDTF">2011-07-11T17:23:27Z</dcterms:created>
  <dcterms:modified xsi:type="dcterms:W3CDTF">2014-12-25T18:44:47Z</dcterms:modified>
</cp:coreProperties>
</file>