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81" r:id="rId4"/>
    <p:sldId id="282" r:id="rId5"/>
    <p:sldId id="283" r:id="rId6"/>
    <p:sldId id="270" r:id="rId7"/>
    <p:sldId id="269" r:id="rId8"/>
    <p:sldId id="284" r:id="rId9"/>
    <p:sldId id="271" r:id="rId10"/>
    <p:sldId id="274" r:id="rId11"/>
    <p:sldId id="257" r:id="rId12"/>
    <p:sldId id="275" r:id="rId13"/>
    <p:sldId id="278" r:id="rId14"/>
    <p:sldId id="285" r:id="rId15"/>
    <p:sldId id="292" r:id="rId16"/>
    <p:sldId id="286" r:id="rId17"/>
    <p:sldId id="287" r:id="rId18"/>
    <p:sldId id="276" r:id="rId19"/>
    <p:sldId id="279" r:id="rId20"/>
    <p:sldId id="288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C822-D8A8-4B42-83F0-5DC3ABF52C62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CE5C4-E2D5-454F-A681-E7030A49C8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4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6.bin"/><Relationship Id="rId18" Type="http://schemas.openxmlformats.org/officeDocument/2006/relationships/oleObject" Target="../embeddings/oleObject111.bin"/><Relationship Id="rId3" Type="http://schemas.openxmlformats.org/officeDocument/2006/relationships/image" Target="../media/image7.emf"/><Relationship Id="rId7" Type="http://schemas.openxmlformats.org/officeDocument/2006/relationships/oleObject" Target="../embeddings/oleObject100.bin"/><Relationship Id="rId12" Type="http://schemas.openxmlformats.org/officeDocument/2006/relationships/oleObject" Target="../embeddings/oleObject105.bin"/><Relationship Id="rId17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108.bin"/><Relationship Id="rId10" Type="http://schemas.openxmlformats.org/officeDocument/2006/relationships/oleObject" Target="../embeddings/oleObject103.bin"/><Relationship Id="rId19" Type="http://schemas.openxmlformats.org/officeDocument/2006/relationships/oleObject" Target="../embeddings/oleObject112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oleObject" Target="../embeddings/oleObject122.bin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33.bin"/><Relationship Id="rId3" Type="http://schemas.openxmlformats.org/officeDocument/2006/relationships/image" Target="../media/image11.png"/><Relationship Id="rId21" Type="http://schemas.openxmlformats.org/officeDocument/2006/relationships/oleObject" Target="../embeddings/oleObject128.bin"/><Relationship Id="rId7" Type="http://schemas.openxmlformats.org/officeDocument/2006/relationships/oleObject" Target="../embeddings/oleObject116.bin"/><Relationship Id="rId12" Type="http://schemas.openxmlformats.org/officeDocument/2006/relationships/oleObject" Target="../embeddings/oleObject121.bin"/><Relationship Id="rId17" Type="http://schemas.openxmlformats.org/officeDocument/2006/relationships/oleObject" Target="../embeddings/oleObject125.bin"/><Relationship Id="rId25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4.bin"/><Relationship Id="rId20" Type="http://schemas.openxmlformats.org/officeDocument/2006/relationships/image" Target="../media/image10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5.bin"/><Relationship Id="rId11" Type="http://schemas.openxmlformats.org/officeDocument/2006/relationships/oleObject" Target="../embeddings/oleObject120.bin"/><Relationship Id="rId24" Type="http://schemas.openxmlformats.org/officeDocument/2006/relationships/oleObject" Target="../embeddings/oleObject131.bin"/><Relationship Id="rId5" Type="http://schemas.openxmlformats.org/officeDocument/2006/relationships/image" Target="../media/image8.wmf"/><Relationship Id="rId15" Type="http://schemas.openxmlformats.org/officeDocument/2006/relationships/image" Target="../media/image9.wmf"/><Relationship Id="rId23" Type="http://schemas.openxmlformats.org/officeDocument/2006/relationships/oleObject" Target="../embeddings/oleObject130.bin"/><Relationship Id="rId10" Type="http://schemas.openxmlformats.org/officeDocument/2006/relationships/oleObject" Target="../embeddings/oleObject119.bin"/><Relationship Id="rId19" Type="http://schemas.openxmlformats.org/officeDocument/2006/relationships/oleObject" Target="../embeddings/oleObject127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8.bin"/><Relationship Id="rId14" Type="http://schemas.openxmlformats.org/officeDocument/2006/relationships/oleObject" Target="../embeddings/oleObject123.bin"/><Relationship Id="rId22" Type="http://schemas.openxmlformats.org/officeDocument/2006/relationships/oleObject" Target="../embeddings/oleObject129.bin"/><Relationship Id="rId27" Type="http://schemas.openxmlformats.org/officeDocument/2006/relationships/oleObject" Target="../embeddings/oleObject13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9.bin"/><Relationship Id="rId13" Type="http://schemas.openxmlformats.org/officeDocument/2006/relationships/oleObject" Target="../embeddings/oleObject144.bin"/><Relationship Id="rId18" Type="http://schemas.openxmlformats.org/officeDocument/2006/relationships/oleObject" Target="../embeddings/oleObject149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8.bin"/><Relationship Id="rId12" Type="http://schemas.openxmlformats.org/officeDocument/2006/relationships/oleObject" Target="../embeddings/oleObject143.bin"/><Relationship Id="rId17" Type="http://schemas.openxmlformats.org/officeDocument/2006/relationships/oleObject" Target="../embeddings/oleObject14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7.bin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6.bin"/><Relationship Id="rId10" Type="http://schemas.openxmlformats.org/officeDocument/2006/relationships/oleObject" Target="../embeddings/oleObject141.bin"/><Relationship Id="rId19" Type="http://schemas.openxmlformats.org/officeDocument/2006/relationships/oleObject" Target="../embeddings/oleObject150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0.bin"/><Relationship Id="rId14" Type="http://schemas.openxmlformats.org/officeDocument/2006/relationships/oleObject" Target="../embeddings/oleObject14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oleObject" Target="../embeddings/oleObject160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4.bin"/><Relationship Id="rId12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3.bin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62.bin"/><Relationship Id="rId10" Type="http://schemas.openxmlformats.org/officeDocument/2006/relationships/oleObject" Target="../embeddings/oleObject157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56.bin"/><Relationship Id="rId14" Type="http://schemas.openxmlformats.org/officeDocument/2006/relationships/oleObject" Target="../embeddings/oleObject16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13" Type="http://schemas.openxmlformats.org/officeDocument/2006/relationships/oleObject" Target="../embeddings/oleObject170.bin"/><Relationship Id="rId18" Type="http://schemas.openxmlformats.org/officeDocument/2006/relationships/oleObject" Target="../embeddings/oleObject175.bin"/><Relationship Id="rId26" Type="http://schemas.openxmlformats.org/officeDocument/2006/relationships/oleObject" Target="../embeddings/oleObject183.bin"/><Relationship Id="rId3" Type="http://schemas.openxmlformats.org/officeDocument/2006/relationships/image" Target="../media/image16.png"/><Relationship Id="rId21" Type="http://schemas.openxmlformats.org/officeDocument/2006/relationships/oleObject" Target="../embeddings/oleObject178.bin"/><Relationship Id="rId7" Type="http://schemas.openxmlformats.org/officeDocument/2006/relationships/oleObject" Target="../embeddings/oleObject165.bin"/><Relationship Id="rId12" Type="http://schemas.openxmlformats.org/officeDocument/2006/relationships/oleObject" Target="../embeddings/oleObject169.bin"/><Relationship Id="rId17" Type="http://schemas.openxmlformats.org/officeDocument/2006/relationships/oleObject" Target="../embeddings/oleObject174.bin"/><Relationship Id="rId25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3.bin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4.bin"/><Relationship Id="rId11" Type="http://schemas.openxmlformats.org/officeDocument/2006/relationships/oleObject" Target="../embeddings/oleObject168.bin"/><Relationship Id="rId24" Type="http://schemas.openxmlformats.org/officeDocument/2006/relationships/oleObject" Target="../embeddings/oleObject181.bin"/><Relationship Id="rId5" Type="http://schemas.openxmlformats.org/officeDocument/2006/relationships/image" Target="../media/image8.wmf"/><Relationship Id="rId15" Type="http://schemas.openxmlformats.org/officeDocument/2006/relationships/oleObject" Target="../embeddings/oleObject172.bin"/><Relationship Id="rId23" Type="http://schemas.openxmlformats.org/officeDocument/2006/relationships/oleObject" Target="../embeddings/oleObject180.bin"/><Relationship Id="rId10" Type="http://schemas.openxmlformats.org/officeDocument/2006/relationships/oleObject" Target="../embeddings/oleObject167.bin"/><Relationship Id="rId19" Type="http://schemas.openxmlformats.org/officeDocument/2006/relationships/oleObject" Target="../embeddings/oleObject176.bin"/><Relationship Id="rId4" Type="http://schemas.openxmlformats.org/officeDocument/2006/relationships/oleObject" Target="../embeddings/oleObject16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71.bin"/><Relationship Id="rId22" Type="http://schemas.openxmlformats.org/officeDocument/2006/relationships/oleObject" Target="../embeddings/oleObject17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oleObject" Target="../embeddings/oleObject192.bin"/><Relationship Id="rId18" Type="http://schemas.openxmlformats.org/officeDocument/2006/relationships/oleObject" Target="../embeddings/oleObject197.bin"/><Relationship Id="rId26" Type="http://schemas.openxmlformats.org/officeDocument/2006/relationships/oleObject" Target="../embeddings/oleObject205.bin"/><Relationship Id="rId39" Type="http://schemas.openxmlformats.org/officeDocument/2006/relationships/oleObject" Target="../embeddings/oleObject218.bin"/><Relationship Id="rId3" Type="http://schemas.openxmlformats.org/officeDocument/2006/relationships/image" Target="../media/image17.png"/><Relationship Id="rId21" Type="http://schemas.openxmlformats.org/officeDocument/2006/relationships/oleObject" Target="../embeddings/oleObject200.bin"/><Relationship Id="rId34" Type="http://schemas.openxmlformats.org/officeDocument/2006/relationships/oleObject" Target="../embeddings/oleObject213.bin"/><Relationship Id="rId7" Type="http://schemas.openxmlformats.org/officeDocument/2006/relationships/oleObject" Target="../embeddings/oleObject186.bin"/><Relationship Id="rId12" Type="http://schemas.openxmlformats.org/officeDocument/2006/relationships/oleObject" Target="../embeddings/oleObject191.bin"/><Relationship Id="rId17" Type="http://schemas.openxmlformats.org/officeDocument/2006/relationships/oleObject" Target="../embeddings/oleObject196.bin"/><Relationship Id="rId25" Type="http://schemas.openxmlformats.org/officeDocument/2006/relationships/oleObject" Target="../embeddings/oleObject204.bin"/><Relationship Id="rId33" Type="http://schemas.openxmlformats.org/officeDocument/2006/relationships/oleObject" Target="../embeddings/oleObject212.bin"/><Relationship Id="rId38" Type="http://schemas.openxmlformats.org/officeDocument/2006/relationships/oleObject" Target="../embeddings/oleObject2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5.bin"/><Relationship Id="rId20" Type="http://schemas.openxmlformats.org/officeDocument/2006/relationships/oleObject" Target="../embeddings/oleObject199.bin"/><Relationship Id="rId29" Type="http://schemas.openxmlformats.org/officeDocument/2006/relationships/oleObject" Target="../embeddings/oleObject20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5.bin"/><Relationship Id="rId11" Type="http://schemas.openxmlformats.org/officeDocument/2006/relationships/oleObject" Target="../embeddings/oleObject190.bin"/><Relationship Id="rId24" Type="http://schemas.openxmlformats.org/officeDocument/2006/relationships/oleObject" Target="../embeddings/oleObject203.bin"/><Relationship Id="rId32" Type="http://schemas.openxmlformats.org/officeDocument/2006/relationships/oleObject" Target="../embeddings/oleObject211.bin"/><Relationship Id="rId37" Type="http://schemas.openxmlformats.org/officeDocument/2006/relationships/oleObject" Target="../embeddings/oleObject216.bin"/><Relationship Id="rId40" Type="http://schemas.openxmlformats.org/officeDocument/2006/relationships/oleObject" Target="../embeddings/oleObject219.bin"/><Relationship Id="rId5" Type="http://schemas.openxmlformats.org/officeDocument/2006/relationships/image" Target="../media/image10.wmf"/><Relationship Id="rId15" Type="http://schemas.openxmlformats.org/officeDocument/2006/relationships/oleObject" Target="../embeddings/oleObject194.bin"/><Relationship Id="rId23" Type="http://schemas.openxmlformats.org/officeDocument/2006/relationships/oleObject" Target="../embeddings/oleObject202.bin"/><Relationship Id="rId28" Type="http://schemas.openxmlformats.org/officeDocument/2006/relationships/oleObject" Target="../embeddings/oleObject207.bin"/><Relationship Id="rId36" Type="http://schemas.openxmlformats.org/officeDocument/2006/relationships/oleObject" Target="../embeddings/oleObject215.bin"/><Relationship Id="rId10" Type="http://schemas.openxmlformats.org/officeDocument/2006/relationships/oleObject" Target="../embeddings/oleObject189.bin"/><Relationship Id="rId19" Type="http://schemas.openxmlformats.org/officeDocument/2006/relationships/oleObject" Target="../embeddings/oleObject198.bin"/><Relationship Id="rId31" Type="http://schemas.openxmlformats.org/officeDocument/2006/relationships/oleObject" Target="../embeddings/oleObject210.bin"/><Relationship Id="rId4" Type="http://schemas.openxmlformats.org/officeDocument/2006/relationships/oleObject" Target="../embeddings/oleObject184.bin"/><Relationship Id="rId9" Type="http://schemas.openxmlformats.org/officeDocument/2006/relationships/oleObject" Target="../embeddings/oleObject188.bin"/><Relationship Id="rId14" Type="http://schemas.openxmlformats.org/officeDocument/2006/relationships/oleObject" Target="../embeddings/oleObject193.bin"/><Relationship Id="rId22" Type="http://schemas.openxmlformats.org/officeDocument/2006/relationships/oleObject" Target="../embeddings/oleObject201.bin"/><Relationship Id="rId27" Type="http://schemas.openxmlformats.org/officeDocument/2006/relationships/oleObject" Target="../embeddings/oleObject206.bin"/><Relationship Id="rId30" Type="http://schemas.openxmlformats.org/officeDocument/2006/relationships/oleObject" Target="../embeddings/oleObject209.bin"/><Relationship Id="rId35" Type="http://schemas.openxmlformats.org/officeDocument/2006/relationships/oleObject" Target="../embeddings/oleObject2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3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21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225.bin"/><Relationship Id="rId4" Type="http://schemas.openxmlformats.org/officeDocument/2006/relationships/oleObject" Target="../embeddings/oleObject220.bin"/><Relationship Id="rId9" Type="http://schemas.openxmlformats.org/officeDocument/2006/relationships/oleObject" Target="../embeddings/oleObject2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28.bin"/><Relationship Id="rId12" Type="http://schemas.openxmlformats.org/officeDocument/2006/relationships/oleObject" Target="../embeddings/oleObject2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27.bin"/><Relationship Id="rId11" Type="http://schemas.openxmlformats.org/officeDocument/2006/relationships/oleObject" Target="../embeddings/oleObject232.bin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231.bin"/><Relationship Id="rId4" Type="http://schemas.openxmlformats.org/officeDocument/2006/relationships/oleObject" Target="../embeddings/oleObject226.bin"/><Relationship Id="rId9" Type="http://schemas.openxmlformats.org/officeDocument/2006/relationships/oleObject" Target="../embeddings/oleObject23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4.em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4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4.emf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4.emf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1.w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6.wmf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3.bin"/><Relationship Id="rId19" Type="http://schemas.openxmlformats.org/officeDocument/2006/relationships/oleObject" Target="../embeddings/oleObject42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Relationship Id="rId22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4.bin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4.emf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1.bin"/><Relationship Id="rId19" Type="http://schemas.openxmlformats.org/officeDocument/2006/relationships/oleObject" Target="../embeddings/oleObject60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6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71.bin"/><Relationship Id="rId18" Type="http://schemas.openxmlformats.org/officeDocument/2006/relationships/oleObject" Target="../embeddings/oleObject76.bin"/><Relationship Id="rId26" Type="http://schemas.openxmlformats.org/officeDocument/2006/relationships/oleObject" Target="../embeddings/oleObject84.bin"/><Relationship Id="rId3" Type="http://schemas.openxmlformats.org/officeDocument/2006/relationships/image" Target="../media/image4.emf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66.bin"/><Relationship Id="rId12" Type="http://schemas.openxmlformats.org/officeDocument/2006/relationships/oleObject" Target="../embeddings/oleObject70.bin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8.bin"/><Relationship Id="rId29" Type="http://schemas.openxmlformats.org/officeDocument/2006/relationships/oleObject" Target="../embeddings/oleObject8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5.bin"/><Relationship Id="rId11" Type="http://schemas.openxmlformats.org/officeDocument/2006/relationships/oleObject" Target="../embeddings/oleObject69.bin"/><Relationship Id="rId24" Type="http://schemas.openxmlformats.org/officeDocument/2006/relationships/oleObject" Target="../embeddings/oleObject82.bin"/><Relationship Id="rId5" Type="http://schemas.openxmlformats.org/officeDocument/2006/relationships/image" Target="../media/image1.wmf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81.bin"/><Relationship Id="rId28" Type="http://schemas.openxmlformats.org/officeDocument/2006/relationships/oleObject" Target="../embeddings/oleObject86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77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8.bin"/><Relationship Id="rId14" Type="http://schemas.openxmlformats.org/officeDocument/2006/relationships/oleObject" Target="../embeddings/oleObject72.bin"/><Relationship Id="rId22" Type="http://schemas.openxmlformats.org/officeDocument/2006/relationships/oleObject" Target="../embeddings/oleObject80.bin"/><Relationship Id="rId27" Type="http://schemas.openxmlformats.org/officeDocument/2006/relationships/oleObject" Target="../embeddings/oleObject8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image" Target="../media/image7.emf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image" Target="../media/image3.wmf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-19860" y="1628800"/>
            <a:ext cx="8893175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uk-UA" altLang="ru-RU" sz="3600" b="1" i="1" dirty="0">
                <a:solidFill>
                  <a:srgbClr val="0070C0"/>
                </a:solidFill>
                <a:latin typeface="Georgia" pitchFamily="18" charset="0"/>
              </a:rPr>
              <a:t>Презентація до уроків з теми </a:t>
            </a:r>
            <a:br>
              <a:rPr lang="uk-UA" altLang="ru-RU" sz="3600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uk-UA" alt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«Розподільний закон множення» </a:t>
            </a:r>
            <a:endParaRPr lang="uk-UA" altLang="ru-RU" sz="3600" b="1" i="1" dirty="0">
              <a:solidFill>
                <a:srgbClr val="0070C0"/>
              </a:solidFill>
              <a:latin typeface="Georgia" pitchFamily="18" charset="0"/>
            </a:endParaRPr>
          </a:p>
          <a:p>
            <a:pPr algn="ctr">
              <a:buFontTx/>
              <a:buNone/>
            </a:pPr>
            <a:r>
              <a:rPr lang="uk-UA" altLang="ru-RU" sz="3600" b="1" i="1" dirty="0">
                <a:solidFill>
                  <a:srgbClr val="0070C0"/>
                </a:solidFill>
                <a:latin typeface="Georgia" pitchFamily="18" charset="0"/>
              </a:rPr>
              <a:t>навчальний зошит </a:t>
            </a:r>
            <a:r>
              <a:rPr lang="uk-UA" altLang="ru-RU" sz="3600" b="1" i="1" dirty="0" smtClean="0">
                <a:solidFill>
                  <a:srgbClr val="0070C0"/>
                </a:solidFill>
                <a:latin typeface="Georgia" pitchFamily="18" charset="0"/>
              </a:rPr>
              <a:t>3 </a:t>
            </a:r>
            <a:r>
              <a:rPr lang="uk-UA" altLang="ru-RU" sz="3600" b="1" i="1" dirty="0">
                <a:solidFill>
                  <a:srgbClr val="0070C0"/>
                </a:solidFill>
                <a:latin typeface="Georgia" pitchFamily="18" charset="0"/>
              </a:rPr>
              <a:t>клас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44008" y="4221088"/>
            <a:ext cx="4229307" cy="100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5 курсу 3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endParaRPr lang="ru-RU" alt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Лисюк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Лілії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Миколаївни</a:t>
            </a:r>
            <a:endParaRPr lang="ru-RU" alt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44348" y="2072778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1391" y="290413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1728707"/>
            <a:ext cx="50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/>
          <a:srcRect l="8958" t="54290" r="6057" b="41069"/>
          <a:stretch/>
        </p:blipFill>
        <p:spPr bwMode="auto">
          <a:xfrm>
            <a:off x="899592" y="404665"/>
            <a:ext cx="6485200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9995" y="2072778"/>
            <a:ext cx="50280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+ 7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+ 12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+ 9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77570" y="2190372"/>
            <a:ext cx="3595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27759" y="3055679"/>
            <a:ext cx="3595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44348" y="3890249"/>
            <a:ext cx="3595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40382"/>
              </p:ext>
            </p:extLst>
          </p:nvPr>
        </p:nvGraphicFramePr>
        <p:xfrm>
          <a:off x="3347864" y="227723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" name="Формула" r:id="rId4" imgW="114102" imgH="114102" progId="Equation.3">
                  <p:embed/>
                </p:oleObj>
              </mc:Choice>
              <mc:Fallback>
                <p:oleObj name="Формула" r:id="rId4" imgW="114102" imgH="114102" progId="Equation.3">
                  <p:embed/>
                  <p:pic>
                    <p:nvPicPr>
                      <p:cNvPr id="0" name="Объект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27723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745407"/>
              </p:ext>
            </p:extLst>
          </p:nvPr>
        </p:nvGraphicFramePr>
        <p:xfrm>
          <a:off x="3563888" y="308963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4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08963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74595"/>
              </p:ext>
            </p:extLst>
          </p:nvPr>
        </p:nvGraphicFramePr>
        <p:xfrm>
          <a:off x="3347864" y="398940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5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98940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93533"/>
              </p:ext>
            </p:extLst>
          </p:nvPr>
        </p:nvGraphicFramePr>
        <p:xfrm>
          <a:off x="4716016" y="399283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6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99283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9394"/>
              </p:ext>
            </p:extLst>
          </p:nvPr>
        </p:nvGraphicFramePr>
        <p:xfrm>
          <a:off x="5724128" y="397943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7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97943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23483"/>
              </p:ext>
            </p:extLst>
          </p:nvPr>
        </p:nvGraphicFramePr>
        <p:xfrm>
          <a:off x="4860032" y="311140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8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11140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6338"/>
              </p:ext>
            </p:extLst>
          </p:nvPr>
        </p:nvGraphicFramePr>
        <p:xfrm>
          <a:off x="4716016" y="227551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9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27551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Выгнутая вверх стрелка 20"/>
          <p:cNvSpPr/>
          <p:nvPr/>
        </p:nvSpPr>
        <p:spPr>
          <a:xfrm flipV="1">
            <a:off x="2384129" y="3332598"/>
            <a:ext cx="1493441" cy="150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379529" y="2834135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Выгнутая вверх стрелка 22"/>
          <p:cNvSpPr/>
          <p:nvPr/>
        </p:nvSpPr>
        <p:spPr>
          <a:xfrm flipV="1">
            <a:off x="3129415" y="3340521"/>
            <a:ext cx="666633" cy="868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80112" y="3340521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04325" y="3796503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8667" y="3772655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05286" y="3778323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flipV="1">
            <a:off x="2358685" y="4278114"/>
            <a:ext cx="1277212" cy="150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4211657" y="3664149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Выгнутая вверх стрелка 37"/>
          <p:cNvSpPr/>
          <p:nvPr/>
        </p:nvSpPr>
        <p:spPr>
          <a:xfrm flipV="1">
            <a:off x="3108425" y="4226289"/>
            <a:ext cx="527472" cy="150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354649" y="3664148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855192" y="2545719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4450" y="422713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0876" y="2545719"/>
            <a:ext cx="43461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+ 8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878401" y="2663313"/>
            <a:ext cx="3595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675426" y="3512699"/>
            <a:ext cx="3595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034958" y="4367580"/>
            <a:ext cx="359532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6" name="Объект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254065"/>
              </p:ext>
            </p:extLst>
          </p:nvPr>
        </p:nvGraphicFramePr>
        <p:xfrm>
          <a:off x="3363271" y="273342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0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271" y="273342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135723"/>
              </p:ext>
            </p:extLst>
          </p:nvPr>
        </p:nvGraphicFramePr>
        <p:xfrm>
          <a:off x="3175595" y="359956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595" y="359956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49770"/>
              </p:ext>
            </p:extLst>
          </p:nvPr>
        </p:nvGraphicFramePr>
        <p:xfrm>
          <a:off x="2426892" y="445444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892" y="445444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702015"/>
              </p:ext>
            </p:extLst>
          </p:nvPr>
        </p:nvGraphicFramePr>
        <p:xfrm>
          <a:off x="4742558" y="447498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558" y="447498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855608"/>
              </p:ext>
            </p:extLst>
          </p:nvPr>
        </p:nvGraphicFramePr>
        <p:xfrm>
          <a:off x="4450591" y="358470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4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591" y="358470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230610"/>
              </p:ext>
            </p:extLst>
          </p:nvPr>
        </p:nvGraphicFramePr>
        <p:xfrm>
          <a:off x="4742558" y="271936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5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558" y="271936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Выгнутая вверх стрелка 51"/>
          <p:cNvSpPr/>
          <p:nvPr/>
        </p:nvSpPr>
        <p:spPr>
          <a:xfrm flipV="1">
            <a:off x="2327149" y="2951345"/>
            <a:ext cx="1348278" cy="150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298678" y="4264919"/>
            <a:ext cx="759489" cy="527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Выгнутая вверх стрелка 53"/>
          <p:cNvSpPr/>
          <p:nvPr/>
        </p:nvSpPr>
        <p:spPr>
          <a:xfrm flipV="1">
            <a:off x="3078118" y="2978686"/>
            <a:ext cx="597309" cy="868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75347" y="2540002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9358" y="2545719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68071" y="3376937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Выгнутая вверх стрелка 57"/>
          <p:cNvSpPr/>
          <p:nvPr/>
        </p:nvSpPr>
        <p:spPr>
          <a:xfrm flipV="1">
            <a:off x="2327149" y="3824902"/>
            <a:ext cx="1119265" cy="150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237933" y="2545719"/>
            <a:ext cx="954981" cy="476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Выгнутая вверх стрелка 59"/>
          <p:cNvSpPr/>
          <p:nvPr/>
        </p:nvSpPr>
        <p:spPr>
          <a:xfrm flipV="1">
            <a:off x="4487338" y="4717233"/>
            <a:ext cx="705575" cy="150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415397" y="2545719"/>
            <a:ext cx="839330" cy="51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2" name="Объект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746525"/>
              </p:ext>
            </p:extLst>
          </p:nvPr>
        </p:nvGraphicFramePr>
        <p:xfrm>
          <a:off x="5520380" y="360959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6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0380" y="360959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235004"/>
              </p:ext>
            </p:extLst>
          </p:nvPr>
        </p:nvGraphicFramePr>
        <p:xfrm>
          <a:off x="3561126" y="445444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126" y="445444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139663"/>
              </p:ext>
            </p:extLst>
          </p:nvPr>
        </p:nvGraphicFramePr>
        <p:xfrm>
          <a:off x="5772300" y="274749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8" name="Формула" r:id="rId20" imgW="114102" imgH="114102" progId="Equation.3">
                  <p:embed/>
                </p:oleObj>
              </mc:Choice>
              <mc:Fallback>
                <p:oleObj name="Формула" r:id="rId2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300" y="274749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Овал 64"/>
          <p:cNvSpPr/>
          <p:nvPr/>
        </p:nvSpPr>
        <p:spPr>
          <a:xfrm>
            <a:off x="2058864" y="4264919"/>
            <a:ext cx="954981" cy="485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176959" y="3376937"/>
            <a:ext cx="954981" cy="522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107243" y="3367703"/>
            <a:ext cx="760192" cy="5313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Выгнутая вверх стрелка 67"/>
          <p:cNvSpPr/>
          <p:nvPr/>
        </p:nvSpPr>
        <p:spPr>
          <a:xfrm flipV="1">
            <a:off x="4576388" y="4655611"/>
            <a:ext cx="1258673" cy="21213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Выгнутая вверх стрелка 68"/>
          <p:cNvSpPr/>
          <p:nvPr/>
        </p:nvSpPr>
        <p:spPr>
          <a:xfrm flipV="1">
            <a:off x="2869308" y="3822772"/>
            <a:ext cx="577106" cy="1526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37260" y="337693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60866" y="337693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02399" y="4238456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47406" y="4269268"/>
            <a:ext cx="50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0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/>
      <p:bldP spid="10" grpId="1"/>
      <p:bldP spid="11" grpId="0"/>
      <p:bldP spid="11" grpId="1"/>
      <p:bldP spid="2" grpId="0"/>
      <p:bldP spid="2" grpId="1"/>
      <p:bldP spid="3" grpId="0" animBg="1"/>
      <p:bldP spid="3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31" grpId="0"/>
      <p:bldP spid="31" grpId="1"/>
      <p:bldP spid="32" grpId="0"/>
      <p:bldP spid="32" grpId="1"/>
      <p:bldP spid="35" grpId="0"/>
      <p:bldP spid="35" grpId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/>
      <p:bldP spid="41" grpId="0"/>
      <p:bldP spid="42" grpId="0"/>
      <p:bldP spid="43" grpId="0" animBg="1"/>
      <p:bldP spid="44" grpId="0" animBg="1"/>
      <p:bldP spid="45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60">
            <a:off x="1776220" y="137233"/>
            <a:ext cx="5472608" cy="12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060" y="1340768"/>
            <a:ext cx="803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1. Обчисли значення виразів, використавши розподільний закон множення відносно додавання.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0558" y="2461642"/>
            <a:ext cx="178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57856"/>
              </p:ext>
            </p:extLst>
          </p:nvPr>
        </p:nvGraphicFramePr>
        <p:xfrm>
          <a:off x="1711366" y="267682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" name="Формула" r:id="rId4" imgW="114120" imgH="114120" progId="Equation.3">
                  <p:embed/>
                </p:oleObj>
              </mc:Choice>
              <mc:Fallback>
                <p:oleObj name="Формула" r:id="rId4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66" y="267682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70951"/>
              </p:ext>
            </p:extLst>
          </p:nvPr>
        </p:nvGraphicFramePr>
        <p:xfrm>
          <a:off x="3661085" y="265155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085" y="265155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209677"/>
              </p:ext>
            </p:extLst>
          </p:nvPr>
        </p:nvGraphicFramePr>
        <p:xfrm>
          <a:off x="2716221" y="265014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21" y="265014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30878" y="2458962"/>
            <a:ext cx="96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0049" y="2458959"/>
            <a:ext cx="91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90388" y="245704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0106" y="2457049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1625" y="248276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05653" y="2445994"/>
            <a:ext cx="5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6823" y="2458960"/>
            <a:ext cx="63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4108" y="247269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3651" y="2457046"/>
            <a:ext cx="7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9 1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flipV="1">
            <a:off x="1047302" y="2805675"/>
            <a:ext cx="971894" cy="1324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верх стрелка 42"/>
          <p:cNvSpPr/>
          <p:nvPr/>
        </p:nvSpPr>
        <p:spPr>
          <a:xfrm flipV="1">
            <a:off x="1525242" y="2836939"/>
            <a:ext cx="585596" cy="12125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42768" y="247646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0558" y="2975581"/>
            <a:ext cx="19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 + 4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183329"/>
              </p:ext>
            </p:extLst>
          </p:nvPr>
        </p:nvGraphicFramePr>
        <p:xfrm>
          <a:off x="1995871" y="317526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Формула" r:id="rId8" imgW="114120" imgH="114120" progId="Equation.3">
                  <p:embed/>
                </p:oleObj>
              </mc:Choice>
              <mc:Fallback>
                <p:oleObj name="Формула" r:id="rId8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871" y="317526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Объект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96765"/>
              </p:ext>
            </p:extLst>
          </p:nvPr>
        </p:nvGraphicFramePr>
        <p:xfrm>
          <a:off x="4183694" y="313248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694" y="313248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606702"/>
              </p:ext>
            </p:extLst>
          </p:nvPr>
        </p:nvGraphicFramePr>
        <p:xfrm>
          <a:off x="3202179" y="314383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179" y="314383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2560912" y="2953869"/>
            <a:ext cx="11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4766" y="2958807"/>
            <a:ext cx="88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51141" y="295880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6048" y="297558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57135" y="2975581"/>
            <a:ext cx="39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53651" y="2955098"/>
            <a:ext cx="5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87858" y="2975581"/>
            <a:ext cx="80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73615" y="299118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6776" y="29581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Выгнутая вверх стрелка 65"/>
          <p:cNvSpPr/>
          <p:nvPr/>
        </p:nvSpPr>
        <p:spPr>
          <a:xfrm flipV="1">
            <a:off x="1047302" y="3354008"/>
            <a:ext cx="1283575" cy="1417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 flipV="1">
            <a:off x="1745711" y="3337602"/>
            <a:ext cx="546971" cy="1025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52618" y="298614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0558" y="3495751"/>
            <a:ext cx="178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Объект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9748"/>
              </p:ext>
            </p:extLst>
          </p:nvPr>
        </p:nvGraphicFramePr>
        <p:xfrm>
          <a:off x="1754198" y="366741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" name="Формула" r:id="rId11" imgW="114120" imgH="114120" progId="Equation.3">
                  <p:embed/>
                </p:oleObj>
              </mc:Choice>
              <mc:Fallback>
                <p:oleObj name="Формула" r:id="rId11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98" y="366741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Объект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585590"/>
              </p:ext>
            </p:extLst>
          </p:nvPr>
        </p:nvGraphicFramePr>
        <p:xfrm>
          <a:off x="3720244" y="363948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244" y="363948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Объект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542540"/>
              </p:ext>
            </p:extLst>
          </p:nvPr>
        </p:nvGraphicFramePr>
        <p:xfrm>
          <a:off x="2710106" y="362785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106" y="362785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2364967" y="3454168"/>
            <a:ext cx="96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37837" y="3440004"/>
            <a:ext cx="91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90387" y="345081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76873" y="3437246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91625" y="346239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05653" y="3440138"/>
            <a:ext cx="5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341742" y="3440003"/>
            <a:ext cx="61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95015" y="345625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65187" y="3454168"/>
            <a:ext cx="81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7 7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Выгнутая вверх стрелка 81"/>
          <p:cNvSpPr/>
          <p:nvPr/>
        </p:nvSpPr>
        <p:spPr>
          <a:xfrm flipV="1">
            <a:off x="1047302" y="3898911"/>
            <a:ext cx="1005718" cy="1528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Выгнутая вверх стрелка 82"/>
          <p:cNvSpPr/>
          <p:nvPr/>
        </p:nvSpPr>
        <p:spPr>
          <a:xfrm flipV="1">
            <a:off x="1486674" y="3901803"/>
            <a:ext cx="570717" cy="622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16512" y="348508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46373" y="4324462"/>
            <a:ext cx="745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Чи допоможуть виконанні </a:t>
            </a:r>
            <a:r>
              <a:rPr lang="uk-UA" b="1" dirty="0"/>
              <a:t>розв</a:t>
            </a:r>
            <a:r>
              <a:rPr lang="uk-UA" b="1" dirty="0">
                <a:latin typeface="+mj-lt"/>
                <a:cs typeface="Times New Roman" panose="02020603050405020304" pitchFamily="18" charset="0"/>
              </a:rPr>
              <a:t>'</a:t>
            </a:r>
            <a:r>
              <a:rPr lang="uk-UA" b="1" dirty="0"/>
              <a:t>язання </a:t>
            </a:r>
            <a:r>
              <a:rPr lang="uk-UA" b="1" dirty="0" smtClean="0"/>
              <a:t>знайти значення добутків, поданих нижче? Доведи свою думку та виконай обчислення.</a:t>
            </a:r>
            <a:endParaRPr lang="ru-RU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635445" y="5085184"/>
            <a:ext cx="142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    7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9" name="Объект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07367"/>
              </p:ext>
            </p:extLst>
          </p:nvPr>
        </p:nvGraphicFramePr>
        <p:xfrm>
          <a:off x="1142769" y="5258866"/>
          <a:ext cx="220771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" name="Формула" r:id="rId14" imgW="114120" imgH="114120" progId="Equation.3">
                  <p:embed/>
                </p:oleObj>
              </mc:Choice>
              <mc:Fallback>
                <p:oleObj name="Формула" r:id="rId14" imgW="114120" imgH="114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42769" y="5258866"/>
                        <a:ext cx="220771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1790791" y="5063407"/>
            <a:ext cx="178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4" name="Объект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046574"/>
              </p:ext>
            </p:extLst>
          </p:nvPr>
        </p:nvGraphicFramePr>
        <p:xfrm>
          <a:off x="2701599" y="527859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" name="Формула" r:id="rId16" imgW="114120" imgH="114120" progId="Equation.3">
                  <p:embed/>
                </p:oleObj>
              </mc:Choice>
              <mc:Fallback>
                <p:oleObj name="Формула" r:id="rId16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599" y="527859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631715"/>
              </p:ext>
            </p:extLst>
          </p:nvPr>
        </p:nvGraphicFramePr>
        <p:xfrm>
          <a:off x="4651318" y="525331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18" y="525331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Объект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563037"/>
              </p:ext>
            </p:extLst>
          </p:nvPr>
        </p:nvGraphicFramePr>
        <p:xfrm>
          <a:off x="3706454" y="525191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454" y="525191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3321111" y="5060727"/>
            <a:ext cx="96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320282" y="5060724"/>
            <a:ext cx="91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780621" y="505881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070339" y="505881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81858" y="508453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95886" y="5047759"/>
            <a:ext cx="5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377056" y="5060725"/>
            <a:ext cx="63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534341" y="507445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43884" y="5058811"/>
            <a:ext cx="775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9 1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133002" y="5074459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0882" y="5583075"/>
            <a:ext cx="1421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91087"/>
              </p:ext>
            </p:extLst>
          </p:nvPr>
        </p:nvGraphicFramePr>
        <p:xfrm>
          <a:off x="1146879" y="5756757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" name="Формула" r:id="rId19" imgW="114120" imgH="114120" progId="Equation.3">
                  <p:embed/>
                </p:oleObj>
              </mc:Choice>
              <mc:Fallback>
                <p:oleObj name="Формула" r:id="rId19" imgW="114120" imgH="114120" progId="Equation.3">
                  <p:embed/>
                  <p:pic>
                    <p:nvPicPr>
                      <p:cNvPr id="0" name="Объект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879" y="5756757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676057" y="6054236"/>
            <a:ext cx="144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98369"/>
              </p:ext>
            </p:extLst>
          </p:nvPr>
        </p:nvGraphicFramePr>
        <p:xfrm>
          <a:off x="1173667" y="6257359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" name="Формула" r:id="rId21" imgW="114102" imgH="114102" progId="Equation.3">
                  <p:embed/>
                </p:oleObj>
              </mc:Choice>
              <mc:Fallback>
                <p:oleObj name="Формула" r:id="rId21" imgW="114102" imgH="114102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667" y="6257359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1820648" y="5564238"/>
            <a:ext cx="19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 + 4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2" name="Объект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34313"/>
              </p:ext>
            </p:extLst>
          </p:nvPr>
        </p:nvGraphicFramePr>
        <p:xfrm>
          <a:off x="3019155" y="574848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" name="Формула" r:id="rId22" imgW="114120" imgH="114120" progId="Equation.3">
                  <p:embed/>
                </p:oleObj>
              </mc:Choice>
              <mc:Fallback>
                <p:oleObj name="Формула" r:id="rId22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155" y="574848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Объект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473713"/>
              </p:ext>
            </p:extLst>
          </p:nvPr>
        </p:nvGraphicFramePr>
        <p:xfrm>
          <a:off x="4983781" y="573761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" name="Формула" r:id="rId23" imgW="114102" imgH="114102" progId="Equation.3">
                  <p:embed/>
                </p:oleObj>
              </mc:Choice>
              <mc:Fallback>
                <p:oleObj name="Формула" r:id="rId2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781" y="573761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Объект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31169"/>
              </p:ext>
            </p:extLst>
          </p:nvPr>
        </p:nvGraphicFramePr>
        <p:xfrm>
          <a:off x="4034475" y="575675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" name="Формула" r:id="rId24" imgW="114102" imgH="114102" progId="Equation.3">
                  <p:embed/>
                </p:oleObj>
              </mc:Choice>
              <mc:Fallback>
                <p:oleObj name="Формула" r:id="rId2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475" y="575675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TextBox 124"/>
          <p:cNvSpPr txBox="1"/>
          <p:nvPr/>
        </p:nvSpPr>
        <p:spPr>
          <a:xfrm>
            <a:off x="3561084" y="5590313"/>
            <a:ext cx="11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54853" y="5563931"/>
            <a:ext cx="88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363609" y="554746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343653" y="5579840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43250" y="5564238"/>
            <a:ext cx="39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609225" y="5574797"/>
            <a:ext cx="5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620302" y="5579331"/>
            <a:ext cx="80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115534" y="559257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17550" y="556393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375246" y="5574798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868113" y="6050712"/>
            <a:ext cx="178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8" name="Объект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73"/>
              </p:ext>
            </p:extLst>
          </p:nvPr>
        </p:nvGraphicFramePr>
        <p:xfrm>
          <a:off x="2821753" y="622237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" name="Формула" r:id="rId25" imgW="114120" imgH="114120" progId="Equation.3">
                  <p:embed/>
                </p:oleObj>
              </mc:Choice>
              <mc:Fallback>
                <p:oleObj name="Формула" r:id="rId25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753" y="622237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Объект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30462"/>
              </p:ext>
            </p:extLst>
          </p:nvPr>
        </p:nvGraphicFramePr>
        <p:xfrm>
          <a:off x="4787799" y="619444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" name="Формула" r:id="rId26" imgW="114102" imgH="114102" progId="Equation.3">
                  <p:embed/>
                </p:oleObj>
              </mc:Choice>
              <mc:Fallback>
                <p:oleObj name="Формула" r:id="rId2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799" y="619444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" name="Объект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000629"/>
              </p:ext>
            </p:extLst>
          </p:nvPr>
        </p:nvGraphicFramePr>
        <p:xfrm>
          <a:off x="3777661" y="618281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" name="Формула" r:id="rId27" imgW="114102" imgH="114102" progId="Equation.3">
                  <p:embed/>
                </p:oleObj>
              </mc:Choice>
              <mc:Fallback>
                <p:oleObj name="Формула" r:id="rId2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661" y="618281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" name="TextBox 140"/>
          <p:cNvSpPr txBox="1"/>
          <p:nvPr/>
        </p:nvSpPr>
        <p:spPr>
          <a:xfrm>
            <a:off x="3432522" y="6009129"/>
            <a:ext cx="96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4405392" y="5994965"/>
            <a:ext cx="91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57942" y="600577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144428" y="599220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159180" y="60173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173208" y="5995099"/>
            <a:ext cx="5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409297" y="5994964"/>
            <a:ext cx="61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662570" y="601121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932742" y="6009129"/>
            <a:ext cx="81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7 7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184067" y="6040045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5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3" fill="hold">
                      <p:stCondLst>
                        <p:cond delay="indefinite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2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0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7" grpId="2"/>
      <p:bldP spid="7" grpId="3"/>
      <p:bldP spid="7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5" grpId="0"/>
      <p:bldP spid="15" grpId="1" build="allAtOnce"/>
      <p:bldP spid="15" grpId="2" build="allAtOnce"/>
      <p:bldP spid="15" grpId="3" build="allAtOnce"/>
      <p:bldP spid="15" grpId="4" build="allAtOnce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43" grpId="0" animBg="1"/>
      <p:bldP spid="43" grpId="1" animBg="1"/>
      <p:bldP spid="43" grpId="2" animBg="1"/>
      <p:bldP spid="43" grpId="3" animBg="1"/>
      <p:bldP spid="43" grpId="4" animBg="1"/>
      <p:bldP spid="43" grpId="5" animBg="1"/>
      <p:bldP spid="52" grpId="0"/>
      <p:bldP spid="52" grpId="1"/>
      <p:bldP spid="52" grpId="2"/>
      <p:bldP spid="52" grpId="3"/>
      <p:bldP spid="52" grpId="4"/>
      <p:bldP spid="53" grpId="0"/>
      <p:bldP spid="53" grpId="1"/>
      <p:bldP spid="53" grpId="2"/>
      <p:bldP spid="53" grpId="3"/>
      <p:bldP spid="53" grpId="4"/>
      <p:bldP spid="57" grpId="0"/>
      <p:bldP spid="57" grpId="1"/>
      <p:bldP spid="57" grpId="2"/>
      <p:bldP spid="57" grpId="3"/>
      <p:bldP spid="57" grpId="4"/>
      <p:bldP spid="58" grpId="0"/>
      <p:bldP spid="58" grpId="1"/>
      <p:bldP spid="58" grpId="2"/>
      <p:bldP spid="58" grpId="3"/>
      <p:bldP spid="58" grpId="4"/>
      <p:bldP spid="59" grpId="0"/>
      <p:bldP spid="59" grpId="1"/>
      <p:bldP spid="59" grpId="2"/>
      <p:bldP spid="59" grpId="3"/>
      <p:bldP spid="59" grpId="4"/>
      <p:bldP spid="60" grpId="0"/>
      <p:bldP spid="60" grpId="1"/>
      <p:bldP spid="60" grpId="2"/>
      <p:bldP spid="60" grpId="3"/>
      <p:bldP spid="60" grpId="4"/>
      <p:bldP spid="61" grpId="0"/>
      <p:bldP spid="61" grpId="1"/>
      <p:bldP spid="61" grpId="2"/>
      <p:bldP spid="61" grpId="3"/>
      <p:bldP spid="61" grpId="4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3" grpId="4"/>
      <p:bldP spid="64" grpId="0"/>
      <p:bldP spid="64" grpId="1"/>
      <p:bldP spid="64" grpId="2"/>
      <p:bldP spid="64" grpId="3"/>
      <p:bldP spid="64" grpId="4"/>
      <p:bldP spid="65" grpId="0"/>
      <p:bldP spid="65" grpId="1"/>
      <p:bldP spid="65" grpId="2"/>
      <p:bldP spid="65" grpId="3"/>
      <p:bldP spid="65" grpId="4"/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  <p:bldP spid="67" grpId="0" animBg="1"/>
      <p:bldP spid="67" grpId="1" animBg="1"/>
      <p:bldP spid="67" grpId="2" animBg="1"/>
      <p:bldP spid="67" grpId="3" animBg="1"/>
      <p:bldP spid="67" grpId="4" animBg="1"/>
      <p:bldP spid="67" grpId="5" animBg="1"/>
      <p:bldP spid="68" grpId="0"/>
      <p:bldP spid="68" grpId="1"/>
      <p:bldP spid="68" grpId="2"/>
      <p:bldP spid="68" grpId="3"/>
      <p:bldP spid="68" grpId="4"/>
      <p:bldP spid="69" grpId="0"/>
      <p:bldP spid="69" grpId="1"/>
      <p:bldP spid="69" grpId="2"/>
      <p:bldP spid="69" grpId="3"/>
      <p:bldP spid="69" grpId="4"/>
      <p:bldP spid="73" grpId="0"/>
      <p:bldP spid="73" grpId="1"/>
      <p:bldP spid="73" grpId="2"/>
      <p:bldP spid="73" grpId="3"/>
      <p:bldP spid="73" grpId="4"/>
      <p:bldP spid="74" grpId="0"/>
      <p:bldP spid="74" grpId="1"/>
      <p:bldP spid="74" grpId="2"/>
      <p:bldP spid="74" grpId="3"/>
      <p:bldP spid="74" grpId="4"/>
      <p:bldP spid="75" grpId="0"/>
      <p:bldP spid="75" grpId="1"/>
      <p:bldP spid="75" grpId="2"/>
      <p:bldP spid="75" grpId="3"/>
      <p:bldP spid="75" grpId="4"/>
      <p:bldP spid="76" grpId="0"/>
      <p:bldP spid="76" grpId="1"/>
      <p:bldP spid="76" grpId="2"/>
      <p:bldP spid="76" grpId="3"/>
      <p:bldP spid="76" grpId="4"/>
      <p:bldP spid="77" grpId="0"/>
      <p:bldP spid="77" grpId="1"/>
      <p:bldP spid="77" grpId="2"/>
      <p:bldP spid="77" grpId="3"/>
      <p:bldP spid="77" grpId="4"/>
      <p:bldP spid="78" grpId="0"/>
      <p:bldP spid="78" grpId="1"/>
      <p:bldP spid="78" grpId="2"/>
      <p:bldP spid="78" grpId="3"/>
      <p:bldP spid="78" grpId="4"/>
      <p:bldP spid="79" grpId="0"/>
      <p:bldP spid="79" grpId="1"/>
      <p:bldP spid="79" grpId="2"/>
      <p:bldP spid="79" grpId="3"/>
      <p:bldP spid="79" grpId="4"/>
      <p:bldP spid="80" grpId="0"/>
      <p:bldP spid="80" grpId="1"/>
      <p:bldP spid="80" grpId="2"/>
      <p:bldP spid="80" grpId="3"/>
      <p:bldP spid="80" grpId="4"/>
      <p:bldP spid="81" grpId="0"/>
      <p:bldP spid="81" grpId="1"/>
      <p:bldP spid="81" grpId="2"/>
      <p:bldP spid="81" grpId="3"/>
      <p:bldP spid="81" grpId="4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3" grpId="0" animBg="1"/>
      <p:bldP spid="83" grpId="1" animBg="1"/>
      <p:bldP spid="83" grpId="2" animBg="1"/>
      <p:bldP spid="83" grpId="3" animBg="1"/>
      <p:bldP spid="83" grpId="4" animBg="1"/>
      <p:bldP spid="83" grpId="5" animBg="1"/>
      <p:bldP spid="84" grpId="0"/>
      <p:bldP spid="84" grpId="1"/>
      <p:bldP spid="84" grpId="2"/>
      <p:bldP spid="84" grpId="3"/>
      <p:bldP spid="84" grpId="4"/>
      <p:bldP spid="85" grpId="0"/>
      <p:bldP spid="88" grpId="0"/>
      <p:bldP spid="103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8" grpId="0"/>
      <p:bldP spid="86" grpId="0"/>
      <p:bldP spid="120" grpId="0"/>
      <p:bldP spid="121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6" grpId="0"/>
      <p:bldP spid="137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500" y="260648"/>
            <a:ext cx="1868941" cy="47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Тарасик </a:t>
            </a:r>
            <a:r>
              <a:rPr lang="ru-RU" sz="28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</a:t>
            </a:r>
            <a:r>
              <a:rPr lang="uk-UA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є: при множенні </a:t>
            </a:r>
            <a:r>
              <a:rPr lang="uk-UA" sz="28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двоциф-рового</a:t>
            </a:r>
            <a:r>
              <a:rPr lang="uk-UA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на одноцифрове зручно </a:t>
            </a:r>
            <a:r>
              <a:rPr lang="uk-UA" sz="28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замі-нювати</a:t>
            </a:r>
            <a:r>
              <a:rPr lang="uk-UA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двоцифрове число сумою розрядних доданків. Чи можна з ним </a:t>
            </a:r>
            <a:r>
              <a:rPr lang="uk-UA" sz="28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погодит</a:t>
            </a:r>
            <a:r>
              <a:rPr lang="ru-RU" sz="28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ися</a:t>
            </a:r>
            <a:r>
              <a:rPr lang="ru-RU" sz="28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039" y="1623380"/>
            <a:ext cx="1307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039" y="2162281"/>
            <a:ext cx="1276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539" y="3248723"/>
            <a:ext cx="13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633" y="25227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2. Заміни двоцифрове число сумою розрядних доданків та обчисли значення добутків.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12" y="4737337"/>
            <a:ext cx="658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Зістав </a:t>
            </a:r>
            <a:r>
              <a:rPr lang="uk-UA" sz="2000" b="1" dirty="0" err="1" smtClean="0"/>
              <a:t>міркуваня</a:t>
            </a:r>
            <a:r>
              <a:rPr lang="uk-UA" sz="2000" b="1" dirty="0" smtClean="0"/>
              <a:t> в кожному випадку розв</a:t>
            </a:r>
            <a:r>
              <a:rPr lang="uk-UA" sz="2000" b="1" dirty="0">
                <a:cs typeface="Times New Roman" panose="02020603050405020304" pitchFamily="18" charset="0"/>
              </a:rPr>
              <a:t>'</a:t>
            </a:r>
            <a:r>
              <a:rPr lang="uk-UA" sz="2000" b="1" dirty="0" smtClean="0"/>
              <a:t>язування. Що було першим кроком? Другим кроком? Третім кроком ?..</a:t>
            </a:r>
            <a:endParaRPr lang="ru-RU" sz="2000" b="1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047988"/>
              </p:ext>
            </p:extLst>
          </p:nvPr>
        </p:nvGraphicFramePr>
        <p:xfrm>
          <a:off x="789260" y="1778762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9" name="Формула" r:id="rId3" imgW="114120" imgH="114120" progId="Equation.3">
                  <p:embed/>
                </p:oleObj>
              </mc:Choice>
              <mc:Fallback>
                <p:oleObj name="Формула" r:id="rId3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60" y="1778762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4116" y="16302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(1 0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0410" y="216228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5161" y="1988840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017279"/>
              </p:ext>
            </p:extLst>
          </p:nvPr>
        </p:nvGraphicFramePr>
        <p:xfrm>
          <a:off x="2658695" y="182675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0" name="Формула" r:id="rId5" imgW="114102" imgH="114102" progId="Equation.3">
                  <p:embed/>
                </p:oleObj>
              </mc:Choice>
              <mc:Fallback>
                <p:oleObj name="Формула" r:id="rId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695" y="182675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50726" y="163764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3517" y="218103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8562" y="324872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8351" y="165518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83823" y="1653071"/>
            <a:ext cx="117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1533" y="1658361"/>
            <a:ext cx="1057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893691"/>
              </p:ext>
            </p:extLst>
          </p:nvPr>
        </p:nvGraphicFramePr>
        <p:xfrm>
          <a:off x="3953321" y="182675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321" y="182675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01049"/>
              </p:ext>
            </p:extLst>
          </p:nvPr>
        </p:nvGraphicFramePr>
        <p:xfrm>
          <a:off x="756228" y="233596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2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28" y="233596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66979"/>
              </p:ext>
            </p:extLst>
          </p:nvPr>
        </p:nvGraphicFramePr>
        <p:xfrm>
          <a:off x="756855" y="342240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3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5" y="342240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625256"/>
              </p:ext>
            </p:extLst>
          </p:nvPr>
        </p:nvGraphicFramePr>
        <p:xfrm>
          <a:off x="2605267" y="233596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4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267" y="233596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17210"/>
              </p:ext>
            </p:extLst>
          </p:nvPr>
        </p:nvGraphicFramePr>
        <p:xfrm>
          <a:off x="5050613" y="1847138"/>
          <a:ext cx="182656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5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613" y="1847138"/>
                        <a:ext cx="182656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442164" y="1653070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9801" y="2198918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53280" y="2213695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62446" y="2167718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74923" y="1700615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30492" y="1679775"/>
            <a:ext cx="165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0 + 5 4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9532" y="1683948"/>
            <a:ext cx="990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98598" y="2490152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89644"/>
              </p:ext>
            </p:extLst>
          </p:nvPr>
        </p:nvGraphicFramePr>
        <p:xfrm>
          <a:off x="2636025" y="347955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6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025" y="347955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383823" y="3267883"/>
            <a:ext cx="123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86629" y="3277441"/>
            <a:ext cx="92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229525"/>
              </p:ext>
            </p:extLst>
          </p:nvPr>
        </p:nvGraphicFramePr>
        <p:xfrm>
          <a:off x="5070713" y="345112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7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713" y="345112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54849"/>
              </p:ext>
            </p:extLst>
          </p:nvPr>
        </p:nvGraphicFramePr>
        <p:xfrm>
          <a:off x="3944772" y="344156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8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772" y="344156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64682" y="2181037"/>
            <a:ext cx="85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242198"/>
              </p:ext>
            </p:extLst>
          </p:nvPr>
        </p:nvGraphicFramePr>
        <p:xfrm>
          <a:off x="5028629" y="2381979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9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629" y="2381979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3378260" y="2181038"/>
            <a:ext cx="109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" name="Объект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35665"/>
              </p:ext>
            </p:extLst>
          </p:nvPr>
        </p:nvGraphicFramePr>
        <p:xfrm>
          <a:off x="3972086" y="2366721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0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086" y="2366721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742211" y="2198918"/>
            <a:ext cx="172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 0 + 9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81530" y="2162280"/>
            <a:ext cx="107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1 5 9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397646" y="327744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3754" y="2707601"/>
            <a:ext cx="147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951" y="2692872"/>
            <a:ext cx="142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42151" y="271470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0237" y="2727895"/>
            <a:ext cx="111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056594" y="275627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45324" y="2756271"/>
            <a:ext cx="87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15735" y="274296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23124" y="2746098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8" name="Объект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05165"/>
              </p:ext>
            </p:extLst>
          </p:nvPr>
        </p:nvGraphicFramePr>
        <p:xfrm>
          <a:off x="771876" y="288128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1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76" y="288128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Прямая соединительная линия 78"/>
          <p:cNvCxnSpPr/>
          <p:nvPr/>
        </p:nvCxnSpPr>
        <p:spPr>
          <a:xfrm>
            <a:off x="398598" y="3068960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80" name="Объект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30880"/>
              </p:ext>
            </p:extLst>
          </p:nvPr>
        </p:nvGraphicFramePr>
        <p:xfrm>
          <a:off x="3972086" y="2923704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2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086" y="2923704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Объект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573434"/>
              </p:ext>
            </p:extLst>
          </p:nvPr>
        </p:nvGraphicFramePr>
        <p:xfrm>
          <a:off x="5042537" y="2937058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3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2537" y="2937058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Объект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178788"/>
              </p:ext>
            </p:extLst>
          </p:nvPr>
        </p:nvGraphicFramePr>
        <p:xfrm>
          <a:off x="2589312" y="288128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44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312" y="288128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5742211" y="2769697"/>
            <a:ext cx="186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 0 + 2 0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04962" y="2756271"/>
            <a:ext cx="103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381084" y="364502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412135" y="3248722"/>
            <a:ext cx="12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81406" y="327060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88390" y="331742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76840" y="3277440"/>
            <a:ext cx="185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 0 + 1 4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627888" y="3277439"/>
            <a:ext cx="101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2 9 4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Выгнутая вверх стрелка 94"/>
          <p:cNvSpPr/>
          <p:nvPr/>
        </p:nvSpPr>
        <p:spPr>
          <a:xfrm flipV="1">
            <a:off x="1748740" y="1988840"/>
            <a:ext cx="1226344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Выгнутая вверх стрелка 95"/>
          <p:cNvSpPr/>
          <p:nvPr/>
        </p:nvSpPr>
        <p:spPr>
          <a:xfrm flipV="1">
            <a:off x="2443555" y="2544159"/>
            <a:ext cx="531529" cy="649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7" name="Выгнутая вверх стрелка 96"/>
          <p:cNvSpPr/>
          <p:nvPr/>
        </p:nvSpPr>
        <p:spPr>
          <a:xfrm flipV="1">
            <a:off x="1828584" y="2576613"/>
            <a:ext cx="1091400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Выгнутая вверх стрелка 98"/>
          <p:cNvSpPr/>
          <p:nvPr/>
        </p:nvSpPr>
        <p:spPr>
          <a:xfrm flipV="1">
            <a:off x="2412248" y="3644600"/>
            <a:ext cx="573919" cy="1100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Выгнутая вверх стрелка 99"/>
          <p:cNvSpPr/>
          <p:nvPr/>
        </p:nvSpPr>
        <p:spPr>
          <a:xfrm flipV="1">
            <a:off x="1776640" y="3625834"/>
            <a:ext cx="1120890" cy="1102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1" name="Выгнутая вверх стрелка 100"/>
          <p:cNvSpPr/>
          <p:nvPr/>
        </p:nvSpPr>
        <p:spPr>
          <a:xfrm flipV="1">
            <a:off x="2491630" y="3068960"/>
            <a:ext cx="501276" cy="1422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Выгнутая вверх стрелка 101"/>
          <p:cNvSpPr/>
          <p:nvPr/>
        </p:nvSpPr>
        <p:spPr>
          <a:xfrm flipV="1">
            <a:off x="1826049" y="3094563"/>
            <a:ext cx="1211011" cy="1636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Выгнутая вверх стрелка 102"/>
          <p:cNvSpPr/>
          <p:nvPr/>
        </p:nvSpPr>
        <p:spPr>
          <a:xfrm flipV="1">
            <a:off x="2431554" y="2003662"/>
            <a:ext cx="585596" cy="18325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68371" y="3248723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47428" y="269682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53563" y="217355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20249" y="1610229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5" grpId="0"/>
      <p:bldP spid="16" grpId="0"/>
      <p:bldP spid="17" grpId="0"/>
      <p:bldP spid="18" grpId="0"/>
      <p:bldP spid="20" grpId="0"/>
      <p:bldP spid="21" grpId="0"/>
      <p:bldP spid="27" grpId="0"/>
      <p:bldP spid="30" grpId="0"/>
      <p:bldP spid="31" grpId="0"/>
      <p:bldP spid="41" grpId="0"/>
      <p:bldP spid="43" grpId="0"/>
      <p:bldP spid="44" grpId="0"/>
      <p:bldP spid="46" grpId="0"/>
      <p:bldP spid="49" grpId="0"/>
      <p:bldP spid="50" grpId="0"/>
      <p:bldP spid="53" grpId="0"/>
      <p:bldP spid="55" grpId="0"/>
      <p:bldP spid="61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6" grpId="0"/>
      <p:bldP spid="77" grpId="0"/>
      <p:bldP spid="85" grpId="0"/>
      <p:bldP spid="87" grpId="0"/>
      <p:bldP spid="89" grpId="0"/>
      <p:bldP spid="90" grpId="0"/>
      <p:bldP spid="91" grpId="0"/>
      <p:bldP spid="92" grpId="0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5" grpId="0"/>
      <p:bldP spid="106" grpId="0"/>
      <p:bldP spid="107" grpId="0"/>
      <p:bldP spid="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5382" t="20639" r="8112" b="44926"/>
          <a:stretch/>
        </p:blipFill>
        <p:spPr bwMode="auto">
          <a:xfrm>
            <a:off x="1259632" y="1700808"/>
            <a:ext cx="6552728" cy="2664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9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0279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cs typeface="Times New Roman" panose="02020603050405020304" pitchFamily="18" charset="0"/>
              </a:rPr>
              <a:t>Розв'яжи </a:t>
            </a:r>
            <a:r>
              <a:rPr lang="uk-UA" sz="2400" dirty="0" smtClean="0">
                <a:cs typeface="Times New Roman" panose="02020603050405020304" pitchFamily="18" charset="0"/>
              </a:rPr>
              <a:t>з коментарем, </a:t>
            </a:r>
            <a:r>
              <a:rPr lang="uk-UA" sz="2400" dirty="0">
                <a:cs typeface="Times New Roman" panose="02020603050405020304" pitchFamily="18" charset="0"/>
              </a:rPr>
              <a:t>користуючись пам'яткою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39" y="2248155"/>
            <a:ext cx="13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562" y="224815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066250"/>
              </p:ext>
            </p:extLst>
          </p:nvPr>
        </p:nvGraphicFramePr>
        <p:xfrm>
          <a:off x="756855" y="2421837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Формула" r:id="rId3" imgW="114102" imgH="114102" progId="Equation.3">
                  <p:embed/>
                </p:oleObj>
              </mc:Choice>
              <mc:Fallback>
                <p:oleObj name="Формула" r:id="rId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5" y="2421837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284688"/>
              </p:ext>
            </p:extLst>
          </p:nvPr>
        </p:nvGraphicFramePr>
        <p:xfrm>
          <a:off x="2636025" y="247898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Формула" r:id="rId5" imgW="114102" imgH="114102" progId="Equation.3">
                  <p:embed/>
                </p:oleObj>
              </mc:Choice>
              <mc:Fallback>
                <p:oleObj name="Формула" r:id="rId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025" y="247898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3823" y="2267315"/>
            <a:ext cx="123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6629" y="2276873"/>
            <a:ext cx="92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72140"/>
              </p:ext>
            </p:extLst>
          </p:nvPr>
        </p:nvGraphicFramePr>
        <p:xfrm>
          <a:off x="5070713" y="245055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713" y="245055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79706"/>
              </p:ext>
            </p:extLst>
          </p:nvPr>
        </p:nvGraphicFramePr>
        <p:xfrm>
          <a:off x="3944772" y="2440997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772" y="2440997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97646" y="2276873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81084" y="2644456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12135" y="2248154"/>
            <a:ext cx="12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81406" y="2270036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8390" y="231685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6841" y="2276872"/>
            <a:ext cx="145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 +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1558" y="2276871"/>
            <a:ext cx="101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V="1">
            <a:off x="2412248" y="2644032"/>
            <a:ext cx="573919" cy="1100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flipV="1">
            <a:off x="1776640" y="2625266"/>
            <a:ext cx="1120890" cy="1102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8371" y="2248155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539" y="3248723"/>
            <a:ext cx="13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8562" y="324872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35167"/>
              </p:ext>
            </p:extLst>
          </p:nvPr>
        </p:nvGraphicFramePr>
        <p:xfrm>
          <a:off x="756855" y="342240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855" y="342240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34928"/>
              </p:ext>
            </p:extLst>
          </p:nvPr>
        </p:nvGraphicFramePr>
        <p:xfrm>
          <a:off x="2636025" y="347955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025" y="347955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383823" y="3267883"/>
            <a:ext cx="123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6629" y="3277441"/>
            <a:ext cx="92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872166"/>
              </p:ext>
            </p:extLst>
          </p:nvPr>
        </p:nvGraphicFramePr>
        <p:xfrm>
          <a:off x="5070713" y="345112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0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713" y="345112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88994"/>
              </p:ext>
            </p:extLst>
          </p:nvPr>
        </p:nvGraphicFramePr>
        <p:xfrm>
          <a:off x="3944772" y="344156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772" y="344156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397646" y="327744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81084" y="3645024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12135" y="3248722"/>
            <a:ext cx="12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81406" y="327060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88390" y="331742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76840" y="3277440"/>
            <a:ext cx="185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+ 1 4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78039" y="3248723"/>
            <a:ext cx="101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flipV="1">
            <a:off x="2412248" y="3644600"/>
            <a:ext cx="573919" cy="1100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flipV="1">
            <a:off x="1776640" y="3625834"/>
            <a:ext cx="1120890" cy="1102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68371" y="3248723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5909" y="4192372"/>
            <a:ext cx="13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44932" y="419237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859080"/>
              </p:ext>
            </p:extLst>
          </p:nvPr>
        </p:nvGraphicFramePr>
        <p:xfrm>
          <a:off x="833225" y="4366054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225" y="4366054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5505"/>
              </p:ext>
            </p:extLst>
          </p:nvPr>
        </p:nvGraphicFramePr>
        <p:xfrm>
          <a:off x="2712395" y="4423202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3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395" y="4423202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460193" y="4211532"/>
            <a:ext cx="123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62999" y="4221090"/>
            <a:ext cx="92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528186"/>
              </p:ext>
            </p:extLst>
          </p:nvPr>
        </p:nvGraphicFramePr>
        <p:xfrm>
          <a:off x="5147083" y="4394772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4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7083" y="4394772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25317"/>
              </p:ext>
            </p:extLst>
          </p:nvPr>
        </p:nvGraphicFramePr>
        <p:xfrm>
          <a:off x="4021142" y="4385214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5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42" y="4385214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474016" y="4221090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57454" y="4588673"/>
            <a:ext cx="4320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88505" y="4192371"/>
            <a:ext cx="129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57776" y="4214253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64760" y="426107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53210" y="4221089"/>
            <a:ext cx="185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 0 +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01195" y="4211073"/>
            <a:ext cx="101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1 2 6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Выгнутая вверх стрелка 55"/>
          <p:cNvSpPr/>
          <p:nvPr/>
        </p:nvSpPr>
        <p:spPr>
          <a:xfrm flipV="1">
            <a:off x="2488618" y="4588249"/>
            <a:ext cx="573919" cy="11008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верх стрелка 56"/>
          <p:cNvSpPr/>
          <p:nvPr/>
        </p:nvSpPr>
        <p:spPr>
          <a:xfrm flipV="1">
            <a:off x="1853010" y="4569483"/>
            <a:ext cx="1120890" cy="11021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44741" y="419237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  <p:bldP spid="27" grpId="0"/>
      <p:bldP spid="28" grpId="0"/>
      <p:bldP spid="31" grpId="0"/>
      <p:bldP spid="33" grpId="0"/>
      <p:bldP spid="34" grpId="0"/>
      <p:bldP spid="35" grpId="0"/>
      <p:bldP spid="36" grpId="0"/>
      <p:bldP spid="37" grpId="0"/>
      <p:bldP spid="38" grpId="0" animBg="1"/>
      <p:bldP spid="38" grpId="1" animBg="1"/>
      <p:bldP spid="39" grpId="0" animBg="1"/>
      <p:bldP spid="39" grpId="1" animBg="1"/>
      <p:bldP spid="40" grpId="0"/>
      <p:bldP spid="41" grpId="0"/>
      <p:bldP spid="42" grpId="0"/>
      <p:bldP spid="45" grpId="0"/>
      <p:bldP spid="46" grpId="0"/>
      <p:bldP spid="49" grpId="0"/>
      <p:bldP spid="51" grpId="0"/>
      <p:bldP spid="52" grpId="0"/>
      <p:bldP spid="53" grpId="0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" y="1412776"/>
            <a:ext cx="8964488" cy="61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4867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Прямоугольник 94"/>
          <p:cNvSpPr/>
          <p:nvPr/>
        </p:nvSpPr>
        <p:spPr>
          <a:xfrm>
            <a:off x="1085711" y="2331780"/>
            <a:ext cx="11525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>
                <a:solidFill>
                  <a:srgbClr val="FD0F0F"/>
                </a:solidFill>
                <a:latin typeface="Times New Roman" pitchFamily="18" charset="0"/>
              </a:rPr>
              <a:t>4</a:t>
            </a:r>
            <a:r>
              <a:rPr lang="ru-RU" sz="4800" b="1" dirty="0" smtClean="0">
                <a:solidFill>
                  <a:srgbClr val="0066CC"/>
                </a:solidFill>
                <a:latin typeface="Times New Roman" pitchFamily="18" charset="0"/>
              </a:rPr>
              <a:t>5</a:t>
            </a:r>
            <a:r>
              <a:rPr lang="ru-RU" sz="4800" b="1" dirty="0">
                <a:solidFill>
                  <a:srgbClr val="333333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2382698" y="2331780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=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4109898" y="2258755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051579" y="2331780"/>
            <a:ext cx="1152525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 smtClean="0">
                <a:solidFill>
                  <a:srgbClr val="FD0F0F"/>
                </a:solidFill>
                <a:latin typeface="Times New Roman" pitchFamily="18" charset="0"/>
              </a:rPr>
              <a:t>400</a:t>
            </a:r>
            <a:endParaRPr lang="ru-RU" sz="4800" b="1" dirty="0">
              <a:solidFill>
                <a:srgbClr val="FD0F0F"/>
              </a:solidFill>
              <a:latin typeface="Times New Roman" pitchFamily="18" charset="0"/>
            </a:endParaRPr>
          </a:p>
        </p:txBody>
      </p:sp>
      <p:sp>
        <p:nvSpPr>
          <p:cNvPr id="99" name="TextBox 21"/>
          <p:cNvSpPr txBox="1">
            <a:spLocks noChangeArrowheads="1"/>
          </p:cNvSpPr>
          <p:nvPr/>
        </p:nvSpPr>
        <p:spPr bwMode="auto">
          <a:xfrm>
            <a:off x="5622786" y="2258755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00" name="Прямоугольник 19"/>
          <p:cNvSpPr/>
          <p:nvPr/>
        </p:nvSpPr>
        <p:spPr>
          <a:xfrm>
            <a:off x="1433165" y="2331780"/>
            <a:ext cx="793750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</a:rPr>
              <a:t>50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827342" y="2331780"/>
            <a:ext cx="504825" cy="78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434A5A"/>
                </a:solidFill>
                <a:latin typeface="Times New Roman" pitchFamily="18" charset="0"/>
              </a:rPr>
              <a:t>6</a:t>
            </a:r>
            <a:endParaRPr lang="ru-RU" sz="4800" b="1" dirty="0">
              <a:solidFill>
                <a:srgbClr val="434A5A"/>
              </a:solidFill>
              <a:latin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085711" y="3467022"/>
            <a:ext cx="11525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 smtClean="0">
                <a:solidFill>
                  <a:srgbClr val="FD0F0F"/>
                </a:solidFill>
                <a:latin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66CC"/>
                </a:solidFill>
                <a:latin typeface="Times New Roman" pitchFamily="18" charset="0"/>
              </a:rPr>
              <a:t>3</a:t>
            </a:r>
            <a:r>
              <a:rPr lang="ru-RU" sz="4800" b="1" dirty="0">
                <a:solidFill>
                  <a:srgbClr val="333333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2382698" y="3467022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=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4109898" y="3393997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074390" y="3377995"/>
            <a:ext cx="1152525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>
                <a:solidFill>
                  <a:srgbClr val="FD0F0F"/>
                </a:solidFill>
                <a:latin typeface="Times New Roman" pitchFamily="18" charset="0"/>
              </a:rPr>
              <a:t>1</a:t>
            </a:r>
            <a:r>
              <a:rPr lang="uk-UA" sz="4800" b="1" dirty="0" smtClean="0">
                <a:solidFill>
                  <a:srgbClr val="FD0F0F"/>
                </a:solidFill>
                <a:latin typeface="Times New Roman" pitchFamily="18" charset="0"/>
              </a:rPr>
              <a:t>00</a:t>
            </a:r>
            <a:endParaRPr lang="ru-RU" sz="4800" b="1" dirty="0">
              <a:solidFill>
                <a:srgbClr val="FD0F0F"/>
              </a:solidFill>
              <a:latin typeface="Times New Roman" pitchFamily="18" charset="0"/>
            </a:endParaRPr>
          </a:p>
        </p:txBody>
      </p:sp>
      <p:sp>
        <p:nvSpPr>
          <p:cNvPr id="106" name="TextBox 21"/>
          <p:cNvSpPr txBox="1">
            <a:spLocks noChangeArrowheads="1"/>
          </p:cNvSpPr>
          <p:nvPr/>
        </p:nvSpPr>
        <p:spPr bwMode="auto">
          <a:xfrm>
            <a:off x="5622786" y="3393997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07" name="Прямоугольник 19"/>
          <p:cNvSpPr/>
          <p:nvPr/>
        </p:nvSpPr>
        <p:spPr>
          <a:xfrm>
            <a:off x="1414676" y="3406522"/>
            <a:ext cx="830728" cy="744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</a:rPr>
              <a:t>3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</a:rPr>
              <a:t>0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848528" y="3380376"/>
            <a:ext cx="504825" cy="78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434A5A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085711" y="4359399"/>
            <a:ext cx="11525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 smtClean="0">
                <a:solidFill>
                  <a:srgbClr val="FD0F0F"/>
                </a:solidFill>
                <a:latin typeface="Times New Roman" pitchFamily="18" charset="0"/>
              </a:rPr>
              <a:t>3</a:t>
            </a:r>
            <a:r>
              <a:rPr lang="ru-RU" sz="4800" b="1" dirty="0" smtClean="0">
                <a:solidFill>
                  <a:srgbClr val="0066CC"/>
                </a:solidFill>
                <a:latin typeface="Times New Roman" pitchFamily="18" charset="0"/>
              </a:rPr>
              <a:t>2</a:t>
            </a:r>
            <a:r>
              <a:rPr lang="ru-RU" sz="4800" b="1" dirty="0">
                <a:solidFill>
                  <a:srgbClr val="333333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382698" y="4359399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=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4109898" y="4286374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085711" y="4287167"/>
            <a:ext cx="1152525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>
                <a:solidFill>
                  <a:srgbClr val="FD0F0F"/>
                </a:solidFill>
                <a:latin typeface="Times New Roman" pitchFamily="18" charset="0"/>
              </a:rPr>
              <a:t>3</a:t>
            </a:r>
            <a:r>
              <a:rPr lang="uk-UA" sz="4800" b="1" dirty="0" smtClean="0">
                <a:solidFill>
                  <a:srgbClr val="FD0F0F"/>
                </a:solidFill>
                <a:latin typeface="Times New Roman" pitchFamily="18" charset="0"/>
              </a:rPr>
              <a:t>00</a:t>
            </a:r>
            <a:endParaRPr lang="ru-RU" sz="4800" b="1" dirty="0">
              <a:solidFill>
                <a:srgbClr val="FD0F0F"/>
              </a:solidFill>
              <a:latin typeface="Times New Roman" pitchFamily="18" charset="0"/>
            </a:endParaRPr>
          </a:p>
        </p:txBody>
      </p:sp>
      <p:sp>
        <p:nvSpPr>
          <p:cNvPr id="113" name="TextBox 21"/>
          <p:cNvSpPr txBox="1">
            <a:spLocks noChangeArrowheads="1"/>
          </p:cNvSpPr>
          <p:nvPr/>
        </p:nvSpPr>
        <p:spPr bwMode="auto">
          <a:xfrm>
            <a:off x="5622786" y="4286374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14" name="Прямоугольник 19"/>
          <p:cNvSpPr/>
          <p:nvPr/>
        </p:nvSpPr>
        <p:spPr>
          <a:xfrm>
            <a:off x="1495043" y="4272209"/>
            <a:ext cx="793750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</a:rPr>
              <a:t>0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874101" y="4267937"/>
            <a:ext cx="504825" cy="78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434A5A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1085711" y="5367511"/>
            <a:ext cx="1152525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 smtClean="0">
                <a:solidFill>
                  <a:srgbClr val="FD0F0F"/>
                </a:solidFill>
                <a:latin typeface="Times New Roman" pitchFamily="18" charset="0"/>
              </a:rPr>
              <a:t>2</a:t>
            </a:r>
            <a:r>
              <a:rPr lang="ru-RU" sz="4800" b="1" dirty="0" smtClean="0">
                <a:solidFill>
                  <a:srgbClr val="0066CC"/>
                </a:solidFill>
                <a:latin typeface="Times New Roman" pitchFamily="18" charset="0"/>
              </a:rPr>
              <a:t>7</a:t>
            </a:r>
            <a:r>
              <a:rPr lang="ru-RU" sz="4800" b="1" dirty="0">
                <a:solidFill>
                  <a:srgbClr val="333333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2382698" y="5367511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=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109898" y="5294486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089229" y="5299100"/>
            <a:ext cx="1152525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800" b="1" dirty="0">
                <a:solidFill>
                  <a:srgbClr val="FD0F0F"/>
                </a:solidFill>
                <a:latin typeface="Times New Roman" pitchFamily="18" charset="0"/>
              </a:rPr>
              <a:t>2</a:t>
            </a:r>
            <a:r>
              <a:rPr lang="uk-UA" sz="4800" b="1" dirty="0" smtClean="0">
                <a:solidFill>
                  <a:srgbClr val="FD0F0F"/>
                </a:solidFill>
                <a:latin typeface="Times New Roman" pitchFamily="18" charset="0"/>
              </a:rPr>
              <a:t>00</a:t>
            </a:r>
            <a:endParaRPr lang="ru-RU" sz="4800" b="1" dirty="0">
              <a:solidFill>
                <a:srgbClr val="FD0F0F"/>
              </a:solidFill>
              <a:latin typeface="Times New Roman" pitchFamily="18" charset="0"/>
            </a:endParaRPr>
          </a:p>
        </p:txBody>
      </p:sp>
      <p:sp>
        <p:nvSpPr>
          <p:cNvPr id="120" name="TextBox 21"/>
          <p:cNvSpPr txBox="1">
            <a:spLocks noChangeArrowheads="1"/>
          </p:cNvSpPr>
          <p:nvPr/>
        </p:nvSpPr>
        <p:spPr bwMode="auto">
          <a:xfrm>
            <a:off x="5622786" y="5294486"/>
            <a:ext cx="571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ru-RU" sz="3600" b="1">
                <a:latin typeface="Times New Roman" pitchFamily="18" charset="0"/>
              </a:rPr>
              <a:t>+</a:t>
            </a:r>
            <a:r>
              <a:rPr lang="uk-UA" altLang="ru-RU" sz="3600" b="1">
                <a:latin typeface="Times New Roman" pitchFamily="18" charset="0"/>
              </a:rPr>
              <a:t> </a:t>
            </a:r>
            <a:endParaRPr lang="ru-RU" altLang="ru-RU" sz="3600" b="1">
              <a:latin typeface="Times New Roman" pitchFamily="18" charset="0"/>
            </a:endParaRPr>
          </a:p>
        </p:txBody>
      </p:sp>
      <p:sp>
        <p:nvSpPr>
          <p:cNvPr id="121" name="Прямоугольник 19"/>
          <p:cNvSpPr/>
          <p:nvPr/>
        </p:nvSpPr>
        <p:spPr>
          <a:xfrm>
            <a:off x="1517851" y="5303712"/>
            <a:ext cx="793750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</a:rPr>
              <a:t>7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</a:rPr>
              <a:t>0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904456" y="5286374"/>
            <a:ext cx="504825" cy="78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434A5A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8145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0.20469 -0.005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L 0.35451 -0.0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46857 -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25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0.20469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5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L 0.35451 -0.00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5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46857 -0.0048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25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0.20469 -0.005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5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L 0.35451 -0.005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5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46857 -0.0048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255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59259E-6 L 0.20469 -0.0051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25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3.33333E-6 L 0.35451 -0.005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-25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46857 -0.00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25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/>
      <p:bldP spid="97" grpId="0"/>
      <p:bldP spid="98" grpId="0" animBg="1"/>
      <p:bldP spid="98" grpId="1" animBg="1"/>
      <p:bldP spid="99" grpId="0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/>
      <p:bldP spid="104" grpId="0"/>
      <p:bldP spid="105" grpId="0" animBg="1"/>
      <p:bldP spid="105" grpId="1" animBg="1"/>
      <p:bldP spid="106" grpId="0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/>
      <p:bldP spid="111" grpId="0"/>
      <p:bldP spid="112" grpId="0" animBg="1"/>
      <p:bldP spid="112" grpId="1" animBg="1"/>
      <p:bldP spid="113" grpId="0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/>
      <p:bldP spid="118" grpId="0"/>
      <p:bldP spid="119" grpId="0" animBg="1"/>
      <p:bldP spid="119" grpId="1" animBg="1"/>
      <p:bldP spid="120" grpId="0"/>
      <p:bldP spid="121" grpId="0" animBg="1"/>
      <p:bldP spid="121" grpId="1" animBg="1"/>
      <p:bldP spid="122" grpId="0" animBg="1"/>
      <p:bldP spid="1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13810" cy="104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1368087" y="2392731"/>
            <a:ext cx="19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 + 7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Объект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70499"/>
              </p:ext>
            </p:extLst>
          </p:nvPr>
        </p:nvGraphicFramePr>
        <p:xfrm>
          <a:off x="2563554" y="256641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Формула" r:id="rId4" imgW="114120" imgH="114120" progId="Equation.3">
                  <p:embed/>
                </p:oleObj>
              </mc:Choice>
              <mc:Fallback>
                <p:oleObj name="Формула" r:id="rId4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554" y="256641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Объект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69015"/>
              </p:ext>
            </p:extLst>
          </p:nvPr>
        </p:nvGraphicFramePr>
        <p:xfrm>
          <a:off x="4960552" y="256641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7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552" y="256641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Объект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086513"/>
              </p:ext>
            </p:extLst>
          </p:nvPr>
        </p:nvGraphicFramePr>
        <p:xfrm>
          <a:off x="3839196" y="256641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196" y="256641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11"/>
          <p:cNvSpPr txBox="1"/>
          <p:nvPr/>
        </p:nvSpPr>
        <p:spPr>
          <a:xfrm>
            <a:off x="3257732" y="2392730"/>
            <a:ext cx="11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631624" y="2392729"/>
            <a:ext cx="88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369199" y="240388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8308" y="2392728"/>
            <a:ext cx="39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658304" y="2392731"/>
            <a:ext cx="15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 + 28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143794" y="239272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Выгнутая вверх стрелка 117"/>
          <p:cNvSpPr/>
          <p:nvPr/>
        </p:nvSpPr>
        <p:spPr>
          <a:xfrm flipV="1">
            <a:off x="1723885" y="2840685"/>
            <a:ext cx="1089280" cy="708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9" name="Выгнутая вверх стрелка 118"/>
          <p:cNvSpPr/>
          <p:nvPr/>
        </p:nvSpPr>
        <p:spPr>
          <a:xfrm flipV="1">
            <a:off x="2284395" y="2789417"/>
            <a:ext cx="546971" cy="1025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13263" y="239273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957768" y="33946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57555" y="3394644"/>
            <a:ext cx="105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246169" y="3380654"/>
            <a:ext cx="92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283841" y="3394644"/>
            <a:ext cx="78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5" name="Объект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732747"/>
              </p:ext>
            </p:extLst>
          </p:nvPr>
        </p:nvGraphicFramePr>
        <p:xfrm>
          <a:off x="4671741" y="3554336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1741" y="3554336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432065"/>
              </p:ext>
            </p:extLst>
          </p:nvPr>
        </p:nvGraphicFramePr>
        <p:xfrm>
          <a:off x="3626126" y="3586516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126" y="3586516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477664"/>
              </p:ext>
            </p:extLst>
          </p:nvPr>
        </p:nvGraphicFramePr>
        <p:xfrm>
          <a:off x="5567393" y="3554336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1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93" y="3554336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Box 127"/>
          <p:cNvSpPr txBox="1"/>
          <p:nvPr/>
        </p:nvSpPr>
        <p:spPr>
          <a:xfrm>
            <a:off x="3994141" y="33662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988651" y="338065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252749" y="3380653"/>
            <a:ext cx="22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+ 80 + 28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8278936" y="3371165"/>
            <a:ext cx="86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15433" y="3424061"/>
            <a:ext cx="292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4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3" name="Объект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880488"/>
              </p:ext>
            </p:extLst>
          </p:nvPr>
        </p:nvGraphicFramePr>
        <p:xfrm>
          <a:off x="2410274" y="3609756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274" y="3609756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Выгнутая вверх стрелка 133"/>
          <p:cNvSpPr/>
          <p:nvPr/>
        </p:nvSpPr>
        <p:spPr>
          <a:xfrm flipV="1">
            <a:off x="905677" y="3832831"/>
            <a:ext cx="1792945" cy="129815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5" name="Выгнутая вверх стрелка 134"/>
          <p:cNvSpPr/>
          <p:nvPr/>
        </p:nvSpPr>
        <p:spPr>
          <a:xfrm flipV="1">
            <a:off x="1643284" y="3802764"/>
            <a:ext cx="1076552" cy="1659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6" name="Выгнутая вверх стрелка 135"/>
          <p:cNvSpPr/>
          <p:nvPr/>
        </p:nvSpPr>
        <p:spPr>
          <a:xfrm flipV="1">
            <a:off x="2181560" y="3832830"/>
            <a:ext cx="538276" cy="129815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811282" y="342406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98870" y="342665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465245" y="2464310"/>
            <a:ext cx="19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+ 9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0" name="Объект 1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561204"/>
              </p:ext>
            </p:extLst>
          </p:nvPr>
        </p:nvGraphicFramePr>
        <p:xfrm>
          <a:off x="2660712" y="263799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3" name="Формула" r:id="rId13" imgW="114120" imgH="114120" progId="Equation.3">
                  <p:embed/>
                </p:oleObj>
              </mc:Choice>
              <mc:Fallback>
                <p:oleObj name="Формула" r:id="rId13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712" y="263799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Объект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84701"/>
              </p:ext>
            </p:extLst>
          </p:nvPr>
        </p:nvGraphicFramePr>
        <p:xfrm>
          <a:off x="5057710" y="263799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10" y="263799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Объект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15400"/>
              </p:ext>
            </p:extLst>
          </p:nvPr>
        </p:nvGraphicFramePr>
        <p:xfrm>
          <a:off x="3936354" y="263799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5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354" y="263799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TextBox 142"/>
          <p:cNvSpPr txBox="1"/>
          <p:nvPr/>
        </p:nvSpPr>
        <p:spPr>
          <a:xfrm>
            <a:off x="3354890" y="2464309"/>
            <a:ext cx="11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4728782" y="2464308"/>
            <a:ext cx="88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466357" y="2475463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485466" y="2464307"/>
            <a:ext cx="39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755462" y="2464310"/>
            <a:ext cx="15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+ 1 8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240952" y="246430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Выгнутая вверх стрелка 148"/>
          <p:cNvSpPr/>
          <p:nvPr/>
        </p:nvSpPr>
        <p:spPr>
          <a:xfrm flipV="1">
            <a:off x="1821043" y="2912264"/>
            <a:ext cx="1089280" cy="708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Выгнутая вверх стрелка 149"/>
          <p:cNvSpPr/>
          <p:nvPr/>
        </p:nvSpPr>
        <p:spPr>
          <a:xfrm flipV="1">
            <a:off x="2381553" y="2860996"/>
            <a:ext cx="546971" cy="1025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010421" y="2464310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054926" y="346622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154713" y="3466223"/>
            <a:ext cx="105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343327" y="3452233"/>
            <a:ext cx="92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380999" y="3466223"/>
            <a:ext cx="78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156" name="Объект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00323"/>
              </p:ext>
            </p:extLst>
          </p:nvPr>
        </p:nvGraphicFramePr>
        <p:xfrm>
          <a:off x="4768899" y="3625915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6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99" y="3625915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" name="Объект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10632"/>
              </p:ext>
            </p:extLst>
          </p:nvPr>
        </p:nvGraphicFramePr>
        <p:xfrm>
          <a:off x="3723284" y="3658095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7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84" y="3658095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" name="Объект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27638"/>
              </p:ext>
            </p:extLst>
          </p:nvPr>
        </p:nvGraphicFramePr>
        <p:xfrm>
          <a:off x="5664551" y="3625915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8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551" y="3625915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" name="TextBox 158"/>
          <p:cNvSpPr txBox="1"/>
          <p:nvPr/>
        </p:nvSpPr>
        <p:spPr>
          <a:xfrm>
            <a:off x="4091299" y="343781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085809" y="345223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349907" y="3452232"/>
            <a:ext cx="22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+ 60 + 18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376094" y="3442744"/>
            <a:ext cx="86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8 7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12591" y="3495640"/>
            <a:ext cx="292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4" name="Объект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1077"/>
              </p:ext>
            </p:extLst>
          </p:nvPr>
        </p:nvGraphicFramePr>
        <p:xfrm>
          <a:off x="2507432" y="368133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9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432" y="368133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Выгнутая вверх стрелка 164"/>
          <p:cNvSpPr/>
          <p:nvPr/>
        </p:nvSpPr>
        <p:spPr>
          <a:xfrm flipV="1">
            <a:off x="1002835" y="3904410"/>
            <a:ext cx="1792945" cy="129815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6" name="Выгнутая вверх стрелка 165"/>
          <p:cNvSpPr/>
          <p:nvPr/>
        </p:nvSpPr>
        <p:spPr>
          <a:xfrm flipV="1">
            <a:off x="1740442" y="3874343"/>
            <a:ext cx="1076552" cy="1659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7" name="Выгнутая вверх стрелка 166"/>
          <p:cNvSpPr/>
          <p:nvPr/>
        </p:nvSpPr>
        <p:spPr>
          <a:xfrm flipV="1">
            <a:off x="2278718" y="3904409"/>
            <a:ext cx="538276" cy="129815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908440" y="34956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196028" y="349823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520487" y="2545131"/>
            <a:ext cx="196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 + </a:t>
            </a:r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1" name="Объект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783713"/>
              </p:ext>
            </p:extLst>
          </p:nvPr>
        </p:nvGraphicFramePr>
        <p:xfrm>
          <a:off x="2715954" y="271881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" name="Формула" r:id="rId20" imgW="114120" imgH="114120" progId="Equation.3">
                  <p:embed/>
                </p:oleObj>
              </mc:Choice>
              <mc:Fallback>
                <p:oleObj name="Формула" r:id="rId20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954" y="271881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Объект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216943"/>
              </p:ext>
            </p:extLst>
          </p:nvPr>
        </p:nvGraphicFramePr>
        <p:xfrm>
          <a:off x="5112952" y="271881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" name="Формула" r:id="rId21" imgW="114102" imgH="114102" progId="Equation.3">
                  <p:embed/>
                </p:oleObj>
              </mc:Choice>
              <mc:Fallback>
                <p:oleObj name="Формула" r:id="rId2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952" y="271881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Объект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94664"/>
              </p:ext>
            </p:extLst>
          </p:nvPr>
        </p:nvGraphicFramePr>
        <p:xfrm>
          <a:off x="3991596" y="271881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2" name="Формула" r:id="rId22" imgW="114102" imgH="114102" progId="Equation.3">
                  <p:embed/>
                </p:oleObj>
              </mc:Choice>
              <mc:Fallback>
                <p:oleObj name="Формула" r:id="rId2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596" y="271881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3410132" y="2545130"/>
            <a:ext cx="116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4784024" y="2545129"/>
            <a:ext cx="88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521599" y="2556284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540708" y="2545128"/>
            <a:ext cx="39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810704" y="2545131"/>
            <a:ext cx="159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 + 1 5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7296194" y="254512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Выгнутая вверх стрелка 179"/>
          <p:cNvSpPr/>
          <p:nvPr/>
        </p:nvSpPr>
        <p:spPr>
          <a:xfrm flipV="1">
            <a:off x="1876285" y="2993085"/>
            <a:ext cx="1089280" cy="708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1" name="Выгнутая вверх стрелка 180"/>
          <p:cNvSpPr/>
          <p:nvPr/>
        </p:nvSpPr>
        <p:spPr>
          <a:xfrm flipV="1">
            <a:off x="2436795" y="2941817"/>
            <a:ext cx="546971" cy="1025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065663" y="2545131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6110168" y="35470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209955" y="3547044"/>
            <a:ext cx="105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98569" y="3533054"/>
            <a:ext cx="92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436241" y="3547044"/>
            <a:ext cx="78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7" name="Объект 1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171129"/>
              </p:ext>
            </p:extLst>
          </p:nvPr>
        </p:nvGraphicFramePr>
        <p:xfrm>
          <a:off x="4824141" y="3706736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3" name="Формула" r:id="rId23" imgW="114102" imgH="114102" progId="Equation.3">
                  <p:embed/>
                </p:oleObj>
              </mc:Choice>
              <mc:Fallback>
                <p:oleObj name="Формула" r:id="rId2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141" y="3706736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Объект 1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85868"/>
              </p:ext>
            </p:extLst>
          </p:nvPr>
        </p:nvGraphicFramePr>
        <p:xfrm>
          <a:off x="3778526" y="3738916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" name="Формула" r:id="rId24" imgW="114102" imgH="114102" progId="Equation.3">
                  <p:embed/>
                </p:oleObj>
              </mc:Choice>
              <mc:Fallback>
                <p:oleObj name="Формула" r:id="rId2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526" y="3738916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Объект 1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71430"/>
              </p:ext>
            </p:extLst>
          </p:nvPr>
        </p:nvGraphicFramePr>
        <p:xfrm>
          <a:off x="5719793" y="3706736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5" name="Формула" r:id="rId25" imgW="114102" imgH="114102" progId="Equation.3">
                  <p:embed/>
                </p:oleObj>
              </mc:Choice>
              <mc:Fallback>
                <p:oleObj name="Формула" r:id="rId2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93" y="3706736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" name="TextBox 189"/>
          <p:cNvSpPr txBox="1"/>
          <p:nvPr/>
        </p:nvSpPr>
        <p:spPr>
          <a:xfrm>
            <a:off x="4146541" y="351864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141051" y="353305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405149" y="3533053"/>
            <a:ext cx="222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+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+ 15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8431336" y="3523565"/>
            <a:ext cx="86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67833" y="3576461"/>
            <a:ext cx="292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3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5" name="Объект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184220"/>
              </p:ext>
            </p:extLst>
          </p:nvPr>
        </p:nvGraphicFramePr>
        <p:xfrm>
          <a:off x="2562674" y="3762156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6" name="Формула" r:id="rId26" imgW="114102" imgH="114102" progId="Equation.3">
                  <p:embed/>
                </p:oleObj>
              </mc:Choice>
              <mc:Fallback>
                <p:oleObj name="Формула" r:id="rId2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674" y="3762156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Выгнутая вверх стрелка 195"/>
          <p:cNvSpPr/>
          <p:nvPr/>
        </p:nvSpPr>
        <p:spPr>
          <a:xfrm flipV="1">
            <a:off x="1058077" y="3985231"/>
            <a:ext cx="1792945" cy="129815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7" name="Выгнутая вверх стрелка 196"/>
          <p:cNvSpPr/>
          <p:nvPr/>
        </p:nvSpPr>
        <p:spPr>
          <a:xfrm flipV="1">
            <a:off x="1795684" y="3955164"/>
            <a:ext cx="1076552" cy="1659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8" name="Выгнутая вверх стрелка 197"/>
          <p:cNvSpPr/>
          <p:nvPr/>
        </p:nvSpPr>
        <p:spPr>
          <a:xfrm flipV="1">
            <a:off x="2333960" y="3985230"/>
            <a:ext cx="538276" cy="129815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963682" y="357646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251270" y="357905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0" fill="hold">
                      <p:stCondLst>
                        <p:cond delay="indefinite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/>
      <p:bldP spid="120" grpId="1"/>
      <p:bldP spid="121" grpId="0"/>
      <p:bldP spid="121" grpId="1"/>
      <p:bldP spid="122" grpId="0"/>
      <p:bldP spid="122" grpId="1"/>
      <p:bldP spid="123" grpId="0"/>
      <p:bldP spid="123" grpId="1"/>
      <p:bldP spid="124" grpId="0"/>
      <p:bldP spid="124" grpId="1"/>
      <p:bldP spid="128" grpId="0"/>
      <p:bldP spid="128" grpId="1"/>
      <p:bldP spid="129" grpId="0"/>
      <p:bldP spid="129" grpId="1"/>
      <p:bldP spid="130" grpId="0"/>
      <p:bldP spid="130" grpId="1"/>
      <p:bldP spid="131" grpId="0"/>
      <p:bldP spid="131" grpId="1"/>
      <p:bldP spid="132" grpId="0"/>
      <p:bldP spid="132" grpId="1"/>
      <p:bldP spid="134" grpId="0" animBg="1"/>
      <p:bldP spid="134" grpId="1" animBg="1"/>
      <p:bldP spid="134" grpId="2" animBg="1"/>
      <p:bldP spid="135" grpId="0" animBg="1"/>
      <p:bldP spid="135" grpId="1" animBg="1"/>
      <p:bldP spid="135" grpId="2" animBg="1"/>
      <p:bldP spid="136" grpId="0" animBg="1"/>
      <p:bldP spid="136" grpId="1" animBg="1"/>
      <p:bldP spid="137" grpId="0"/>
      <p:bldP spid="137" grpId="1"/>
      <p:bldP spid="138" grpId="0"/>
      <p:bldP spid="138" grpId="1"/>
      <p:bldP spid="139" grpId="0"/>
      <p:bldP spid="139" grpId="1"/>
      <p:bldP spid="143" grpId="0"/>
      <p:bldP spid="143" grpId="1"/>
      <p:bldP spid="144" grpId="0"/>
      <p:bldP spid="144" grpId="1"/>
      <p:bldP spid="145" grpId="0"/>
      <p:bldP spid="145" grpId="1"/>
      <p:bldP spid="146" grpId="0"/>
      <p:bldP spid="146" grpId="1"/>
      <p:bldP spid="147" grpId="0"/>
      <p:bldP spid="147" grpId="1"/>
      <p:bldP spid="148" grpId="0"/>
      <p:bldP spid="148" grpId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/>
      <p:bldP spid="151" grpId="1"/>
      <p:bldP spid="152" grpId="0"/>
      <p:bldP spid="152" grpId="1"/>
      <p:bldP spid="153" grpId="0"/>
      <p:bldP spid="153" grpId="1"/>
      <p:bldP spid="154" grpId="0"/>
      <p:bldP spid="154" grpId="1"/>
      <p:bldP spid="155" grpId="0"/>
      <p:bldP spid="155" grpId="1"/>
      <p:bldP spid="159" grpId="0"/>
      <p:bldP spid="159" grpId="1"/>
      <p:bldP spid="160" grpId="0"/>
      <p:bldP spid="160" grpId="1"/>
      <p:bldP spid="161" grpId="0"/>
      <p:bldP spid="161" grpId="1"/>
      <p:bldP spid="162" grpId="0"/>
      <p:bldP spid="162" grpId="1"/>
      <p:bldP spid="163" grpId="0"/>
      <p:bldP spid="163" grpId="1"/>
      <p:bldP spid="165" grpId="0" animBg="1"/>
      <p:bldP spid="165" grpId="1" animBg="1"/>
      <p:bldP spid="165" grpId="2" animBg="1"/>
      <p:bldP spid="166" grpId="0" animBg="1"/>
      <p:bldP spid="166" grpId="1" animBg="1"/>
      <p:bldP spid="166" grpId="2" animBg="1"/>
      <p:bldP spid="167" grpId="0" animBg="1"/>
      <p:bldP spid="167" grpId="1" animBg="1"/>
      <p:bldP spid="168" grpId="0"/>
      <p:bldP spid="168" grpId="1"/>
      <p:bldP spid="169" grpId="0"/>
      <p:bldP spid="169" grpId="1"/>
      <p:bldP spid="170" grpId="0"/>
      <p:bldP spid="170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 animBg="1"/>
      <p:bldP spid="180" grpId="1" animBg="1"/>
      <p:bldP spid="180" grpId="2" animBg="1"/>
      <p:bldP spid="181" grpId="0" animBg="1"/>
      <p:bldP spid="181" grpId="1" animBg="1"/>
      <p:bldP spid="181" grpId="2" animBg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90" grpId="0"/>
      <p:bldP spid="190" grpId="1"/>
      <p:bldP spid="191" grpId="0"/>
      <p:bldP spid="191" grpId="1"/>
      <p:bldP spid="192" grpId="0"/>
      <p:bldP spid="192" grpId="1"/>
      <p:bldP spid="193" grpId="0"/>
      <p:bldP spid="193" grpId="1"/>
      <p:bldP spid="194" grpId="0"/>
      <p:bldP spid="194" grpId="1"/>
      <p:bldP spid="196" grpId="0" animBg="1"/>
      <p:bldP spid="196" grpId="1" animBg="1"/>
      <p:bldP spid="196" grpId="2" animBg="1"/>
      <p:bldP spid="197" grpId="0" animBg="1"/>
      <p:bldP spid="197" grpId="1" animBg="1"/>
      <p:bldP spid="197" grpId="2" animBg="1"/>
      <p:bldP spid="198" grpId="0" animBg="1"/>
      <p:bldP spid="198" grpId="1" animBg="1"/>
      <p:bldP spid="199" grpId="0"/>
      <p:bldP spid="199" grpId="1"/>
      <p:bldP spid="200" grpId="0"/>
      <p:bldP spid="20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" y="548680"/>
            <a:ext cx="8982325" cy="85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TextBox 165"/>
          <p:cNvSpPr txBox="1"/>
          <p:nvPr/>
        </p:nvSpPr>
        <p:spPr>
          <a:xfrm>
            <a:off x="305905" y="2375732"/>
            <a:ext cx="1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7" name="Объект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19625"/>
              </p:ext>
            </p:extLst>
          </p:nvPr>
        </p:nvGraphicFramePr>
        <p:xfrm>
          <a:off x="704440" y="254941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7" name="Формула" r:id="rId4" imgW="114102" imgH="114102" progId="Equation.3">
                  <p:embed/>
                </p:oleObj>
              </mc:Choice>
              <mc:Fallback>
                <p:oleObj name="Формула" r:id="rId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40" y="254941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Объект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137967"/>
              </p:ext>
            </p:extLst>
          </p:nvPr>
        </p:nvGraphicFramePr>
        <p:xfrm>
          <a:off x="2615416" y="258892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8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5416" y="258892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Объект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210359"/>
              </p:ext>
            </p:extLst>
          </p:nvPr>
        </p:nvGraphicFramePr>
        <p:xfrm>
          <a:off x="3973029" y="257159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9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029" y="257159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Объект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62107"/>
              </p:ext>
            </p:extLst>
          </p:nvPr>
        </p:nvGraphicFramePr>
        <p:xfrm>
          <a:off x="5079739" y="260807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739" y="260807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" name="TextBox 176"/>
          <p:cNvSpPr txBox="1"/>
          <p:nvPr/>
        </p:nvSpPr>
        <p:spPr>
          <a:xfrm>
            <a:off x="3095426" y="242832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8" name="Выгнутая вверх стрелка 177"/>
          <p:cNvSpPr/>
          <p:nvPr/>
        </p:nvSpPr>
        <p:spPr>
          <a:xfrm flipV="1">
            <a:off x="1830484" y="2774918"/>
            <a:ext cx="1226344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424010" y="2419369"/>
            <a:ext cx="109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772834" y="2415236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Выгнутая вверх стрелка 180"/>
          <p:cNvSpPr/>
          <p:nvPr/>
        </p:nvSpPr>
        <p:spPr>
          <a:xfrm flipV="1">
            <a:off x="2374431" y="2760170"/>
            <a:ext cx="598248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970809" y="2447389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4391441" y="242334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481292" y="2415237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5733320" y="2415240"/>
            <a:ext cx="154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+ 48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15611" y="2423345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288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1494332" y="2449787"/>
            <a:ext cx="164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21049" y="4061956"/>
            <a:ext cx="135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522047" y="4076638"/>
            <a:ext cx="950877" cy="46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0" name="Объект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484760"/>
              </p:ext>
            </p:extLst>
          </p:nvPr>
        </p:nvGraphicFramePr>
        <p:xfrm>
          <a:off x="3040427" y="4292788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427" y="4292788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Объект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37673"/>
              </p:ext>
            </p:extLst>
          </p:nvPr>
        </p:nvGraphicFramePr>
        <p:xfrm>
          <a:off x="4019633" y="4259132"/>
          <a:ext cx="261268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633" y="4259132"/>
                        <a:ext cx="261268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Объект 2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103475"/>
              </p:ext>
            </p:extLst>
          </p:nvPr>
        </p:nvGraphicFramePr>
        <p:xfrm>
          <a:off x="5649424" y="431474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3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424" y="431474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" name="Объект 2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372243"/>
              </p:ext>
            </p:extLst>
          </p:nvPr>
        </p:nvGraphicFramePr>
        <p:xfrm>
          <a:off x="4941139" y="430346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4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139" y="430346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" name="Объект 2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178579"/>
              </p:ext>
            </p:extLst>
          </p:nvPr>
        </p:nvGraphicFramePr>
        <p:xfrm>
          <a:off x="820396" y="4235638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5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96" y="4235638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" name="TextBox 270"/>
          <p:cNvSpPr txBox="1"/>
          <p:nvPr/>
        </p:nvSpPr>
        <p:spPr>
          <a:xfrm>
            <a:off x="1388514" y="4061956"/>
            <a:ext cx="223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284640" y="407185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3453035" y="4112668"/>
            <a:ext cx="113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5426034" y="4117903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4272338" y="407028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5231241" y="41338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2498496" y="408064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5869234" y="4122053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6141695" y="4118143"/>
            <a:ext cx="20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600+240+48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1948275" y="407263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1" name="Выгнутая вверх стрелка 280"/>
          <p:cNvSpPr/>
          <p:nvPr/>
        </p:nvSpPr>
        <p:spPr>
          <a:xfrm flipV="1">
            <a:off x="1970809" y="4464933"/>
            <a:ext cx="1345341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2" name="Выгнутая вверх стрелка 281"/>
          <p:cNvSpPr/>
          <p:nvPr/>
        </p:nvSpPr>
        <p:spPr>
          <a:xfrm flipV="1">
            <a:off x="2457878" y="4453263"/>
            <a:ext cx="858272" cy="1141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152764" y="4149080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888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4" name="Выгнутая вверх стрелка 283"/>
          <p:cNvSpPr/>
          <p:nvPr/>
        </p:nvSpPr>
        <p:spPr>
          <a:xfrm flipV="1">
            <a:off x="2834685" y="4464933"/>
            <a:ext cx="429136" cy="109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58305" y="2528132"/>
            <a:ext cx="1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" name="Объект 2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444960"/>
              </p:ext>
            </p:extLst>
          </p:nvPr>
        </p:nvGraphicFramePr>
        <p:xfrm>
          <a:off x="856840" y="270181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6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40" y="270181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Объект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07304"/>
              </p:ext>
            </p:extLst>
          </p:nvPr>
        </p:nvGraphicFramePr>
        <p:xfrm>
          <a:off x="2767816" y="274132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7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816" y="274132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" name="Объект 2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90196"/>
              </p:ext>
            </p:extLst>
          </p:nvPr>
        </p:nvGraphicFramePr>
        <p:xfrm>
          <a:off x="4125429" y="272399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8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429" y="272399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" name="Объект 2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056398"/>
              </p:ext>
            </p:extLst>
          </p:nvPr>
        </p:nvGraphicFramePr>
        <p:xfrm>
          <a:off x="5232139" y="276047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9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139" y="276047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" name="TextBox 289"/>
          <p:cNvSpPr txBox="1"/>
          <p:nvPr/>
        </p:nvSpPr>
        <p:spPr>
          <a:xfrm>
            <a:off x="3247826" y="258072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1" name="Выгнутая вверх стрелка 290"/>
          <p:cNvSpPr/>
          <p:nvPr/>
        </p:nvSpPr>
        <p:spPr>
          <a:xfrm flipV="1">
            <a:off x="1982884" y="2927318"/>
            <a:ext cx="1226344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3576410" y="2571769"/>
            <a:ext cx="109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4925234" y="2567636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Выгнутая вверх стрелка 293"/>
          <p:cNvSpPr/>
          <p:nvPr/>
        </p:nvSpPr>
        <p:spPr>
          <a:xfrm flipV="1">
            <a:off x="2526831" y="2912570"/>
            <a:ext cx="598248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2088659" y="254957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4543841" y="257574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5633692" y="2567637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5885720" y="2567640"/>
            <a:ext cx="154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+ 12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7268011" y="2575745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1627731" y="2571768"/>
            <a:ext cx="164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1" name="TextBox 300"/>
          <p:cNvSpPr txBox="1"/>
          <p:nvPr/>
        </p:nvSpPr>
        <p:spPr>
          <a:xfrm>
            <a:off x="373449" y="4214356"/>
            <a:ext cx="135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4627557" y="4238710"/>
            <a:ext cx="950877" cy="46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3" name="Объект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80976"/>
              </p:ext>
            </p:extLst>
          </p:nvPr>
        </p:nvGraphicFramePr>
        <p:xfrm>
          <a:off x="3137494" y="4438750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0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494" y="4438750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" name="Объект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10864"/>
              </p:ext>
            </p:extLst>
          </p:nvPr>
        </p:nvGraphicFramePr>
        <p:xfrm>
          <a:off x="4172033" y="4411532"/>
          <a:ext cx="261268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1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033" y="4411532"/>
                        <a:ext cx="261268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" name="Объект 3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81685"/>
              </p:ext>
            </p:extLst>
          </p:nvPr>
        </p:nvGraphicFramePr>
        <p:xfrm>
          <a:off x="5801824" y="446714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2" name="Формула" r:id="rId20" imgW="114102" imgH="114102" progId="Equation.3">
                  <p:embed/>
                </p:oleObj>
              </mc:Choice>
              <mc:Fallback>
                <p:oleObj name="Формула" r:id="rId2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824" y="446714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" name="Объект 3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49332"/>
              </p:ext>
            </p:extLst>
          </p:nvPr>
        </p:nvGraphicFramePr>
        <p:xfrm>
          <a:off x="5093539" y="445586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3" name="Формула" r:id="rId21" imgW="114102" imgH="114102" progId="Equation.3">
                  <p:embed/>
                </p:oleObj>
              </mc:Choice>
              <mc:Fallback>
                <p:oleObj name="Формула" r:id="rId2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3539" y="445586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" name="Объект 3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826945"/>
              </p:ext>
            </p:extLst>
          </p:nvPr>
        </p:nvGraphicFramePr>
        <p:xfrm>
          <a:off x="972796" y="4388038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4" name="Формула" r:id="rId22" imgW="114102" imgH="114102" progId="Equation.3">
                  <p:embed/>
                </p:oleObj>
              </mc:Choice>
              <mc:Fallback>
                <p:oleObj name="Формула" r:id="rId2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796" y="4388038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" name="TextBox 307"/>
          <p:cNvSpPr txBox="1"/>
          <p:nvPr/>
        </p:nvSpPr>
        <p:spPr>
          <a:xfrm>
            <a:off x="1540914" y="4214356"/>
            <a:ext cx="22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9" name="TextBox 308"/>
          <p:cNvSpPr txBox="1"/>
          <p:nvPr/>
        </p:nvSpPr>
        <p:spPr>
          <a:xfrm>
            <a:off x="3437040" y="422425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3605435" y="4265068"/>
            <a:ext cx="113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5578434" y="4225075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4440437" y="422386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5383641" y="42862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2650896" y="423304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6021634" y="4274453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6277182" y="4214355"/>
            <a:ext cx="20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400+200+12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2100675" y="422503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8" name="Выгнутая вверх стрелка 317"/>
          <p:cNvSpPr/>
          <p:nvPr/>
        </p:nvSpPr>
        <p:spPr>
          <a:xfrm flipV="1">
            <a:off x="2123209" y="4617333"/>
            <a:ext cx="1345341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9" name="Выгнутая вверх стрелка 318"/>
          <p:cNvSpPr/>
          <p:nvPr/>
        </p:nvSpPr>
        <p:spPr>
          <a:xfrm flipV="1">
            <a:off x="2610278" y="4605663"/>
            <a:ext cx="858272" cy="1141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8270873" y="4233046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612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Выгнутая вверх стрелка 320"/>
          <p:cNvSpPr/>
          <p:nvPr/>
        </p:nvSpPr>
        <p:spPr>
          <a:xfrm flipV="1">
            <a:off x="2987085" y="4617333"/>
            <a:ext cx="429136" cy="109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610705" y="2680532"/>
            <a:ext cx="1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3" name="Объект 3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62583"/>
              </p:ext>
            </p:extLst>
          </p:nvPr>
        </p:nvGraphicFramePr>
        <p:xfrm>
          <a:off x="1009240" y="285421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" name="Формула" r:id="rId23" imgW="114102" imgH="114102" progId="Equation.3">
                  <p:embed/>
                </p:oleObj>
              </mc:Choice>
              <mc:Fallback>
                <p:oleObj name="Формула" r:id="rId2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240" y="285421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4" name="Объект 3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96944"/>
              </p:ext>
            </p:extLst>
          </p:nvPr>
        </p:nvGraphicFramePr>
        <p:xfrm>
          <a:off x="2920216" y="289372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" name="Формула" r:id="rId24" imgW="114102" imgH="114102" progId="Equation.3">
                  <p:embed/>
                </p:oleObj>
              </mc:Choice>
              <mc:Fallback>
                <p:oleObj name="Формула" r:id="rId2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216" y="289372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" name="Объект 3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481489"/>
              </p:ext>
            </p:extLst>
          </p:nvPr>
        </p:nvGraphicFramePr>
        <p:xfrm>
          <a:off x="4277829" y="287639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7" name="Формула" r:id="rId25" imgW="114102" imgH="114102" progId="Equation.3">
                  <p:embed/>
                </p:oleObj>
              </mc:Choice>
              <mc:Fallback>
                <p:oleObj name="Формула" r:id="rId2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829" y="287639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" name="Объект 3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875132"/>
              </p:ext>
            </p:extLst>
          </p:nvPr>
        </p:nvGraphicFramePr>
        <p:xfrm>
          <a:off x="5384539" y="291287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" name="Формула" r:id="rId26" imgW="114102" imgH="114102" progId="Equation.3">
                  <p:embed/>
                </p:oleObj>
              </mc:Choice>
              <mc:Fallback>
                <p:oleObj name="Формула" r:id="rId2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539" y="291287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" name="TextBox 326"/>
          <p:cNvSpPr txBox="1"/>
          <p:nvPr/>
        </p:nvSpPr>
        <p:spPr>
          <a:xfrm>
            <a:off x="3400226" y="273312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28" name="Выгнутая вверх стрелка 327"/>
          <p:cNvSpPr/>
          <p:nvPr/>
        </p:nvSpPr>
        <p:spPr>
          <a:xfrm flipV="1">
            <a:off x="2135284" y="3079718"/>
            <a:ext cx="1226344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3728810" y="2724169"/>
            <a:ext cx="109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TextBox 329"/>
          <p:cNvSpPr txBox="1"/>
          <p:nvPr/>
        </p:nvSpPr>
        <p:spPr>
          <a:xfrm>
            <a:off x="5077634" y="2720036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Выгнутая вверх стрелка 330"/>
          <p:cNvSpPr/>
          <p:nvPr/>
        </p:nvSpPr>
        <p:spPr>
          <a:xfrm flipV="1">
            <a:off x="2679231" y="3064970"/>
            <a:ext cx="598248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2241059" y="270197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4696241" y="272814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5786092" y="2720037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6038120" y="2720040"/>
            <a:ext cx="138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+ 21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7420411" y="2728145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1780131" y="2724168"/>
            <a:ext cx="164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525849" y="4366756"/>
            <a:ext cx="135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4779957" y="4376650"/>
            <a:ext cx="950877" cy="46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0" name="Объект 3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418182"/>
              </p:ext>
            </p:extLst>
          </p:nvPr>
        </p:nvGraphicFramePr>
        <p:xfrm>
          <a:off x="3289894" y="4591150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" name="Формула" r:id="rId27" imgW="114102" imgH="114102" progId="Equation.3">
                  <p:embed/>
                </p:oleObj>
              </mc:Choice>
              <mc:Fallback>
                <p:oleObj name="Формула" r:id="rId2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894" y="4591150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" name="Объект 3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485974"/>
              </p:ext>
            </p:extLst>
          </p:nvPr>
        </p:nvGraphicFramePr>
        <p:xfrm>
          <a:off x="4324433" y="4563932"/>
          <a:ext cx="261268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0" name="Формула" r:id="rId28" imgW="114102" imgH="114102" progId="Equation.3">
                  <p:embed/>
                </p:oleObj>
              </mc:Choice>
              <mc:Fallback>
                <p:oleObj name="Формула" r:id="rId2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433" y="4563932"/>
                        <a:ext cx="261268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" name="Объект 3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30596"/>
              </p:ext>
            </p:extLst>
          </p:nvPr>
        </p:nvGraphicFramePr>
        <p:xfrm>
          <a:off x="5954224" y="461954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1" name="Формула" r:id="rId29" imgW="114102" imgH="114102" progId="Equation.3">
                  <p:embed/>
                </p:oleObj>
              </mc:Choice>
              <mc:Fallback>
                <p:oleObj name="Формула" r:id="rId2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224" y="461954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" name="Объект 3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834649"/>
              </p:ext>
            </p:extLst>
          </p:nvPr>
        </p:nvGraphicFramePr>
        <p:xfrm>
          <a:off x="5245939" y="460826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" name="Формула" r:id="rId30" imgW="114102" imgH="114102" progId="Equation.3">
                  <p:embed/>
                </p:oleObj>
              </mc:Choice>
              <mc:Fallback>
                <p:oleObj name="Формула" r:id="rId3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939" y="460826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" name="Объект 3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833072"/>
              </p:ext>
            </p:extLst>
          </p:nvPr>
        </p:nvGraphicFramePr>
        <p:xfrm>
          <a:off x="1125196" y="4540438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3" name="Формула" r:id="rId31" imgW="114102" imgH="114102" progId="Equation.3">
                  <p:embed/>
                </p:oleObj>
              </mc:Choice>
              <mc:Fallback>
                <p:oleObj name="Формула" r:id="rId3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196" y="4540438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" name="TextBox 344"/>
          <p:cNvSpPr txBox="1"/>
          <p:nvPr/>
        </p:nvSpPr>
        <p:spPr>
          <a:xfrm>
            <a:off x="1693314" y="4366756"/>
            <a:ext cx="22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589440" y="437665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3757835" y="4417468"/>
            <a:ext cx="113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TextBox 347"/>
          <p:cNvSpPr txBox="1"/>
          <p:nvPr/>
        </p:nvSpPr>
        <p:spPr>
          <a:xfrm>
            <a:off x="5730834" y="4422703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4577138" y="436121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5536041" y="44386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2803296" y="438544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6174034" y="4426853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3" name="TextBox 352"/>
          <p:cNvSpPr txBox="1"/>
          <p:nvPr/>
        </p:nvSpPr>
        <p:spPr>
          <a:xfrm>
            <a:off x="6446495" y="4394807"/>
            <a:ext cx="20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300+60+21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253075" y="437743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Выгнутая вверх стрелка 354"/>
          <p:cNvSpPr/>
          <p:nvPr/>
        </p:nvSpPr>
        <p:spPr>
          <a:xfrm flipV="1">
            <a:off x="2275609" y="4769733"/>
            <a:ext cx="1345341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6" name="Выгнутая вверх стрелка 355"/>
          <p:cNvSpPr/>
          <p:nvPr/>
        </p:nvSpPr>
        <p:spPr>
          <a:xfrm flipV="1">
            <a:off x="2762678" y="4758063"/>
            <a:ext cx="858272" cy="1141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8457563" y="4385446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381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" name="Выгнутая вверх стрелка 357"/>
          <p:cNvSpPr/>
          <p:nvPr/>
        </p:nvSpPr>
        <p:spPr>
          <a:xfrm flipV="1">
            <a:off x="3139485" y="4769733"/>
            <a:ext cx="429136" cy="109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763105" y="2832932"/>
            <a:ext cx="1158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0" name="Объект 3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86949"/>
              </p:ext>
            </p:extLst>
          </p:nvPr>
        </p:nvGraphicFramePr>
        <p:xfrm>
          <a:off x="1161640" y="300661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4" name="Формула" r:id="rId32" imgW="114102" imgH="114102" progId="Equation.3">
                  <p:embed/>
                </p:oleObj>
              </mc:Choice>
              <mc:Fallback>
                <p:oleObj name="Формула" r:id="rId3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640" y="300661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" name="Объект 3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738709"/>
              </p:ext>
            </p:extLst>
          </p:nvPr>
        </p:nvGraphicFramePr>
        <p:xfrm>
          <a:off x="3072616" y="304612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5" name="Формула" r:id="rId33" imgW="114102" imgH="114102" progId="Equation.3">
                  <p:embed/>
                </p:oleObj>
              </mc:Choice>
              <mc:Fallback>
                <p:oleObj name="Формула" r:id="rId3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616" y="304612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" name="Объект 3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232651"/>
              </p:ext>
            </p:extLst>
          </p:nvPr>
        </p:nvGraphicFramePr>
        <p:xfrm>
          <a:off x="4430229" y="3028792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6" name="Формула" r:id="rId34" imgW="114102" imgH="114102" progId="Equation.3">
                  <p:embed/>
                </p:oleObj>
              </mc:Choice>
              <mc:Fallback>
                <p:oleObj name="Формула" r:id="rId3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229" y="3028792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" name="Объект 3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72801"/>
              </p:ext>
            </p:extLst>
          </p:nvPr>
        </p:nvGraphicFramePr>
        <p:xfrm>
          <a:off x="5536939" y="306527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7" name="Формула" r:id="rId35" imgW="114102" imgH="114102" progId="Equation.3">
                  <p:embed/>
                </p:oleObj>
              </mc:Choice>
              <mc:Fallback>
                <p:oleObj name="Формула" r:id="rId3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939" y="306527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" name="TextBox 363"/>
          <p:cNvSpPr txBox="1"/>
          <p:nvPr/>
        </p:nvSpPr>
        <p:spPr>
          <a:xfrm>
            <a:off x="3552626" y="288552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65" name="Выгнутая вверх стрелка 364"/>
          <p:cNvSpPr/>
          <p:nvPr/>
        </p:nvSpPr>
        <p:spPr>
          <a:xfrm flipV="1">
            <a:off x="2287684" y="3232118"/>
            <a:ext cx="1226344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3881210" y="2876569"/>
            <a:ext cx="1098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5230034" y="2872436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" name="Выгнутая вверх стрелка 367"/>
          <p:cNvSpPr/>
          <p:nvPr/>
        </p:nvSpPr>
        <p:spPr>
          <a:xfrm flipV="1">
            <a:off x="2831631" y="3217370"/>
            <a:ext cx="598248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2393459" y="285437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4848641" y="2880545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5938492" y="2872437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6190520" y="2872440"/>
            <a:ext cx="154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+ 12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7572811" y="2880545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1932531" y="2876568"/>
            <a:ext cx="164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678249" y="4519156"/>
            <a:ext cx="135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=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4932357" y="4598264"/>
            <a:ext cx="950877" cy="469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7" name="Объект 3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428336"/>
              </p:ext>
            </p:extLst>
          </p:nvPr>
        </p:nvGraphicFramePr>
        <p:xfrm>
          <a:off x="3442294" y="4743550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8" name="Формула" r:id="rId36" imgW="114102" imgH="114102" progId="Equation.3">
                  <p:embed/>
                </p:oleObj>
              </mc:Choice>
              <mc:Fallback>
                <p:oleObj name="Формула" r:id="rId3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2294" y="4743550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" name="Объект 3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23870"/>
              </p:ext>
            </p:extLst>
          </p:nvPr>
        </p:nvGraphicFramePr>
        <p:xfrm>
          <a:off x="4476833" y="4716332"/>
          <a:ext cx="261268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9" name="Формула" r:id="rId37" imgW="114102" imgH="114102" progId="Equation.3">
                  <p:embed/>
                </p:oleObj>
              </mc:Choice>
              <mc:Fallback>
                <p:oleObj name="Формула" r:id="rId3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833" y="4716332"/>
                        <a:ext cx="261268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" name="Объект 3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78881"/>
              </p:ext>
            </p:extLst>
          </p:nvPr>
        </p:nvGraphicFramePr>
        <p:xfrm>
          <a:off x="6106624" y="477194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0" name="Формула" r:id="rId38" imgW="114102" imgH="114102" progId="Equation.3">
                  <p:embed/>
                </p:oleObj>
              </mc:Choice>
              <mc:Fallback>
                <p:oleObj name="Формула" r:id="rId3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624" y="477194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" name="Объект 3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71144"/>
              </p:ext>
            </p:extLst>
          </p:nvPr>
        </p:nvGraphicFramePr>
        <p:xfrm>
          <a:off x="5398339" y="476066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" name="Формула" r:id="rId39" imgW="114102" imgH="114102" progId="Equation.3">
                  <p:embed/>
                </p:oleObj>
              </mc:Choice>
              <mc:Fallback>
                <p:oleObj name="Формула" r:id="rId3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339" y="476066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" name="Объект 3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28707"/>
              </p:ext>
            </p:extLst>
          </p:nvPr>
        </p:nvGraphicFramePr>
        <p:xfrm>
          <a:off x="1277596" y="4692838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2" name="Формула" r:id="rId40" imgW="114102" imgH="114102" progId="Equation.3">
                  <p:embed/>
                </p:oleObj>
              </mc:Choice>
              <mc:Fallback>
                <p:oleObj name="Формула" r:id="rId4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596" y="4692838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" name="TextBox 381"/>
          <p:cNvSpPr txBox="1"/>
          <p:nvPr/>
        </p:nvSpPr>
        <p:spPr>
          <a:xfrm>
            <a:off x="1845714" y="4519156"/>
            <a:ext cx="223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3741840" y="4529050"/>
            <a:ext cx="33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3910235" y="4569868"/>
            <a:ext cx="1133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" name="TextBox 384"/>
          <p:cNvSpPr txBox="1"/>
          <p:nvPr/>
        </p:nvSpPr>
        <p:spPr>
          <a:xfrm>
            <a:off x="5883234" y="4575103"/>
            <a:ext cx="8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4729538" y="459826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5688441" y="459102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8" name="TextBox 387"/>
          <p:cNvSpPr txBox="1"/>
          <p:nvPr/>
        </p:nvSpPr>
        <p:spPr>
          <a:xfrm>
            <a:off x="2955696" y="4537847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" name="TextBox 388"/>
          <p:cNvSpPr txBox="1"/>
          <p:nvPr/>
        </p:nvSpPr>
        <p:spPr>
          <a:xfrm>
            <a:off x="6326434" y="4579253"/>
            <a:ext cx="25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6598895" y="4575343"/>
            <a:ext cx="201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800+20+12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405475" y="4529832"/>
            <a:ext cx="43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" name="Выгнутая вверх стрелка 391"/>
          <p:cNvSpPr/>
          <p:nvPr/>
        </p:nvSpPr>
        <p:spPr>
          <a:xfrm flipV="1">
            <a:off x="2428009" y="4922133"/>
            <a:ext cx="1345341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3" name="Выгнутая вверх стрелка 392"/>
          <p:cNvSpPr/>
          <p:nvPr/>
        </p:nvSpPr>
        <p:spPr>
          <a:xfrm flipV="1">
            <a:off x="2915078" y="4910463"/>
            <a:ext cx="858272" cy="1141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4" name="TextBox 393"/>
          <p:cNvSpPr txBox="1"/>
          <p:nvPr/>
        </p:nvSpPr>
        <p:spPr>
          <a:xfrm>
            <a:off x="8609964" y="4606280"/>
            <a:ext cx="665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832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5" name="Выгнутая вверх стрелка 394"/>
          <p:cNvSpPr/>
          <p:nvPr/>
        </p:nvSpPr>
        <p:spPr>
          <a:xfrm flipV="1">
            <a:off x="3291885" y="4922133"/>
            <a:ext cx="429136" cy="109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2" fill="hold">
                      <p:stCondLst>
                        <p:cond delay="indefinite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>
                      <p:stCondLst>
                        <p:cond delay="indefinite"/>
                      </p:stCondLst>
                      <p:childTnLst>
                        <p:par>
                          <p:cTn id="643" fill="hold">
                            <p:stCondLst>
                              <p:cond delay="0"/>
                            </p:stCondLst>
                            <p:childTnLst>
                              <p:par>
                                <p:cTn id="6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2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5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6" fill="hold">
                      <p:stCondLst>
                        <p:cond delay="indefinite"/>
                      </p:stCondLst>
                      <p:childTnLst>
                        <p:par>
                          <p:cTn id="867" fill="hold">
                            <p:stCondLst>
                              <p:cond delay="0"/>
                            </p:stCondLst>
                            <p:childTnLst>
                              <p:par>
                                <p:cTn id="8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6" fill="hold">
                      <p:stCondLst>
                        <p:cond delay="indefinite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hold">
                      <p:stCondLst>
                        <p:cond delay="indefinite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9" fill="hold">
                      <p:stCondLst>
                        <p:cond delay="indefinite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6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7" fill="hold">
                      <p:stCondLst>
                        <p:cond delay="indefinite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2" fill="hold">
                      <p:stCondLst>
                        <p:cond delay="indefinite"/>
                      </p:stCondLst>
                      <p:childTnLst>
                        <p:par>
                          <p:cTn id="903" fill="hold">
                            <p:stCondLst>
                              <p:cond delay="0"/>
                            </p:stCondLst>
                            <p:childTnLst>
                              <p:par>
                                <p:cTn id="9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7" fill="hold">
                      <p:stCondLst>
                        <p:cond delay="indefinite"/>
                      </p:stCondLst>
                      <p:childTnLst>
                        <p:par>
                          <p:cTn id="908" fill="hold">
                            <p:stCondLst>
                              <p:cond delay="0"/>
                            </p:stCondLst>
                            <p:childTnLst>
                              <p:par>
                                <p:cTn id="9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2" fill="hold">
                      <p:stCondLst>
                        <p:cond delay="indefinite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0" fill="hold">
                      <p:stCondLst>
                        <p:cond delay="indefinite"/>
                      </p:stCondLst>
                      <p:childTnLst>
                        <p:par>
                          <p:cTn id="931" fill="hold">
                            <p:stCondLst>
                              <p:cond delay="0"/>
                            </p:stCondLst>
                            <p:childTnLst>
                              <p:par>
                                <p:cTn id="9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8" fill="hold">
                      <p:stCondLst>
                        <p:cond delay="indefinite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3" fill="hold">
                      <p:stCondLst>
                        <p:cond delay="indefinite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8" fill="hold">
                      <p:stCondLst>
                        <p:cond delay="indefinite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6" fill="hold">
                      <p:stCondLst>
                        <p:cond delay="indefinite"/>
                      </p:stCondLst>
                      <p:childTnLst>
                        <p:par>
                          <p:cTn id="957" fill="hold">
                            <p:stCondLst>
                              <p:cond delay="0"/>
                            </p:stCondLst>
                            <p:childTnLst>
                              <p:par>
                                <p:cTn id="9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1" fill="hold">
                      <p:stCondLst>
                        <p:cond delay="indefinite"/>
                      </p:stCondLst>
                      <p:childTnLst>
                        <p:par>
                          <p:cTn id="962" fill="hold">
                            <p:stCondLst>
                              <p:cond delay="0"/>
                            </p:stCondLst>
                            <p:childTnLst>
                              <p:par>
                                <p:cTn id="9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8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2" fill="hold">
                      <p:stCondLst>
                        <p:cond delay="indefinite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2" fill="hold">
                      <p:stCondLst>
                        <p:cond delay="indefinite"/>
                      </p:stCondLst>
                      <p:childTnLst>
                        <p:par>
                          <p:cTn id="993" fill="hold">
                            <p:stCondLst>
                              <p:cond delay="0"/>
                            </p:stCondLst>
                            <p:childTnLst>
                              <p:par>
                                <p:cTn id="9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2" fill="hold">
                      <p:stCondLst>
                        <p:cond delay="indefinite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7" fill="hold">
                      <p:stCondLst>
                        <p:cond delay="indefinite"/>
                      </p:stCondLst>
                      <p:childTnLst>
                        <p:par>
                          <p:cTn id="1008" fill="hold">
                            <p:stCondLst>
                              <p:cond delay="0"/>
                            </p:stCondLst>
                            <p:childTnLst>
                              <p:par>
                                <p:cTn id="10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2" fill="hold">
                      <p:stCondLst>
                        <p:cond delay="indefinite"/>
                      </p:stCondLst>
                      <p:childTnLst>
                        <p:par>
                          <p:cTn id="1013" fill="hold">
                            <p:stCondLst>
                              <p:cond delay="0"/>
                            </p:stCondLst>
                            <p:childTnLst>
                              <p:par>
                                <p:cTn id="10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7" fill="hold">
                      <p:stCondLst>
                        <p:cond delay="indefinite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9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4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3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9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166" grpId="1"/>
      <p:bldP spid="177" grpId="0"/>
      <p:bldP spid="177" grpId="1"/>
      <p:bldP spid="178" grpId="0" animBg="1"/>
      <p:bldP spid="178" grpId="1" animBg="1"/>
      <p:bldP spid="179" grpId="0"/>
      <p:bldP spid="179" grpId="1"/>
      <p:bldP spid="180" grpId="0"/>
      <p:bldP spid="180" grpId="1"/>
      <p:bldP spid="181" grpId="0" animBg="1"/>
      <p:bldP spid="181" grpId="1" animBg="1"/>
      <p:bldP spid="182" grpId="0"/>
      <p:bldP spid="182" grpId="1"/>
      <p:bldP spid="183" grpId="0"/>
      <p:bldP spid="183" grpId="1"/>
      <p:bldP spid="184" grpId="0"/>
      <p:bldP spid="184" grpId="1"/>
      <p:bldP spid="185" grpId="0"/>
      <p:bldP spid="185" grpId="1"/>
      <p:bldP spid="186" grpId="0"/>
      <p:bldP spid="186" grpId="1"/>
      <p:bldP spid="187" grpId="0"/>
      <p:bldP spid="187" grpId="1"/>
      <p:bldP spid="188" grpId="0"/>
      <p:bldP spid="188" grpId="1"/>
      <p:bldP spid="189" grpId="0"/>
      <p:bldP spid="189" grpId="1"/>
      <p:bldP spid="271" grpId="0"/>
      <p:bldP spid="271" grpId="1"/>
      <p:bldP spid="272" grpId="0"/>
      <p:bldP spid="272" grpId="1"/>
      <p:bldP spid="273" grpId="0"/>
      <p:bldP spid="273" grpId="1"/>
      <p:bldP spid="274" grpId="0"/>
      <p:bldP spid="274" grpId="1"/>
      <p:bldP spid="275" grpId="0"/>
      <p:bldP spid="275" grpId="1"/>
      <p:bldP spid="276" grpId="0"/>
      <p:bldP spid="276" grpId="1"/>
      <p:bldP spid="277" grpId="0"/>
      <p:bldP spid="277" grpId="1"/>
      <p:bldP spid="278" grpId="0"/>
      <p:bldP spid="278" grpId="1"/>
      <p:bldP spid="279" grpId="0"/>
      <p:bldP spid="279" grpId="1"/>
      <p:bldP spid="280" grpId="0"/>
      <p:bldP spid="280" grpId="1"/>
      <p:bldP spid="281" grpId="0" animBg="1"/>
      <p:bldP spid="281" grpId="1" animBg="1"/>
      <p:bldP spid="282" grpId="0" animBg="1"/>
      <p:bldP spid="282" grpId="1" animBg="1"/>
      <p:bldP spid="283" grpId="0"/>
      <p:bldP spid="283" grpId="1"/>
      <p:bldP spid="284" grpId="0" animBg="1"/>
      <p:bldP spid="284" grpId="1" animBg="1"/>
      <p:bldP spid="285" grpId="0"/>
      <p:bldP spid="285" grpId="1"/>
      <p:bldP spid="290" grpId="0"/>
      <p:bldP spid="290" grpId="1"/>
      <p:bldP spid="291" grpId="0" animBg="1"/>
      <p:bldP spid="291" grpId="1" animBg="1"/>
      <p:bldP spid="292" grpId="0"/>
      <p:bldP spid="292" grpId="1"/>
      <p:bldP spid="293" grpId="0"/>
      <p:bldP spid="293" grpId="1"/>
      <p:bldP spid="294" grpId="0" animBg="1"/>
      <p:bldP spid="294" grpId="1" animBg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8" grpId="0"/>
      <p:bldP spid="308" grpId="1"/>
      <p:bldP spid="309" grpId="0"/>
      <p:bldP spid="309" grpId="1"/>
      <p:bldP spid="310" grpId="0"/>
      <p:bldP spid="310" grpId="1"/>
      <p:bldP spid="311" grpId="0"/>
      <p:bldP spid="311" grpId="1"/>
      <p:bldP spid="312" grpId="0"/>
      <p:bldP spid="312" grpId="1"/>
      <p:bldP spid="313" grpId="0"/>
      <p:bldP spid="313" grpId="1"/>
      <p:bldP spid="314" grpId="0"/>
      <p:bldP spid="314" grpId="1"/>
      <p:bldP spid="315" grpId="0"/>
      <p:bldP spid="315" grpId="1"/>
      <p:bldP spid="316" grpId="0"/>
      <p:bldP spid="316" grpId="1"/>
      <p:bldP spid="317" grpId="0"/>
      <p:bldP spid="317" grpId="1"/>
      <p:bldP spid="318" grpId="0" animBg="1"/>
      <p:bldP spid="318" grpId="1" animBg="1"/>
      <p:bldP spid="319" grpId="0" animBg="1"/>
      <p:bldP spid="319" grpId="1" animBg="1"/>
      <p:bldP spid="320" grpId="0"/>
      <p:bldP spid="320" grpId="1"/>
      <p:bldP spid="321" grpId="0" animBg="1"/>
      <p:bldP spid="321" grpId="1" animBg="1"/>
      <p:bldP spid="322" grpId="0"/>
      <p:bldP spid="322" grpId="1"/>
      <p:bldP spid="327" grpId="0"/>
      <p:bldP spid="327" grpId="1"/>
      <p:bldP spid="328" grpId="0" animBg="1"/>
      <p:bldP spid="328" grpId="1" animBg="1"/>
      <p:bldP spid="329" grpId="0"/>
      <p:bldP spid="329" grpId="1"/>
      <p:bldP spid="330" grpId="0"/>
      <p:bldP spid="330" grpId="1"/>
      <p:bldP spid="331" grpId="0" animBg="1"/>
      <p:bldP spid="331" grpId="1" animBg="1"/>
      <p:bldP spid="332" grpId="0"/>
      <p:bldP spid="332" grpId="1"/>
      <p:bldP spid="333" grpId="0"/>
      <p:bldP spid="333" grpId="1"/>
      <p:bldP spid="334" grpId="0"/>
      <p:bldP spid="334" grpId="1"/>
      <p:bldP spid="335" grpId="0"/>
      <p:bldP spid="335" grpId="1"/>
      <p:bldP spid="336" grpId="0"/>
      <p:bldP spid="336" grpId="1"/>
      <p:bldP spid="337" grpId="0"/>
      <p:bldP spid="337" grpId="1"/>
      <p:bldP spid="338" grpId="0"/>
      <p:bldP spid="338" grpId="1"/>
      <p:bldP spid="339" grpId="0"/>
      <p:bldP spid="339" grpId="1"/>
      <p:bldP spid="345" grpId="0"/>
      <p:bldP spid="345" grpId="1"/>
      <p:bldP spid="346" grpId="0"/>
      <p:bldP spid="346" grpId="1"/>
      <p:bldP spid="347" grpId="0"/>
      <p:bldP spid="347" grpId="1"/>
      <p:bldP spid="348" grpId="0"/>
      <p:bldP spid="348" grpId="1"/>
      <p:bldP spid="349" grpId="0"/>
      <p:bldP spid="349" grpId="1"/>
      <p:bldP spid="350" grpId="0"/>
      <p:bldP spid="350" grpId="1"/>
      <p:bldP spid="351" grpId="0"/>
      <p:bldP spid="351" grpId="1"/>
      <p:bldP spid="352" grpId="0"/>
      <p:bldP spid="352" grpId="1"/>
      <p:bldP spid="353" grpId="0"/>
      <p:bldP spid="353" grpId="1"/>
      <p:bldP spid="354" grpId="0"/>
      <p:bldP spid="354" grpId="1"/>
      <p:bldP spid="355" grpId="0" animBg="1"/>
      <p:bldP spid="355" grpId="1" animBg="1"/>
      <p:bldP spid="356" grpId="0" animBg="1"/>
      <p:bldP spid="356" grpId="1" animBg="1"/>
      <p:bldP spid="357" grpId="0"/>
      <p:bldP spid="357" grpId="1"/>
      <p:bldP spid="358" grpId="0" animBg="1"/>
      <p:bldP spid="358" grpId="1" animBg="1"/>
      <p:bldP spid="359" grpId="0"/>
      <p:bldP spid="359" grpId="1"/>
      <p:bldP spid="364" grpId="0"/>
      <p:bldP spid="364" grpId="1"/>
      <p:bldP spid="365" grpId="0" animBg="1"/>
      <p:bldP spid="365" grpId="1" animBg="1"/>
      <p:bldP spid="366" grpId="0"/>
      <p:bldP spid="366" grpId="1"/>
      <p:bldP spid="367" grpId="0"/>
      <p:bldP spid="367" grpId="1"/>
      <p:bldP spid="368" grpId="0" animBg="1"/>
      <p:bldP spid="368" grpId="1" animBg="1"/>
      <p:bldP spid="369" grpId="0"/>
      <p:bldP spid="369" grpId="1"/>
      <p:bldP spid="370" grpId="0"/>
      <p:bldP spid="370" grpId="1"/>
      <p:bldP spid="371" grpId="0"/>
      <p:bldP spid="371" grpId="1"/>
      <p:bldP spid="372" grpId="0"/>
      <p:bldP spid="372" grpId="1"/>
      <p:bldP spid="373" grpId="0"/>
      <p:bldP spid="373" grpId="1"/>
      <p:bldP spid="374" grpId="0"/>
      <p:bldP spid="374" grpId="1"/>
      <p:bldP spid="375" grpId="0"/>
      <p:bldP spid="375" grpId="1"/>
      <p:bldP spid="376" grpId="0"/>
      <p:bldP spid="376" grpId="1"/>
      <p:bldP spid="382" grpId="0"/>
      <p:bldP spid="382" grpId="1"/>
      <p:bldP spid="383" grpId="0"/>
      <p:bldP spid="383" grpId="1"/>
      <p:bldP spid="384" grpId="0"/>
      <p:bldP spid="384" grpId="1"/>
      <p:bldP spid="385" grpId="0"/>
      <p:bldP spid="385" grpId="1"/>
      <p:bldP spid="386" grpId="0"/>
      <p:bldP spid="386" grpId="1"/>
      <p:bldP spid="387" grpId="0"/>
      <p:bldP spid="387" grpId="1"/>
      <p:bldP spid="388" grpId="0"/>
      <p:bldP spid="388" grpId="1"/>
      <p:bldP spid="389" grpId="0"/>
      <p:bldP spid="389" grpId="1"/>
      <p:bldP spid="390" grpId="0"/>
      <p:bldP spid="390" grpId="1"/>
      <p:bldP spid="391" grpId="0"/>
      <p:bldP spid="391" grpId="1"/>
      <p:bldP spid="392" grpId="0" animBg="1"/>
      <p:bldP spid="392" grpId="1" animBg="1"/>
      <p:bldP spid="393" grpId="0" animBg="1"/>
      <p:bldP spid="393" grpId="1" animBg="1"/>
      <p:bldP spid="394" grpId="0"/>
      <p:bldP spid="394" grpId="1"/>
      <p:bldP spid="395" grpId="0" animBg="1"/>
      <p:bldP spid="39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1" y="603621"/>
            <a:ext cx="872554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4995" y="2419579"/>
            <a:ext cx="392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.  .  .  +   .  . 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6546" y="3317630"/>
            <a:ext cx="4700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 =  .   .  .   +  .   . .   + .   .  =  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171755"/>
              </p:ext>
            </p:extLst>
          </p:nvPr>
        </p:nvGraphicFramePr>
        <p:xfrm>
          <a:off x="2315372" y="3491312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Формула" r:id="rId4" imgW="114102" imgH="114102" progId="Equation.3">
                  <p:embed/>
                </p:oleObj>
              </mc:Choice>
              <mc:Fallback>
                <p:oleObj name="Формула" r:id="rId4" imgW="114102" imgH="114102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372" y="3491312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75254"/>
              </p:ext>
            </p:extLst>
          </p:nvPr>
        </p:nvGraphicFramePr>
        <p:xfrm>
          <a:off x="2020263" y="2626434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263" y="2626434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Выгнутая вверх стрелка 18"/>
          <p:cNvSpPr/>
          <p:nvPr/>
        </p:nvSpPr>
        <p:spPr>
          <a:xfrm flipV="1">
            <a:off x="1650024" y="2828257"/>
            <a:ext cx="802287" cy="143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V="1">
            <a:off x="1787260" y="2828256"/>
            <a:ext cx="665051" cy="143733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2922" y="2438457"/>
            <a:ext cx="80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2471" y="24384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0847" y="236659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6164" y="3317628"/>
            <a:ext cx="80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8 0 0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flipV="1">
            <a:off x="2077016" y="3707428"/>
            <a:ext cx="665051" cy="143733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flipV="1">
            <a:off x="1669438" y="3707427"/>
            <a:ext cx="1039093" cy="143733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flipV="1">
            <a:off x="1912071" y="3707426"/>
            <a:ext cx="802287" cy="143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58621" y="3317627"/>
            <a:ext cx="80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5061" y="33429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8164" y="329136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9 4 0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51043" y="3176735"/>
            <a:ext cx="515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  =  .  .   .  +  .  .  +  .   .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13388" y="2288167"/>
            <a:ext cx="337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.  .  +  .   .  = 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7" name="Объект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6153"/>
              </p:ext>
            </p:extLst>
          </p:nvPr>
        </p:nvGraphicFramePr>
        <p:xfrm>
          <a:off x="2001609" y="2461849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609" y="2461849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Объект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13997"/>
              </p:ext>
            </p:extLst>
          </p:nvPr>
        </p:nvGraphicFramePr>
        <p:xfrm>
          <a:off x="2269502" y="3351498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9502" y="3351498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Выгнутая вверх стрелка 88"/>
          <p:cNvSpPr/>
          <p:nvPr/>
        </p:nvSpPr>
        <p:spPr>
          <a:xfrm flipV="1">
            <a:off x="1754948" y="2677963"/>
            <a:ext cx="605035" cy="143733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Выгнутая вверх стрелка 89"/>
          <p:cNvSpPr/>
          <p:nvPr/>
        </p:nvSpPr>
        <p:spPr>
          <a:xfrm flipV="1">
            <a:off x="1590022" y="3566531"/>
            <a:ext cx="1074797" cy="143733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Выгнутая вверх стрелка 90"/>
          <p:cNvSpPr/>
          <p:nvPr/>
        </p:nvSpPr>
        <p:spPr>
          <a:xfrm flipV="1">
            <a:off x="2024702" y="3565848"/>
            <a:ext cx="633578" cy="143733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Выгнутая вверх стрелка 91"/>
          <p:cNvSpPr/>
          <p:nvPr/>
        </p:nvSpPr>
        <p:spPr>
          <a:xfrm flipV="1">
            <a:off x="1855992" y="3566533"/>
            <a:ext cx="802287" cy="143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Выгнутая вверх стрелка 92"/>
          <p:cNvSpPr/>
          <p:nvPr/>
        </p:nvSpPr>
        <p:spPr>
          <a:xfrm flipV="1">
            <a:off x="1584176" y="2677965"/>
            <a:ext cx="802287" cy="143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09565" y="2288164"/>
            <a:ext cx="80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662110" y="223881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635001" y="228816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48287" y="3176735"/>
            <a:ext cx="80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8 0 0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132212" y="31767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720967" y="321932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915381" y="321932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876290" y="2383989"/>
            <a:ext cx="333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 =  .   .  +  .  .  =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905135" y="3129346"/>
            <a:ext cx="4770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.   .  .  +  .   . + .  .  =     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3" name="Объект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727010"/>
              </p:ext>
            </p:extLst>
          </p:nvPr>
        </p:nvGraphicFramePr>
        <p:xfrm>
          <a:off x="2461540" y="2557671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540" y="2557671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Объект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34017"/>
              </p:ext>
            </p:extLst>
          </p:nvPr>
        </p:nvGraphicFramePr>
        <p:xfrm>
          <a:off x="2712628" y="3303028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628" y="3303028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Выгнутая вверх стрелка 104"/>
          <p:cNvSpPr/>
          <p:nvPr/>
        </p:nvSpPr>
        <p:spPr>
          <a:xfrm flipV="1">
            <a:off x="2046520" y="2773787"/>
            <a:ext cx="802287" cy="1437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" name="Выгнутая вверх стрелка 105"/>
          <p:cNvSpPr/>
          <p:nvPr/>
        </p:nvSpPr>
        <p:spPr>
          <a:xfrm flipV="1">
            <a:off x="2270352" y="2773785"/>
            <a:ext cx="552607" cy="108143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Выгнутая вверх стрелка 106"/>
          <p:cNvSpPr/>
          <p:nvPr/>
        </p:nvSpPr>
        <p:spPr>
          <a:xfrm flipV="1">
            <a:off x="2509564" y="3513171"/>
            <a:ext cx="457411" cy="110632"/>
          </a:xfrm>
          <a:prstGeom prst="curvedDown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Выгнутая вверх стрелка 107"/>
          <p:cNvSpPr/>
          <p:nvPr/>
        </p:nvSpPr>
        <p:spPr>
          <a:xfrm flipV="1">
            <a:off x="2035539" y="3519143"/>
            <a:ext cx="931436" cy="176526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174615" y="242026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984042" y="242280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25685" y="241957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471602" y="3112761"/>
            <a:ext cx="80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0 0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512679" y="3093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198706" y="3106822"/>
            <a:ext cx="69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940152" y="311276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7 0 8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9" grpId="0" animBg="1"/>
      <p:bldP spid="19" grpId="1" animBg="1"/>
      <p:bldP spid="20" grpId="0" animBg="1"/>
      <p:bldP spid="20" grpId="1" animBg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7" grpId="0" animBg="1"/>
      <p:bldP spid="27" grpId="1" animBg="1"/>
      <p:bldP spid="36" grpId="0" animBg="1"/>
      <p:bldP spid="36" grpId="1" animBg="1"/>
      <p:bldP spid="37" grpId="0" animBg="1"/>
      <p:bldP spid="37" grpId="1" animBg="1"/>
      <p:bldP spid="38" grpId="0"/>
      <p:bldP spid="38" grpId="1"/>
      <p:bldP spid="39" grpId="0"/>
      <p:bldP spid="39" grpId="1"/>
      <p:bldP spid="40" grpId="0"/>
      <p:bldP spid="40" grpId="1"/>
      <p:bldP spid="85" grpId="0"/>
      <p:bldP spid="85" grpId="1"/>
      <p:bldP spid="86" grpId="0"/>
      <p:bldP spid="86" grpId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30455" t="19048" r="28853" b="68494"/>
          <a:stretch/>
        </p:blipFill>
        <p:spPr bwMode="auto">
          <a:xfrm>
            <a:off x="2544801" y="2560519"/>
            <a:ext cx="3384376" cy="1471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-1" t="-1" r="487" b="86814"/>
          <a:stretch/>
        </p:blipFill>
        <p:spPr bwMode="auto">
          <a:xfrm>
            <a:off x="1385810" y="188640"/>
            <a:ext cx="6570565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6570" t="13410" r="3203" b="80843"/>
          <a:stretch/>
        </p:blipFill>
        <p:spPr bwMode="auto">
          <a:xfrm>
            <a:off x="971600" y="1772816"/>
            <a:ext cx="6065663" cy="64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l="7691" t="19668" r="78206" b="68838"/>
          <a:stretch/>
        </p:blipFill>
        <p:spPr bwMode="auto">
          <a:xfrm>
            <a:off x="604606" y="2502457"/>
            <a:ext cx="1265358" cy="1145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/>
          <a:srcRect l="7691" t="31672" r="71475" b="63730"/>
          <a:stretch/>
        </p:blipFill>
        <p:spPr bwMode="auto">
          <a:xfrm>
            <a:off x="679284" y="3789040"/>
            <a:ext cx="1413052" cy="4869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2544802" y="2560519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2963188" y="2560519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3413454" y="2560519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3795696" y="2560519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4220826" y="2560519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4680065" y="2560518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3" cstate="print"/>
          <a:srcRect l="61395" t="19528" r="34150" b="76922"/>
          <a:stretch/>
        </p:blipFill>
        <p:spPr bwMode="auto">
          <a:xfrm>
            <a:off x="5514552" y="2599708"/>
            <a:ext cx="360040" cy="436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3" cstate="print"/>
          <a:srcRect l="61395" t="19528" r="34150" b="76922"/>
          <a:stretch/>
        </p:blipFill>
        <p:spPr bwMode="auto">
          <a:xfrm>
            <a:off x="5130331" y="2599707"/>
            <a:ext cx="360040" cy="436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70353" y="22716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532" y="229007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28638" y="2594777"/>
            <a:ext cx="3384376" cy="5314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44801" y="3126267"/>
            <a:ext cx="3384376" cy="446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28638" y="3573016"/>
            <a:ext cx="3384376" cy="4594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04708" y="357301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0404" y="383996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247493"/>
              </p:ext>
            </p:extLst>
          </p:nvPr>
        </p:nvGraphicFramePr>
        <p:xfrm>
          <a:off x="1812814" y="398287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Формула" r:id="rId4" imgW="114120" imgH="114120" progId="Equation.3">
                  <p:embed/>
                </p:oleObj>
              </mc:Choice>
              <mc:Fallback>
                <p:oleObj name="Формула" r:id="rId4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814" y="398287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624788" y="3803848"/>
            <a:ext cx="61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Рисунок 54"/>
          <p:cNvPicPr/>
          <p:nvPr/>
        </p:nvPicPr>
        <p:blipFill rotWithShape="1">
          <a:blip r:embed="rId3" cstate="print"/>
          <a:srcRect l="30455" t="19048" r="28853" b="68494"/>
          <a:stretch/>
        </p:blipFill>
        <p:spPr bwMode="auto">
          <a:xfrm>
            <a:off x="2304200" y="2572324"/>
            <a:ext cx="3779967" cy="1584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/>
          <p:cNvPicPr/>
          <p:nvPr/>
        </p:nvPicPr>
        <p:blipFill rotWithShape="1">
          <a:blip r:embed="rId3" cstate="print"/>
          <a:srcRect l="71941" t="18864" r="5650" b="63645"/>
          <a:stretch/>
        </p:blipFill>
        <p:spPr bwMode="auto">
          <a:xfrm>
            <a:off x="6804249" y="2716339"/>
            <a:ext cx="2016224" cy="19528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2411760" y="2572324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Рисунок 57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2823713" y="2575270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Рисунок 58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3284154" y="2572323"/>
            <a:ext cx="45026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3744595" y="2602224"/>
            <a:ext cx="50405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Рисунок 60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4194861" y="2575270"/>
            <a:ext cx="50405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Рисунок 61"/>
          <p:cNvPicPr/>
          <p:nvPr/>
        </p:nvPicPr>
        <p:blipFill rotWithShape="1">
          <a:blip r:embed="rId3" cstate="print"/>
          <a:srcRect l="31167" t="19246" r="63775" b="76983"/>
          <a:stretch/>
        </p:blipFill>
        <p:spPr bwMode="auto">
          <a:xfrm>
            <a:off x="4671076" y="2572321"/>
            <a:ext cx="504056" cy="514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Скругленный прямоугольник 62"/>
          <p:cNvSpPr/>
          <p:nvPr/>
        </p:nvSpPr>
        <p:spPr>
          <a:xfrm>
            <a:off x="2411760" y="2646575"/>
            <a:ext cx="2763372" cy="446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3657398" y="225467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362909" y="3141036"/>
            <a:ext cx="2763372" cy="446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411760" y="3685471"/>
            <a:ext cx="2763372" cy="446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899691" y="4266515"/>
            <a:ext cx="4636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/>
          <p:nvPr/>
        </p:nvPicPr>
        <p:blipFill rotWithShape="1">
          <a:blip r:embed="rId3" cstate="print"/>
          <a:srcRect l="61395" t="19528" r="34150" b="76922"/>
          <a:stretch/>
        </p:blipFill>
        <p:spPr bwMode="auto">
          <a:xfrm>
            <a:off x="5130493" y="2646575"/>
            <a:ext cx="476988" cy="436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Рисунок 68"/>
          <p:cNvPicPr/>
          <p:nvPr/>
        </p:nvPicPr>
        <p:blipFill rotWithShape="1">
          <a:blip r:embed="rId3" cstate="print"/>
          <a:srcRect l="61395" t="19528" r="34150" b="76922"/>
          <a:stretch/>
        </p:blipFill>
        <p:spPr bwMode="auto">
          <a:xfrm>
            <a:off x="5630088" y="2641416"/>
            <a:ext cx="476988" cy="4364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5130493" y="2641416"/>
            <a:ext cx="976583" cy="446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175132" y="3142663"/>
            <a:ext cx="976583" cy="446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157981" y="3664318"/>
            <a:ext cx="976583" cy="446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5466252" y="225467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7575579" y="4234219"/>
            <a:ext cx="46363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8095487" y="4226445"/>
            <a:ext cx="72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18+6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244408" y="4210095"/>
            <a:ext cx="72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9" grpId="0"/>
      <p:bldP spid="29" grpId="1"/>
      <p:bldP spid="29" grpId="2"/>
      <p:bldP spid="31" grpId="0"/>
      <p:bldP spid="31" grpId="1"/>
      <p:bldP spid="63" grpId="0" animBg="1"/>
      <p:bldP spid="64" grpId="0"/>
      <p:bldP spid="65" grpId="0" animBg="1"/>
      <p:bldP spid="66" grpId="0" animBg="1"/>
      <p:bldP spid="67" grpId="0" animBg="1"/>
      <p:bldP spid="67" grpId="1" animBg="1"/>
      <p:bldP spid="70" grpId="0" animBg="1"/>
      <p:bldP spid="71" grpId="0" animBg="1"/>
      <p:bldP spid="72" grpId="0" animBg="1"/>
      <p:bldP spid="73" grpId="0"/>
      <p:bldP spid="74" grpId="0" animBg="1"/>
      <p:bldP spid="74" grpId="1" animBg="1"/>
      <p:bldP spid="75" grpId="0"/>
      <p:bldP spid="75" grpId="1"/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2" y="116632"/>
            <a:ext cx="8240475" cy="13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6782" y="22048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871865"/>
              </p:ext>
            </p:extLst>
          </p:nvPr>
        </p:nvGraphicFramePr>
        <p:xfrm>
          <a:off x="1403648" y="2378546"/>
          <a:ext cx="220662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1" name="Формула" r:id="rId4" imgW="114102" imgH="114102" progId="Equation.3">
                  <p:embed/>
                </p:oleObj>
              </mc:Choice>
              <mc:Fallback>
                <p:oleObj name="Формула" r:id="rId4" imgW="114102" imgH="114102" progId="Equation.3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378546"/>
                        <a:ext cx="220662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1612986" y="2647915"/>
            <a:ext cx="4387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11969" y="2163294"/>
            <a:ext cx="42007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45018" y="2186250"/>
            <a:ext cx="652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35839"/>
              </p:ext>
            </p:extLst>
          </p:nvPr>
        </p:nvGraphicFramePr>
        <p:xfrm>
          <a:off x="3423617" y="2378546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2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617" y="2378546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255517" y="2204864"/>
            <a:ext cx="1265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49590" y="2171775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742586" y="2186250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Выгнутая вверх стрелка 42"/>
          <p:cNvSpPr/>
          <p:nvPr/>
        </p:nvSpPr>
        <p:spPr>
          <a:xfrm flipV="1">
            <a:off x="2589072" y="2630354"/>
            <a:ext cx="1055208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45253" y="2184952"/>
            <a:ext cx="6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flipV="1">
            <a:off x="3185592" y="2625263"/>
            <a:ext cx="479858" cy="1207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03537" y="2204864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72259" y="2157661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32757" y="2157660"/>
            <a:ext cx="962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Объект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86139"/>
              </p:ext>
            </p:extLst>
          </p:nvPr>
        </p:nvGraphicFramePr>
        <p:xfrm>
          <a:off x="1529952" y="306193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52" y="306193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Объект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224676"/>
              </p:ext>
            </p:extLst>
          </p:nvPr>
        </p:nvGraphicFramePr>
        <p:xfrm>
          <a:off x="4821708" y="3048837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708" y="3048837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1275248" y="287515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82683" y="2844009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81877" y="2840653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736915" y="3232586"/>
            <a:ext cx="73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649414" y="2838387"/>
            <a:ext cx="228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910842" y="2880501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69871" y="2888712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Выгнутая вверх стрелка 76"/>
          <p:cNvSpPr/>
          <p:nvPr/>
        </p:nvSpPr>
        <p:spPr>
          <a:xfrm flipV="1">
            <a:off x="3212576" y="3291015"/>
            <a:ext cx="1841110" cy="1207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Выгнутая вверх стрелка 77"/>
          <p:cNvSpPr/>
          <p:nvPr/>
        </p:nvSpPr>
        <p:spPr>
          <a:xfrm flipV="1">
            <a:off x="3997233" y="3276451"/>
            <a:ext cx="1074073" cy="135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Выгнутая вверх стрелка 78"/>
          <p:cNvSpPr/>
          <p:nvPr/>
        </p:nvSpPr>
        <p:spPr>
          <a:xfrm flipV="1">
            <a:off x="4583659" y="3290009"/>
            <a:ext cx="479858" cy="1207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397598" y="2875154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380584" y="2880501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22532" y="2872186"/>
            <a:ext cx="652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87710" y="2838386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61139" y="2844009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29470" y="2887887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037737" y="2846386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103" name="Объект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12948"/>
              </p:ext>
            </p:extLst>
          </p:nvPr>
        </p:nvGraphicFramePr>
        <p:xfrm>
          <a:off x="1516929" y="3794063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929" y="3794063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Объект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47724"/>
              </p:ext>
            </p:extLst>
          </p:nvPr>
        </p:nvGraphicFramePr>
        <p:xfrm>
          <a:off x="4808685" y="3780965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5" y="3780965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1262225" y="360728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969660" y="3576137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068854" y="3572781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>
            <a:off x="1723892" y="3964714"/>
            <a:ext cx="73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636391" y="3570515"/>
            <a:ext cx="228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97819" y="3612629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156848" y="3620840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Выгнутая вверх стрелка 111"/>
          <p:cNvSpPr/>
          <p:nvPr/>
        </p:nvSpPr>
        <p:spPr>
          <a:xfrm flipV="1">
            <a:off x="3199553" y="4023143"/>
            <a:ext cx="1841110" cy="1207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Выгнутая вверх стрелка 112"/>
          <p:cNvSpPr/>
          <p:nvPr/>
        </p:nvSpPr>
        <p:spPr>
          <a:xfrm flipV="1">
            <a:off x="3984210" y="4008579"/>
            <a:ext cx="1074073" cy="135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4" name="Выгнутая вверх стрелка 113"/>
          <p:cNvSpPr/>
          <p:nvPr/>
        </p:nvSpPr>
        <p:spPr>
          <a:xfrm flipV="1">
            <a:off x="4570636" y="4022137"/>
            <a:ext cx="479858" cy="1207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84575" y="3547288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38446" y="3578514"/>
            <a:ext cx="928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1 0 0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209509" y="3604314"/>
            <a:ext cx="652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474687" y="3570514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248116" y="3576137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16447" y="3620015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024714" y="3578514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122" name="Объект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96890"/>
              </p:ext>
            </p:extLst>
          </p:nvPr>
        </p:nvGraphicFramePr>
        <p:xfrm>
          <a:off x="1529952" y="4436637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7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52" y="4436637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Объект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975028"/>
              </p:ext>
            </p:extLst>
          </p:nvPr>
        </p:nvGraphicFramePr>
        <p:xfrm>
          <a:off x="4821708" y="4423539"/>
          <a:ext cx="220663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708" y="4423539"/>
                        <a:ext cx="220663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TextBox 123"/>
          <p:cNvSpPr txBox="1"/>
          <p:nvPr/>
        </p:nvSpPr>
        <p:spPr>
          <a:xfrm>
            <a:off x="1275248" y="424985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82683" y="4218711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081877" y="4215355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1736915" y="4607288"/>
            <a:ext cx="7374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649414" y="4213089"/>
            <a:ext cx="228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0 0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910842" y="4255203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169871" y="4263414"/>
            <a:ext cx="285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Выгнутая вверх стрелка 130"/>
          <p:cNvSpPr/>
          <p:nvPr/>
        </p:nvSpPr>
        <p:spPr>
          <a:xfrm flipV="1">
            <a:off x="3212576" y="4665717"/>
            <a:ext cx="1841110" cy="1207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2" name="Выгнутая вверх стрелка 131"/>
          <p:cNvSpPr/>
          <p:nvPr/>
        </p:nvSpPr>
        <p:spPr>
          <a:xfrm flipV="1">
            <a:off x="3997233" y="4651153"/>
            <a:ext cx="1074073" cy="1353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3" name="Выгнутая вверх стрелка 132"/>
          <p:cNvSpPr/>
          <p:nvPr/>
        </p:nvSpPr>
        <p:spPr>
          <a:xfrm flipV="1">
            <a:off x="4583659" y="4664711"/>
            <a:ext cx="479858" cy="1207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397598" y="4249856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380584" y="4255203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222532" y="4246888"/>
            <a:ext cx="652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487710" y="4213088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261139" y="4218711"/>
            <a:ext cx="31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738989" y="4254347"/>
            <a:ext cx="30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037737" y="4275679"/>
            <a:ext cx="83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9 8 4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8" grpId="0"/>
      <p:bldP spid="40" grpId="0"/>
      <p:bldP spid="41" grpId="0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66" grpId="0"/>
      <p:bldP spid="67" grpId="0"/>
      <p:bldP spid="70" grpId="0"/>
      <p:bldP spid="71" grpId="0"/>
      <p:bldP spid="72" grpId="0"/>
      <p:bldP spid="74" grpId="0"/>
      <p:bldP spid="75" grpId="0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105" grpId="0"/>
      <p:bldP spid="106" grpId="0"/>
      <p:bldP spid="107" grpId="0"/>
      <p:bldP spid="109" grpId="0"/>
      <p:bldP spid="110" grpId="0"/>
      <p:bldP spid="111" grpId="0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4" grpId="0"/>
      <p:bldP spid="125" grpId="0"/>
      <p:bldP spid="126" grpId="0"/>
      <p:bldP spid="128" grpId="0"/>
      <p:bldP spid="129" grpId="0"/>
      <p:bldP spid="130" grpId="0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13285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7814" t="37545" r="5307" b="52931"/>
          <a:stretch/>
        </p:blipFill>
        <p:spPr bwMode="auto">
          <a:xfrm>
            <a:off x="1403648" y="1772816"/>
            <a:ext cx="6624736" cy="1650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6871" y="37170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37170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3749907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9109"/>
              </p:ext>
            </p:extLst>
          </p:nvPr>
        </p:nvGraphicFramePr>
        <p:xfrm>
          <a:off x="4133664" y="397864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Формула" r:id="rId4" imgW="114102" imgH="114102" progId="Equation.3">
                  <p:embed/>
                </p:oleObj>
              </mc:Choice>
              <mc:Fallback>
                <p:oleObj name="Формула" r:id="rId4" imgW="114102" imgH="114102" progId="Equation.3">
                  <p:embed/>
                  <p:pic>
                    <p:nvPicPr>
                      <p:cNvPr id="0" name="Объект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664" y="397864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899649"/>
              </p:ext>
            </p:extLst>
          </p:nvPr>
        </p:nvGraphicFramePr>
        <p:xfrm>
          <a:off x="3233564" y="399032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Объект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564" y="399032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474509"/>
              </p:ext>
            </p:extLst>
          </p:nvPr>
        </p:nvGraphicFramePr>
        <p:xfrm>
          <a:off x="5285792" y="397864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792" y="397864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63988" y="3795201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2915" y="37170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V="1">
            <a:off x="2341255" y="4230223"/>
            <a:ext cx="1150625" cy="1763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V="1">
            <a:off x="2955267" y="4230223"/>
            <a:ext cx="536613" cy="1060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8158" t="1712" r="19541" b="86931"/>
          <a:stretch/>
        </p:blipFill>
        <p:spPr bwMode="auto">
          <a:xfrm>
            <a:off x="3838796" y="0"/>
            <a:ext cx="5081320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7814" t="52381" r="3812" b="41850"/>
          <a:stretch/>
        </p:blipFill>
        <p:spPr bwMode="auto">
          <a:xfrm>
            <a:off x="1069856" y="1311191"/>
            <a:ext cx="6696743" cy="863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76881" t="57693" r="3008" b="24909"/>
          <a:stretch/>
        </p:blipFill>
        <p:spPr bwMode="auto">
          <a:xfrm>
            <a:off x="7034932" y="2331149"/>
            <a:ext cx="2109068" cy="2088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6461" y="2174211"/>
            <a:ext cx="576064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496058"/>
              </p:ext>
            </p:extLst>
          </p:nvPr>
        </p:nvGraphicFramePr>
        <p:xfrm>
          <a:off x="2400774" y="242088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9" name="Формула" r:id="rId5" imgW="114120" imgH="114120" progId="Equation.3">
                  <p:embed/>
                </p:oleObj>
              </mc:Choice>
              <mc:Fallback>
                <p:oleObj name="Формула" r:id="rId5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774" y="242088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68146"/>
              </p:ext>
            </p:extLst>
          </p:nvPr>
        </p:nvGraphicFramePr>
        <p:xfrm>
          <a:off x="5724128" y="328498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28498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13346"/>
              </p:ext>
            </p:extLst>
          </p:nvPr>
        </p:nvGraphicFramePr>
        <p:xfrm>
          <a:off x="2359600" y="414908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600" y="414908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68279"/>
              </p:ext>
            </p:extLst>
          </p:nvPr>
        </p:nvGraphicFramePr>
        <p:xfrm>
          <a:off x="2539513" y="328498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513" y="328498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86599"/>
              </p:ext>
            </p:extLst>
          </p:nvPr>
        </p:nvGraphicFramePr>
        <p:xfrm>
          <a:off x="4716016" y="328498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28498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43313"/>
              </p:ext>
            </p:extLst>
          </p:nvPr>
        </p:nvGraphicFramePr>
        <p:xfrm>
          <a:off x="4716016" y="242088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42088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065699"/>
              </p:ext>
            </p:extLst>
          </p:nvPr>
        </p:nvGraphicFramePr>
        <p:xfrm>
          <a:off x="5724128" y="242088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42088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36852"/>
              </p:ext>
            </p:extLst>
          </p:nvPr>
        </p:nvGraphicFramePr>
        <p:xfrm>
          <a:off x="5940152" y="501317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01317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03833"/>
              </p:ext>
            </p:extLst>
          </p:nvPr>
        </p:nvGraphicFramePr>
        <p:xfrm>
          <a:off x="4932040" y="494116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94116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72228"/>
              </p:ext>
            </p:extLst>
          </p:nvPr>
        </p:nvGraphicFramePr>
        <p:xfrm>
          <a:off x="4716016" y="414908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14908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801337"/>
              </p:ext>
            </p:extLst>
          </p:nvPr>
        </p:nvGraphicFramePr>
        <p:xfrm>
          <a:off x="2430683" y="501317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683" y="501317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3268"/>
              </p:ext>
            </p:extLst>
          </p:nvPr>
        </p:nvGraphicFramePr>
        <p:xfrm>
          <a:off x="5724128" y="414908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14908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846509"/>
              </p:ext>
            </p:extLst>
          </p:nvPr>
        </p:nvGraphicFramePr>
        <p:xfrm>
          <a:off x="2425213" y="580526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213" y="580526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57198"/>
              </p:ext>
            </p:extLst>
          </p:nvPr>
        </p:nvGraphicFramePr>
        <p:xfrm>
          <a:off x="5724128" y="580526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80526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023459"/>
              </p:ext>
            </p:extLst>
          </p:nvPr>
        </p:nvGraphicFramePr>
        <p:xfrm>
          <a:off x="4716016" y="580526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Формула" r:id="rId20" imgW="114102" imgH="114102" progId="Equation.3">
                  <p:embed/>
                </p:oleObj>
              </mc:Choice>
              <mc:Fallback>
                <p:oleObj name="Формула" r:id="rId2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80526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Стрелка вниз 22"/>
          <p:cNvSpPr/>
          <p:nvPr/>
        </p:nvSpPr>
        <p:spPr>
          <a:xfrm rot="19777808" flipH="1">
            <a:off x="3582584" y="2279941"/>
            <a:ext cx="45719" cy="3616165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Выгнутая вверх стрелка 23"/>
          <p:cNvSpPr/>
          <p:nvPr/>
        </p:nvSpPr>
        <p:spPr>
          <a:xfrm flipV="1">
            <a:off x="2103422" y="2646567"/>
            <a:ext cx="550297" cy="24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flipV="1">
            <a:off x="1553125" y="2646567"/>
            <a:ext cx="1100594" cy="2692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436096" y="5608842"/>
            <a:ext cx="792088" cy="431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416064" y="5654346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119864" y="5562768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5109" y="2174211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0" name="Выгнутая вверх стрелка 29"/>
          <p:cNvSpPr/>
          <p:nvPr/>
        </p:nvSpPr>
        <p:spPr>
          <a:xfrm flipV="1">
            <a:off x="2212514" y="3526211"/>
            <a:ext cx="550297" cy="24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 flipV="1">
            <a:off x="1662217" y="3526211"/>
            <a:ext cx="1100594" cy="2692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525156" y="4707519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550539" y="5228175"/>
            <a:ext cx="8289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Стрелка вниз 33"/>
          <p:cNvSpPr/>
          <p:nvPr/>
        </p:nvSpPr>
        <p:spPr>
          <a:xfrm rot="13988526" flipH="1">
            <a:off x="3647516" y="2264048"/>
            <a:ext cx="45719" cy="2321918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Выгнутая вверх стрелка 34"/>
          <p:cNvSpPr/>
          <p:nvPr/>
        </p:nvSpPr>
        <p:spPr>
          <a:xfrm flipV="1">
            <a:off x="2185404" y="4374769"/>
            <a:ext cx="468316" cy="24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flipV="1">
            <a:off x="1635106" y="4374769"/>
            <a:ext cx="1018613" cy="24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436096" y="2233985"/>
            <a:ext cx="792088" cy="431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391979" y="2201611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5112796" y="2174211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75109" y="3874566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1" name="Стрелка вниз 40"/>
          <p:cNvSpPr/>
          <p:nvPr/>
        </p:nvSpPr>
        <p:spPr>
          <a:xfrm rot="13846343">
            <a:off x="3570396" y="3197949"/>
            <a:ext cx="45719" cy="2106755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гнутая вверх стрелка 41"/>
          <p:cNvSpPr/>
          <p:nvPr/>
        </p:nvSpPr>
        <p:spPr>
          <a:xfrm flipV="1">
            <a:off x="2185404" y="5221964"/>
            <a:ext cx="468315" cy="24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Выгнутая вверх стрелка 42"/>
          <p:cNvSpPr/>
          <p:nvPr/>
        </p:nvSpPr>
        <p:spPr>
          <a:xfrm flipV="1">
            <a:off x="1635107" y="5221964"/>
            <a:ext cx="1036483" cy="24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5450459" y="3079064"/>
            <a:ext cx="792088" cy="431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416064" y="3030391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112795" y="3016691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75108" y="4733771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8" name="Стрелка вниз 47"/>
          <p:cNvSpPr/>
          <p:nvPr/>
        </p:nvSpPr>
        <p:spPr>
          <a:xfrm rot="13714357">
            <a:off x="3523778" y="4121222"/>
            <a:ext cx="45719" cy="2063750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Выгнутая вверх стрелка 48"/>
          <p:cNvSpPr/>
          <p:nvPr/>
        </p:nvSpPr>
        <p:spPr>
          <a:xfrm flipV="1">
            <a:off x="2120163" y="6096517"/>
            <a:ext cx="550297" cy="2473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Выгнутая вверх стрелка 49"/>
          <p:cNvSpPr/>
          <p:nvPr/>
        </p:nvSpPr>
        <p:spPr>
          <a:xfrm flipV="1">
            <a:off x="1577863" y="6096517"/>
            <a:ext cx="1100594" cy="2692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456920" y="3966714"/>
            <a:ext cx="792088" cy="431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91979" y="3966714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112794" y="3896439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87151" y="5585471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909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/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7" grpId="0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8158" t="1712" r="19541" b="86931"/>
          <a:stretch/>
        </p:blipFill>
        <p:spPr bwMode="auto">
          <a:xfrm>
            <a:off x="3838796" y="0"/>
            <a:ext cx="5081320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7586" t="74823" r="1494" b="18857"/>
          <a:stretch/>
        </p:blipFill>
        <p:spPr bwMode="auto">
          <a:xfrm>
            <a:off x="473937" y="1305744"/>
            <a:ext cx="6929995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3606" y="2745902"/>
            <a:ext cx="170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33189"/>
              </p:ext>
            </p:extLst>
          </p:nvPr>
        </p:nvGraphicFramePr>
        <p:xfrm>
          <a:off x="1916689" y="291958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name="Формула" r:id="rId5" imgW="114120" imgH="114120" progId="Equation.3">
                  <p:embed/>
                </p:oleObj>
              </mc:Choice>
              <mc:Fallback>
                <p:oleObj name="Формула" r:id="rId5" imgW="114120" imgH="114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6689" y="2919584"/>
                        <a:ext cx="1143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02"/>
          <p:cNvSpPr>
            <a:spLocks/>
          </p:cNvSpPr>
          <p:nvPr/>
        </p:nvSpPr>
        <p:spPr bwMode="auto">
          <a:xfrm flipV="1">
            <a:off x="1149631" y="3134875"/>
            <a:ext cx="881358" cy="145384"/>
          </a:xfrm>
          <a:custGeom>
            <a:avLst/>
            <a:gdLst>
              <a:gd name="T0" fmla="*/ 0 w 2222"/>
              <a:gd name="T1" fmla="*/ 252761 h 205"/>
              <a:gd name="T2" fmla="*/ 440739 w 2222"/>
              <a:gd name="T3" fmla="*/ 97883 h 205"/>
              <a:gd name="T4" fmla="*/ 687343 w 2222"/>
              <a:gd name="T5" fmla="*/ 21063 h 205"/>
              <a:gd name="T6" fmla="*/ 875357 w 2222"/>
              <a:gd name="T7" fmla="*/ 0 h 205"/>
              <a:gd name="T8" fmla="*/ 1121961 w 2222"/>
              <a:gd name="T9" fmla="*/ 0 h 205"/>
              <a:gd name="T10" fmla="*/ 1245263 w 2222"/>
              <a:gd name="T11" fmla="*/ 21063 h 205"/>
              <a:gd name="T12" fmla="*/ 1358946 w 2222"/>
              <a:gd name="T13" fmla="*/ 42127 h 205"/>
              <a:gd name="T14" fmla="*/ 1398297 w 2222"/>
              <a:gd name="T15" fmla="*/ 56995 h 205"/>
              <a:gd name="T16" fmla="*/ 1581064 w 2222"/>
              <a:gd name="T17" fmla="*/ 126380 h 205"/>
              <a:gd name="T18" fmla="*/ 1943100 w 2222"/>
              <a:gd name="T19" fmla="*/ 254000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35380" y="274590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59415"/>
              </p:ext>
            </p:extLst>
          </p:nvPr>
        </p:nvGraphicFramePr>
        <p:xfrm>
          <a:off x="2753128" y="291958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Формула" r:id="rId7" imgW="114120" imgH="114120" progId="Equation.3">
                  <p:embed/>
                </p:oleObj>
              </mc:Choice>
              <mc:Fallback>
                <p:oleObj name="Формула" r:id="rId7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3128" y="291958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2"/>
          <p:cNvSpPr>
            <a:spLocks/>
          </p:cNvSpPr>
          <p:nvPr/>
        </p:nvSpPr>
        <p:spPr bwMode="auto">
          <a:xfrm flipV="1">
            <a:off x="1742710" y="3149864"/>
            <a:ext cx="288279" cy="130394"/>
          </a:xfrm>
          <a:custGeom>
            <a:avLst/>
            <a:gdLst>
              <a:gd name="T0" fmla="*/ 0 w 2222"/>
              <a:gd name="T1" fmla="*/ 252761 h 205"/>
              <a:gd name="T2" fmla="*/ 440739 w 2222"/>
              <a:gd name="T3" fmla="*/ 97883 h 205"/>
              <a:gd name="T4" fmla="*/ 687343 w 2222"/>
              <a:gd name="T5" fmla="*/ 21063 h 205"/>
              <a:gd name="T6" fmla="*/ 875357 w 2222"/>
              <a:gd name="T7" fmla="*/ 0 h 205"/>
              <a:gd name="T8" fmla="*/ 1121961 w 2222"/>
              <a:gd name="T9" fmla="*/ 0 h 205"/>
              <a:gd name="T10" fmla="*/ 1245263 w 2222"/>
              <a:gd name="T11" fmla="*/ 21063 h 205"/>
              <a:gd name="T12" fmla="*/ 1358946 w 2222"/>
              <a:gd name="T13" fmla="*/ 42127 h 205"/>
              <a:gd name="T14" fmla="*/ 1398297 w 2222"/>
              <a:gd name="T15" fmla="*/ 56995 h 205"/>
              <a:gd name="T16" fmla="*/ 1581064 w 2222"/>
              <a:gd name="T17" fmla="*/ 126380 h 205"/>
              <a:gd name="T18" fmla="*/ 1943100 w 2222"/>
              <a:gd name="T19" fmla="*/ 254000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07630" y="274590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60585"/>
              </p:ext>
            </p:extLst>
          </p:nvPr>
        </p:nvGraphicFramePr>
        <p:xfrm>
          <a:off x="3625378" y="291958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3" name="Формула" r:id="rId9" imgW="114120" imgH="114120" progId="Equation.3">
                  <p:embed/>
                </p:oleObj>
              </mc:Choice>
              <mc:Fallback>
                <p:oleObj name="Формула" r:id="rId9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378" y="291958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83252" y="2745904"/>
            <a:ext cx="31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5205" y="275339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6618" y="27533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61817" y="272562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1533" y="2745899"/>
            <a:ext cx="6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0761" y="2725623"/>
            <a:ext cx="81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3816" y="2740046"/>
            <a:ext cx="66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9805" y="274004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794" y="3286116"/>
            <a:ext cx="170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+ 9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700512"/>
              </p:ext>
            </p:extLst>
          </p:nvPr>
        </p:nvGraphicFramePr>
        <p:xfrm>
          <a:off x="1922878" y="345979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Формула" r:id="rId10" imgW="114120" imgH="114120" progId="Equation.3">
                  <p:embed/>
                </p:oleObj>
              </mc:Choice>
              <mc:Fallback>
                <p:oleObj name="Формула" r:id="rId10" imgW="114120" imgH="114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2878" y="3459797"/>
                        <a:ext cx="1143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102"/>
          <p:cNvSpPr>
            <a:spLocks/>
          </p:cNvSpPr>
          <p:nvPr/>
        </p:nvSpPr>
        <p:spPr bwMode="auto">
          <a:xfrm flipV="1">
            <a:off x="1155820" y="3675088"/>
            <a:ext cx="881358" cy="145384"/>
          </a:xfrm>
          <a:custGeom>
            <a:avLst/>
            <a:gdLst>
              <a:gd name="T0" fmla="*/ 0 w 2222"/>
              <a:gd name="T1" fmla="*/ 252761 h 205"/>
              <a:gd name="T2" fmla="*/ 440739 w 2222"/>
              <a:gd name="T3" fmla="*/ 97883 h 205"/>
              <a:gd name="T4" fmla="*/ 687343 w 2222"/>
              <a:gd name="T5" fmla="*/ 21063 h 205"/>
              <a:gd name="T6" fmla="*/ 875357 w 2222"/>
              <a:gd name="T7" fmla="*/ 0 h 205"/>
              <a:gd name="T8" fmla="*/ 1121961 w 2222"/>
              <a:gd name="T9" fmla="*/ 0 h 205"/>
              <a:gd name="T10" fmla="*/ 1245263 w 2222"/>
              <a:gd name="T11" fmla="*/ 21063 h 205"/>
              <a:gd name="T12" fmla="*/ 1358946 w 2222"/>
              <a:gd name="T13" fmla="*/ 42127 h 205"/>
              <a:gd name="T14" fmla="*/ 1398297 w 2222"/>
              <a:gd name="T15" fmla="*/ 56995 h 205"/>
              <a:gd name="T16" fmla="*/ 1581064 w 2222"/>
              <a:gd name="T17" fmla="*/ 126380 h 205"/>
              <a:gd name="T18" fmla="*/ 1943100 w 2222"/>
              <a:gd name="T19" fmla="*/ 254000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441569" y="328611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57264"/>
              </p:ext>
            </p:extLst>
          </p:nvPr>
        </p:nvGraphicFramePr>
        <p:xfrm>
          <a:off x="2759317" y="345979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Формула" r:id="rId11" imgW="114120" imgH="114120" progId="Equation.3">
                  <p:embed/>
                </p:oleObj>
              </mc:Choice>
              <mc:Fallback>
                <p:oleObj name="Формула" r:id="rId11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317" y="345979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102"/>
          <p:cNvSpPr>
            <a:spLocks/>
          </p:cNvSpPr>
          <p:nvPr/>
        </p:nvSpPr>
        <p:spPr bwMode="auto">
          <a:xfrm flipV="1">
            <a:off x="1748899" y="3690077"/>
            <a:ext cx="288279" cy="130394"/>
          </a:xfrm>
          <a:custGeom>
            <a:avLst/>
            <a:gdLst>
              <a:gd name="T0" fmla="*/ 0 w 2222"/>
              <a:gd name="T1" fmla="*/ 252761 h 205"/>
              <a:gd name="T2" fmla="*/ 440739 w 2222"/>
              <a:gd name="T3" fmla="*/ 97883 h 205"/>
              <a:gd name="T4" fmla="*/ 687343 w 2222"/>
              <a:gd name="T5" fmla="*/ 21063 h 205"/>
              <a:gd name="T6" fmla="*/ 875357 w 2222"/>
              <a:gd name="T7" fmla="*/ 0 h 205"/>
              <a:gd name="T8" fmla="*/ 1121961 w 2222"/>
              <a:gd name="T9" fmla="*/ 0 h 205"/>
              <a:gd name="T10" fmla="*/ 1245263 w 2222"/>
              <a:gd name="T11" fmla="*/ 21063 h 205"/>
              <a:gd name="T12" fmla="*/ 1358946 w 2222"/>
              <a:gd name="T13" fmla="*/ 42127 h 205"/>
              <a:gd name="T14" fmla="*/ 1398297 w 2222"/>
              <a:gd name="T15" fmla="*/ 56995 h 205"/>
              <a:gd name="T16" fmla="*/ 1581064 w 2222"/>
              <a:gd name="T17" fmla="*/ 126380 h 205"/>
              <a:gd name="T18" fmla="*/ 1943100 w 2222"/>
              <a:gd name="T19" fmla="*/ 254000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313819" y="3286113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809299"/>
              </p:ext>
            </p:extLst>
          </p:nvPr>
        </p:nvGraphicFramePr>
        <p:xfrm>
          <a:off x="3631567" y="345979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Формула" r:id="rId12" imgW="114120" imgH="114120" progId="Equation.3">
                  <p:embed/>
                </p:oleObj>
              </mc:Choice>
              <mc:Fallback>
                <p:oleObj name="Формула" r:id="rId12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567" y="345979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289441" y="3286117"/>
            <a:ext cx="31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1394" y="329360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2807" y="329360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8006" y="326583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27722" y="3286112"/>
            <a:ext cx="6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36950" y="3265836"/>
            <a:ext cx="81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90005" y="3280259"/>
            <a:ext cx="66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5994" y="32802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3606" y="3852468"/>
            <a:ext cx="200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 +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232661"/>
              </p:ext>
            </p:extLst>
          </p:nvPr>
        </p:nvGraphicFramePr>
        <p:xfrm>
          <a:off x="2067227" y="402615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Формула" r:id="rId13" imgW="114120" imgH="114120" progId="Equation.3">
                  <p:embed/>
                </p:oleObj>
              </mc:Choice>
              <mc:Fallback>
                <p:oleObj name="Формула" r:id="rId13" imgW="114120" imgH="114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7227" y="4026150"/>
                        <a:ext cx="1143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Freeform 102"/>
          <p:cNvSpPr>
            <a:spLocks/>
          </p:cNvSpPr>
          <p:nvPr/>
        </p:nvSpPr>
        <p:spPr bwMode="auto">
          <a:xfrm flipV="1">
            <a:off x="1203974" y="4241441"/>
            <a:ext cx="1087389" cy="145384"/>
          </a:xfrm>
          <a:custGeom>
            <a:avLst/>
            <a:gdLst>
              <a:gd name="T0" fmla="*/ 0 w 2222"/>
              <a:gd name="T1" fmla="*/ 252761 h 205"/>
              <a:gd name="T2" fmla="*/ 440739 w 2222"/>
              <a:gd name="T3" fmla="*/ 97883 h 205"/>
              <a:gd name="T4" fmla="*/ 687343 w 2222"/>
              <a:gd name="T5" fmla="*/ 21063 h 205"/>
              <a:gd name="T6" fmla="*/ 875357 w 2222"/>
              <a:gd name="T7" fmla="*/ 0 h 205"/>
              <a:gd name="T8" fmla="*/ 1121961 w 2222"/>
              <a:gd name="T9" fmla="*/ 0 h 205"/>
              <a:gd name="T10" fmla="*/ 1245263 w 2222"/>
              <a:gd name="T11" fmla="*/ 21063 h 205"/>
              <a:gd name="T12" fmla="*/ 1358946 w 2222"/>
              <a:gd name="T13" fmla="*/ 42127 h 205"/>
              <a:gd name="T14" fmla="*/ 1398297 w 2222"/>
              <a:gd name="T15" fmla="*/ 56995 h 205"/>
              <a:gd name="T16" fmla="*/ 1581064 w 2222"/>
              <a:gd name="T17" fmla="*/ 126380 h 205"/>
              <a:gd name="T18" fmla="*/ 1943100 w 2222"/>
              <a:gd name="T19" fmla="*/ 254000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665761" y="3845276"/>
            <a:ext cx="1080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960876"/>
              </p:ext>
            </p:extLst>
          </p:nvPr>
        </p:nvGraphicFramePr>
        <p:xfrm>
          <a:off x="3205813" y="402615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Формула" r:id="rId14" imgW="114120" imgH="114120" progId="Equation.3">
                  <p:embed/>
                </p:oleObj>
              </mc:Choice>
              <mc:Fallback>
                <p:oleObj name="Формула" r:id="rId14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813" y="402615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reeform 102"/>
          <p:cNvSpPr>
            <a:spLocks/>
          </p:cNvSpPr>
          <p:nvPr/>
        </p:nvSpPr>
        <p:spPr bwMode="auto">
          <a:xfrm flipV="1">
            <a:off x="1863020" y="4256431"/>
            <a:ext cx="428343" cy="130394"/>
          </a:xfrm>
          <a:custGeom>
            <a:avLst/>
            <a:gdLst>
              <a:gd name="T0" fmla="*/ 0 w 2222"/>
              <a:gd name="T1" fmla="*/ 252761 h 205"/>
              <a:gd name="T2" fmla="*/ 440739 w 2222"/>
              <a:gd name="T3" fmla="*/ 97883 h 205"/>
              <a:gd name="T4" fmla="*/ 687343 w 2222"/>
              <a:gd name="T5" fmla="*/ 21063 h 205"/>
              <a:gd name="T6" fmla="*/ 875357 w 2222"/>
              <a:gd name="T7" fmla="*/ 0 h 205"/>
              <a:gd name="T8" fmla="*/ 1121961 w 2222"/>
              <a:gd name="T9" fmla="*/ 0 h 205"/>
              <a:gd name="T10" fmla="*/ 1245263 w 2222"/>
              <a:gd name="T11" fmla="*/ 21063 h 205"/>
              <a:gd name="T12" fmla="*/ 1358946 w 2222"/>
              <a:gd name="T13" fmla="*/ 42127 h 205"/>
              <a:gd name="T14" fmla="*/ 1398297 w 2222"/>
              <a:gd name="T15" fmla="*/ 56995 h 205"/>
              <a:gd name="T16" fmla="*/ 1581064 w 2222"/>
              <a:gd name="T17" fmla="*/ 126380 h 205"/>
              <a:gd name="T18" fmla="*/ 1943100 w 2222"/>
              <a:gd name="T19" fmla="*/ 254000 h 2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222" h="205">
                <a:moveTo>
                  <a:pt x="0" y="204"/>
                </a:moveTo>
                <a:lnTo>
                  <a:pt x="504" y="79"/>
                </a:lnTo>
                <a:lnTo>
                  <a:pt x="786" y="17"/>
                </a:lnTo>
                <a:lnTo>
                  <a:pt x="1001" y="0"/>
                </a:lnTo>
                <a:lnTo>
                  <a:pt x="1283" y="0"/>
                </a:lnTo>
                <a:lnTo>
                  <a:pt x="1424" y="17"/>
                </a:lnTo>
                <a:lnTo>
                  <a:pt x="1554" y="34"/>
                </a:lnTo>
                <a:lnTo>
                  <a:pt x="1599" y="46"/>
                </a:lnTo>
                <a:lnTo>
                  <a:pt x="1808" y="102"/>
                </a:lnTo>
                <a:lnTo>
                  <a:pt x="2222" y="205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765656" y="384527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663288"/>
              </p:ext>
            </p:extLst>
          </p:nvPr>
        </p:nvGraphicFramePr>
        <p:xfrm>
          <a:off x="4084031" y="401895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Формула" r:id="rId15" imgW="114120" imgH="114120" progId="Equation.3">
                  <p:embed/>
                </p:oleObj>
              </mc:Choice>
              <mc:Fallback>
                <p:oleObj name="Формула" r:id="rId15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031" y="401895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488710" y="3845277"/>
            <a:ext cx="31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49732" y="383023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16597" y="382047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36454" y="384409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68006" y="3844091"/>
            <a:ext cx="6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07587" y="3820472"/>
            <a:ext cx="81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843" y="3842073"/>
            <a:ext cx="90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1 1 2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17129" y="385246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01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8" grpId="2" animBg="1"/>
      <p:bldP spid="9" grpId="0"/>
      <p:bldP spid="11" grpId="0" animBg="1"/>
      <p:bldP spid="11" grpId="1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4" grpId="1" animBg="1"/>
      <p:bldP spid="24" grpId="2" animBg="1"/>
      <p:bldP spid="25" grpId="0"/>
      <p:bldP spid="27" grpId="0" animBg="1"/>
      <p:bldP spid="27" grpId="1" animBg="1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0" grpId="1" animBg="1"/>
      <p:bldP spid="40" grpId="2" animBg="1"/>
      <p:bldP spid="41" grpId="0"/>
      <p:bldP spid="43" grpId="0" animBg="1"/>
      <p:bldP spid="43" grpId="1" animBg="1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8158" t="1712" r="19541" b="86931"/>
          <a:stretch/>
        </p:blipFill>
        <p:spPr bwMode="auto">
          <a:xfrm>
            <a:off x="3327484" y="0"/>
            <a:ext cx="5081320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389769"/>
              </p:ext>
            </p:extLst>
          </p:nvPr>
        </p:nvGraphicFramePr>
        <p:xfrm>
          <a:off x="5837696" y="284604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37696" y="2846045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053384" y="2882893"/>
            <a:ext cx="5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 cstate="print"/>
          <a:srcRect l="3792" t="13513" r="7356" b="81801"/>
          <a:stretch/>
        </p:blipFill>
        <p:spPr bwMode="auto">
          <a:xfrm>
            <a:off x="1319236" y="1440664"/>
            <a:ext cx="6709148" cy="548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1899" y="2881987"/>
            <a:ext cx="41168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  <a:p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84106" y="2972234"/>
            <a:ext cx="360040" cy="342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60569" y="3858681"/>
            <a:ext cx="360040" cy="342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260569" y="4704895"/>
            <a:ext cx="360040" cy="342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033074"/>
              </p:ext>
            </p:extLst>
          </p:nvPr>
        </p:nvGraphicFramePr>
        <p:xfrm>
          <a:off x="3662598" y="308644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" name="Формула" r:id="rId6" imgW="114120" imgH="114120" progId="Equation.3">
                  <p:embed/>
                </p:oleObj>
              </mc:Choice>
              <mc:Fallback>
                <p:oleObj name="Формула" r:id="rId6" imgW="114120" imgH="114120" progId="Equation.3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598" y="308644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127322"/>
              </p:ext>
            </p:extLst>
          </p:nvPr>
        </p:nvGraphicFramePr>
        <p:xfrm>
          <a:off x="3878622" y="393732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622" y="393732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478088"/>
              </p:ext>
            </p:extLst>
          </p:nvPr>
        </p:nvGraphicFramePr>
        <p:xfrm>
          <a:off x="5678822" y="308644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822" y="308644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025048"/>
              </p:ext>
            </p:extLst>
          </p:nvPr>
        </p:nvGraphicFramePr>
        <p:xfrm>
          <a:off x="4742718" y="308644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718" y="308644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08157"/>
              </p:ext>
            </p:extLst>
          </p:nvPr>
        </p:nvGraphicFramePr>
        <p:xfrm>
          <a:off x="3878622" y="481910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622" y="481910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758027"/>
              </p:ext>
            </p:extLst>
          </p:nvPr>
        </p:nvGraphicFramePr>
        <p:xfrm>
          <a:off x="6061141" y="397289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141" y="397289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886039"/>
              </p:ext>
            </p:extLst>
          </p:nvPr>
        </p:nvGraphicFramePr>
        <p:xfrm>
          <a:off x="4886734" y="397289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734" y="397289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32327"/>
              </p:ext>
            </p:extLst>
          </p:nvPr>
        </p:nvGraphicFramePr>
        <p:xfrm>
          <a:off x="6048658" y="481910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58" y="481910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56415"/>
              </p:ext>
            </p:extLst>
          </p:nvPr>
        </p:nvGraphicFramePr>
        <p:xfrm>
          <a:off x="5030750" y="481910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0750" y="481910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Выгнутая вверх стрелка 24"/>
          <p:cNvSpPr/>
          <p:nvPr/>
        </p:nvSpPr>
        <p:spPr>
          <a:xfrm flipV="1">
            <a:off x="2846501" y="3378713"/>
            <a:ext cx="961965" cy="134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31193" y="2882893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062002" y="2882893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flipV="1">
            <a:off x="3339147" y="3322786"/>
            <a:ext cx="611064" cy="12323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394622" y="2874883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67444" y="2861183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26595" y="3743478"/>
            <a:ext cx="5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flipV="1">
            <a:off x="2947523" y="4220815"/>
            <a:ext cx="1105861" cy="134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554942" y="3743478"/>
            <a:ext cx="895575" cy="509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450517" y="3743478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5" name="Выгнутая вверх стрелка 34"/>
          <p:cNvSpPr/>
          <p:nvPr/>
        </p:nvSpPr>
        <p:spPr>
          <a:xfrm flipV="1">
            <a:off x="3592977" y="4201407"/>
            <a:ext cx="491129" cy="1540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685071" y="3724995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159128" y="3729778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26595" y="4609728"/>
            <a:ext cx="5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flipV="1">
            <a:off x="2947523" y="5060896"/>
            <a:ext cx="1136583" cy="134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4650843" y="4597638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455552" y="4597638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Выгнутая вверх стрелка 41"/>
          <p:cNvSpPr/>
          <p:nvPr/>
        </p:nvSpPr>
        <p:spPr>
          <a:xfrm flipV="1">
            <a:off x="3592977" y="5047619"/>
            <a:ext cx="491129" cy="14788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5775065" y="4636669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167703" y="4570683"/>
            <a:ext cx="36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68617" y="2691927"/>
            <a:ext cx="4644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flipV="1">
            <a:off x="4790815" y="3137101"/>
            <a:ext cx="1170071" cy="1346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129125"/>
              </p:ext>
            </p:extLst>
          </p:nvPr>
        </p:nvGraphicFramePr>
        <p:xfrm>
          <a:off x="2792534" y="289110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534" y="289110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290913"/>
              </p:ext>
            </p:extLst>
          </p:nvPr>
        </p:nvGraphicFramePr>
        <p:xfrm>
          <a:off x="3800646" y="289110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0646" y="289110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97590"/>
              </p:ext>
            </p:extLst>
          </p:nvPr>
        </p:nvGraphicFramePr>
        <p:xfrm>
          <a:off x="3070662" y="374509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662" y="374509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991256"/>
              </p:ext>
            </p:extLst>
          </p:nvPr>
        </p:nvGraphicFramePr>
        <p:xfrm>
          <a:off x="3584622" y="461929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622" y="461929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71740"/>
              </p:ext>
            </p:extLst>
          </p:nvPr>
        </p:nvGraphicFramePr>
        <p:xfrm>
          <a:off x="5672854" y="461929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Формула" r:id="rId20" imgW="114102" imgH="114102" progId="Equation.3">
                  <p:embed/>
                </p:oleObj>
              </mc:Choice>
              <mc:Fallback>
                <p:oleObj name="Формула" r:id="rId2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854" y="461929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770339"/>
              </p:ext>
            </p:extLst>
          </p:nvPr>
        </p:nvGraphicFramePr>
        <p:xfrm>
          <a:off x="5375850" y="378060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Формула" r:id="rId21" imgW="114102" imgH="114102" progId="Equation.3">
                  <p:embed/>
                </p:oleObj>
              </mc:Choice>
              <mc:Fallback>
                <p:oleObj name="Формула" r:id="rId2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850" y="378060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62144"/>
              </p:ext>
            </p:extLst>
          </p:nvPr>
        </p:nvGraphicFramePr>
        <p:xfrm>
          <a:off x="5672854" y="289110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" name="Формула" r:id="rId22" imgW="114102" imgH="114102" progId="Equation.3">
                  <p:embed/>
                </p:oleObj>
              </mc:Choice>
              <mc:Fallback>
                <p:oleObj name="Формула" r:id="rId2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854" y="289110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Овал 53"/>
          <p:cNvSpPr/>
          <p:nvPr/>
        </p:nvSpPr>
        <p:spPr>
          <a:xfrm>
            <a:off x="2489057" y="2691927"/>
            <a:ext cx="812666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Выгнутая вверх стрелка 54"/>
          <p:cNvSpPr/>
          <p:nvPr/>
        </p:nvSpPr>
        <p:spPr>
          <a:xfrm flipV="1">
            <a:off x="5375850" y="3151495"/>
            <a:ext cx="585036" cy="8635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3512613" y="2668225"/>
            <a:ext cx="738141" cy="495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250755" y="2794375"/>
            <a:ext cx="360040" cy="342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586469" y="3683189"/>
            <a:ext cx="470338" cy="3475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056808" y="4475277"/>
            <a:ext cx="360040" cy="3427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4906201" y="2691927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184962" y="2691927"/>
            <a:ext cx="401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250754" y="2704128"/>
            <a:ext cx="5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26303" y="324247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Выгнутая вверх стрелка 63"/>
          <p:cNvSpPr/>
          <p:nvPr/>
        </p:nvSpPr>
        <p:spPr>
          <a:xfrm flipV="1">
            <a:off x="4430775" y="4030754"/>
            <a:ext cx="676178" cy="1059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30904" y="3542801"/>
            <a:ext cx="5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6" name="Выгнутая вверх стрелка 65"/>
          <p:cNvSpPr/>
          <p:nvPr/>
        </p:nvSpPr>
        <p:spPr>
          <a:xfrm flipV="1">
            <a:off x="2709537" y="4838649"/>
            <a:ext cx="676178" cy="1059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772334" y="406126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Выгнутая вверх стрелка 67"/>
          <p:cNvSpPr/>
          <p:nvPr/>
        </p:nvSpPr>
        <p:spPr>
          <a:xfrm flipV="1">
            <a:off x="4692160" y="4926774"/>
            <a:ext cx="676178" cy="1059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82918" y="40837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8444" y="4351471"/>
            <a:ext cx="5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9703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2" grpId="1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/>
      <p:bldP spid="27" grpId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/>
      <p:bldP spid="30" grpId="1"/>
      <p:bldP spid="31" grpId="0"/>
      <p:bldP spid="31" grpId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/>
      <p:bldP spid="34" grpId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/>
      <p:bldP spid="37" grpId="1"/>
      <p:bldP spid="38" grpId="0"/>
      <p:bldP spid="38" grpId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/>
      <p:bldP spid="41" grpId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/>
      <p:bldP spid="44" grpId="1"/>
      <p:bldP spid="45" grpId="0"/>
      <p:bldP spid="46" grpId="0" animBg="1"/>
      <p:bldP spid="46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 animBg="1"/>
      <p:bldP spid="64" grpId="1" animBg="1"/>
      <p:bldP spid="65" grpId="0"/>
      <p:bldP spid="66" grpId="0" animBg="1"/>
      <p:bldP spid="66" grpId="1" animBg="1"/>
      <p:bldP spid="67" grpId="0"/>
      <p:bldP spid="68" grpId="0" animBg="1"/>
      <p:bldP spid="68" grpId="1" animBg="1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97843" y="2087145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/>
          <p:nvPr/>
        </p:nvPicPr>
        <p:blipFill rotWithShape="1">
          <a:blip r:embed="rId3" cstate="print"/>
          <a:srcRect l="4711" t="29014" r="7817" b="67021"/>
          <a:stretch/>
        </p:blipFill>
        <p:spPr bwMode="auto">
          <a:xfrm>
            <a:off x="838697" y="116632"/>
            <a:ext cx="7104797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2332" y="2109331"/>
            <a:ext cx="4903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    )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     +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     )        =    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3953" y="2141903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026547" y="2141903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48420" y="2127286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238655" y="3059497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116372" y="3059497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801956" y="3059497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867652" y="3931722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691746" y="3931722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68300" y="3931722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920868" y="2030057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Выгнутая вверх стрелка 39"/>
          <p:cNvSpPr/>
          <p:nvPr/>
        </p:nvSpPr>
        <p:spPr>
          <a:xfrm flipV="1">
            <a:off x="2252334" y="2635325"/>
            <a:ext cx="1302827" cy="2479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61820"/>
              </p:ext>
            </p:extLst>
          </p:nvPr>
        </p:nvGraphicFramePr>
        <p:xfrm>
          <a:off x="3301723" y="233413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Формула" r:id="rId4" imgW="114120" imgH="114120" progId="Equation.3">
                  <p:embed/>
                </p:oleObj>
              </mc:Choice>
              <mc:Fallback>
                <p:oleObj name="Формула" r:id="rId4" imgW="114120" imgH="11412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723" y="233413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539541"/>
              </p:ext>
            </p:extLst>
          </p:nvPr>
        </p:nvGraphicFramePr>
        <p:xfrm>
          <a:off x="3491880" y="406956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Формула" r:id="rId6" imgW="114120" imgH="114120" progId="Equation.3">
                  <p:embed/>
                </p:oleObj>
              </mc:Choice>
              <mc:Fallback>
                <p:oleObj name="Формула" r:id="rId6" imgW="114120" imgH="114120" progId="Equation.3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06956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684280"/>
              </p:ext>
            </p:extLst>
          </p:nvPr>
        </p:nvGraphicFramePr>
        <p:xfrm>
          <a:off x="4900348" y="402427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348" y="402427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357888"/>
              </p:ext>
            </p:extLst>
          </p:nvPr>
        </p:nvGraphicFramePr>
        <p:xfrm>
          <a:off x="4354000" y="316876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000" y="316876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838234"/>
              </p:ext>
            </p:extLst>
          </p:nvPr>
        </p:nvGraphicFramePr>
        <p:xfrm>
          <a:off x="3301723" y="320680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723" y="320680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76688"/>
              </p:ext>
            </p:extLst>
          </p:nvPr>
        </p:nvGraphicFramePr>
        <p:xfrm>
          <a:off x="5633915" y="320919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1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915" y="320919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12268"/>
              </p:ext>
            </p:extLst>
          </p:nvPr>
        </p:nvGraphicFramePr>
        <p:xfrm>
          <a:off x="5349319" y="233413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2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319" y="233413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123574"/>
              </p:ext>
            </p:extLst>
          </p:nvPr>
        </p:nvGraphicFramePr>
        <p:xfrm>
          <a:off x="4471155" y="233413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3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155" y="233413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604609"/>
              </p:ext>
            </p:extLst>
          </p:nvPr>
        </p:nvGraphicFramePr>
        <p:xfrm>
          <a:off x="5924798" y="4010885"/>
          <a:ext cx="93876" cy="9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4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798" y="4010885"/>
                        <a:ext cx="93876" cy="93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Выгнутая вверх стрелка 45"/>
          <p:cNvSpPr/>
          <p:nvPr/>
        </p:nvSpPr>
        <p:spPr>
          <a:xfrm flipV="1">
            <a:off x="2813377" y="2610365"/>
            <a:ext cx="878370" cy="2479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073245" y="2041270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237730" y="3021451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15963" y="2127286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67394" y="2072528"/>
            <a:ext cx="400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Выгнутая вверх стрелка 50"/>
          <p:cNvSpPr/>
          <p:nvPr/>
        </p:nvSpPr>
        <p:spPr>
          <a:xfrm flipV="1">
            <a:off x="3066049" y="3415961"/>
            <a:ext cx="658777" cy="1767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056872" y="2911916"/>
            <a:ext cx="1246066" cy="70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115447" y="2964662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94365" y="3865569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90015" y="2979239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27538" y="3865568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61186" y="3865569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Выгнутая вверх стрелка 57"/>
          <p:cNvSpPr/>
          <p:nvPr/>
        </p:nvSpPr>
        <p:spPr>
          <a:xfrm flipV="1">
            <a:off x="2374193" y="3506184"/>
            <a:ext cx="1317554" cy="1729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361186" y="3793703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480917" y="3689439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997843" y="2865064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Выгнутая вверх стрелка 62"/>
          <p:cNvSpPr/>
          <p:nvPr/>
        </p:nvSpPr>
        <p:spPr>
          <a:xfrm flipV="1">
            <a:off x="2330557" y="4345425"/>
            <a:ext cx="1560984" cy="1729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Выгнутая вверх стрелка 63"/>
          <p:cNvSpPr/>
          <p:nvPr/>
        </p:nvSpPr>
        <p:spPr>
          <a:xfrm flipV="1">
            <a:off x="3032969" y="4388788"/>
            <a:ext cx="858572" cy="1729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16637" y="2292449"/>
            <a:ext cx="4903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   )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  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     )        =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238654" y="2402468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4168804" y="3216600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2214966" y="4153019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3359236" y="3236486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361391" y="3216600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5734267" y="2396814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2867652" y="2396814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4560022" y="2396814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009554" y="3216600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4114656" y="2272678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Выгнутая вверх стрелка 128"/>
          <p:cNvSpPr/>
          <p:nvPr/>
        </p:nvSpPr>
        <p:spPr>
          <a:xfrm flipV="1">
            <a:off x="3024221" y="4607522"/>
            <a:ext cx="949232" cy="2207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30" name="Объект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91404"/>
              </p:ext>
            </p:extLst>
          </p:nvPr>
        </p:nvGraphicFramePr>
        <p:xfrm>
          <a:off x="4902463" y="424557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5" name="Формула" r:id="rId14" imgW="114120" imgH="114120" progId="Equation.3">
                  <p:embed/>
                </p:oleObj>
              </mc:Choice>
              <mc:Fallback>
                <p:oleObj name="Формула" r:id="rId14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463" y="424557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Объект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51635"/>
              </p:ext>
            </p:extLst>
          </p:nvPr>
        </p:nvGraphicFramePr>
        <p:xfrm>
          <a:off x="5504036" y="254651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6" name="Формула" r:id="rId15" imgW="114120" imgH="114120" progId="Equation.3">
                  <p:embed/>
                </p:oleObj>
              </mc:Choice>
              <mc:Fallback>
                <p:oleObj name="Формула" r:id="rId15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036" y="254651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Объект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067377"/>
              </p:ext>
            </p:extLst>
          </p:nvPr>
        </p:nvGraphicFramePr>
        <p:xfrm>
          <a:off x="4405439" y="255217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7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439" y="255217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Объект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30922"/>
              </p:ext>
            </p:extLst>
          </p:nvPr>
        </p:nvGraphicFramePr>
        <p:xfrm>
          <a:off x="4568395" y="336630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395" y="336630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Объект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676803"/>
              </p:ext>
            </p:extLst>
          </p:nvPr>
        </p:nvGraphicFramePr>
        <p:xfrm>
          <a:off x="5819762" y="338618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62" y="338618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Объект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407339"/>
              </p:ext>
            </p:extLst>
          </p:nvPr>
        </p:nvGraphicFramePr>
        <p:xfrm>
          <a:off x="3501881" y="254651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881" y="254651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Объект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735423"/>
              </p:ext>
            </p:extLst>
          </p:nvPr>
        </p:nvGraphicFramePr>
        <p:xfrm>
          <a:off x="5876912" y="424557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" name="Формула" r:id="rId20" imgW="114102" imgH="114102" progId="Equation.3">
                  <p:embed/>
                </p:oleObj>
              </mc:Choice>
              <mc:Fallback>
                <p:oleObj name="Формула" r:id="rId2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12" y="424557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Объект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311934"/>
              </p:ext>
            </p:extLst>
          </p:nvPr>
        </p:nvGraphicFramePr>
        <p:xfrm>
          <a:off x="3531227" y="424557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2" name="Формула" r:id="rId21" imgW="114102" imgH="114102" progId="Equation.3">
                  <p:embed/>
                </p:oleObj>
              </mc:Choice>
              <mc:Fallback>
                <p:oleObj name="Формула" r:id="rId2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1227" y="424557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Объект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544161"/>
              </p:ext>
            </p:extLst>
          </p:nvPr>
        </p:nvGraphicFramePr>
        <p:xfrm>
          <a:off x="3250003" y="3396400"/>
          <a:ext cx="93876" cy="93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Формула" r:id="rId22" imgW="114102" imgH="114102" progId="Equation.3">
                  <p:embed/>
                </p:oleObj>
              </mc:Choice>
              <mc:Fallback>
                <p:oleObj name="Формула" r:id="rId2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003" y="3396400"/>
                        <a:ext cx="93876" cy="938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Овал 138"/>
          <p:cNvSpPr/>
          <p:nvPr/>
        </p:nvSpPr>
        <p:spPr>
          <a:xfrm>
            <a:off x="5283491" y="2272678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/>
          <p:cNvSpPr txBox="1"/>
          <p:nvPr/>
        </p:nvSpPr>
        <p:spPr>
          <a:xfrm>
            <a:off x="2866727" y="2345592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663682" y="2329765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6009554" y="4132922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3715065" y="4132922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2897350" y="4153019"/>
            <a:ext cx="399591" cy="41370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Выгнутая вверх стрелка 144"/>
          <p:cNvSpPr/>
          <p:nvPr/>
        </p:nvSpPr>
        <p:spPr>
          <a:xfrm flipV="1">
            <a:off x="2428143" y="4607522"/>
            <a:ext cx="1486717" cy="2479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6" name="Выгнутая вверх стрелка 145"/>
          <p:cNvSpPr/>
          <p:nvPr/>
        </p:nvSpPr>
        <p:spPr>
          <a:xfrm flipV="1">
            <a:off x="2972836" y="3636906"/>
            <a:ext cx="651413" cy="261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7" name="Выгнутая вверх стрелка 146"/>
          <p:cNvSpPr/>
          <p:nvPr/>
        </p:nvSpPr>
        <p:spPr>
          <a:xfrm flipV="1">
            <a:off x="2270831" y="3650190"/>
            <a:ext cx="1302827" cy="2479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8" name="Выгнутая вверх стрелка 147"/>
          <p:cNvSpPr/>
          <p:nvPr/>
        </p:nvSpPr>
        <p:spPr>
          <a:xfrm flipV="1">
            <a:off x="3040864" y="2836911"/>
            <a:ext cx="717963" cy="18454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9" name="Выгнутая вверх стрелка 148"/>
          <p:cNvSpPr/>
          <p:nvPr/>
        </p:nvSpPr>
        <p:spPr>
          <a:xfrm flipV="1">
            <a:off x="2403283" y="2816172"/>
            <a:ext cx="1302827" cy="2479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4016679" y="3064641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4479191" y="3998797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5571345" y="3993152"/>
            <a:ext cx="954981" cy="637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5284218" y="3064138"/>
            <a:ext cx="1182536" cy="7033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TextBox 153"/>
          <p:cNvSpPr txBox="1"/>
          <p:nvPr/>
        </p:nvSpPr>
        <p:spPr>
          <a:xfrm>
            <a:off x="2214041" y="2342056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715065" y="4078164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990812" y="3178816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81241" y="3152503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556738" y="2308102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905078" y="4107327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02536" y="4112972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357770" y="3154224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114656" y="3161842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969743" y="4023406"/>
            <a:ext cx="80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8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7" fill="hold">
                      <p:stCondLst>
                        <p:cond delay="indefinite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3" grpId="0" animBg="1"/>
      <p:bldP spid="3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/>
      <p:bldP spid="48" grpId="1"/>
      <p:bldP spid="49" grpId="0"/>
      <p:bldP spid="49" grpId="1"/>
      <p:bldP spid="50" grpId="0"/>
      <p:bldP spid="50" grpId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118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9" grpId="0" animBg="1"/>
      <p:bldP spid="139" grpId="1" animBg="1"/>
      <p:bldP spid="140" grpId="0"/>
      <p:bldP spid="141" grpId="0"/>
      <p:bldP spid="142" grpId="0" animBg="1"/>
      <p:bldP spid="143" grpId="0" animBg="1"/>
      <p:bldP spid="144" grpId="0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/>
          <p:nvPr/>
        </p:nvPicPr>
        <p:blipFill rotWithShape="1">
          <a:blip r:embed="rId3" cstate="print"/>
          <a:srcRect l="5400" t="43152" r="7127" b="46844"/>
          <a:stretch/>
        </p:blipFill>
        <p:spPr bwMode="auto">
          <a:xfrm>
            <a:off x="755576" y="359162"/>
            <a:ext cx="6912768" cy="1602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Рисунок 50"/>
          <p:cNvPicPr/>
          <p:nvPr/>
        </p:nvPicPr>
        <p:blipFill rotWithShape="1">
          <a:blip r:embed="rId3" cstate="print"/>
          <a:srcRect l="5400" t="51714" r="80462" b="33145"/>
          <a:stretch/>
        </p:blipFill>
        <p:spPr bwMode="auto">
          <a:xfrm>
            <a:off x="411864" y="1624260"/>
            <a:ext cx="1499537" cy="1941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2483768" y="2180505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24128" y="3042279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1" name="Объект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834105"/>
              </p:ext>
            </p:extLst>
          </p:nvPr>
        </p:nvGraphicFramePr>
        <p:xfrm>
          <a:off x="3599892" y="241060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Формула" r:id="rId4" imgW="114102" imgH="114102" progId="Equation.3">
                  <p:embed/>
                </p:oleObj>
              </mc:Choice>
              <mc:Fallback>
                <p:oleObj name="Формула" r:id="rId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892" y="241060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Объект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472608"/>
              </p:ext>
            </p:extLst>
          </p:nvPr>
        </p:nvGraphicFramePr>
        <p:xfrm>
          <a:off x="6228184" y="324673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3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24673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Объект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54649"/>
              </p:ext>
            </p:extLst>
          </p:nvPr>
        </p:nvGraphicFramePr>
        <p:xfrm>
          <a:off x="3779912" y="413879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13879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Объект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147147"/>
              </p:ext>
            </p:extLst>
          </p:nvPr>
        </p:nvGraphicFramePr>
        <p:xfrm>
          <a:off x="3606323" y="324673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5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323" y="324673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2800204" y="1804922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00204" y="2749285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97544" y="3572464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422939" y="3896081"/>
            <a:ext cx="1873122" cy="5465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675884" y="5265150"/>
            <a:ext cx="139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   4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Объект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40278"/>
              </p:ext>
            </p:extLst>
          </p:nvPr>
        </p:nvGraphicFramePr>
        <p:xfrm>
          <a:off x="1229885" y="546460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6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885" y="546460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Объект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11525"/>
              </p:ext>
            </p:extLst>
          </p:nvPr>
        </p:nvGraphicFramePr>
        <p:xfrm>
          <a:off x="5459566" y="548042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7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566" y="548042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Объект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93649"/>
              </p:ext>
            </p:extLst>
          </p:nvPr>
        </p:nvGraphicFramePr>
        <p:xfrm>
          <a:off x="4384630" y="546460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8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30" y="546460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Объект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903947"/>
              </p:ext>
            </p:extLst>
          </p:nvPr>
        </p:nvGraphicFramePr>
        <p:xfrm>
          <a:off x="3196479" y="543151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479" y="543151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1911401" y="5257829"/>
            <a:ext cx="172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0 + 6 )  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072315" y="5272724"/>
            <a:ext cx="8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6    4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33880" y="5257829"/>
            <a:ext cx="109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1 0    4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37047" y="5272725"/>
            <a:ext cx="39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Выгнутая вверх стрелка 97"/>
          <p:cNvSpPr/>
          <p:nvPr/>
        </p:nvSpPr>
        <p:spPr>
          <a:xfrm flipV="1">
            <a:off x="2274774" y="5665330"/>
            <a:ext cx="1100594" cy="1083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9" name="Выгнутая вверх стрелка 98"/>
          <p:cNvSpPr/>
          <p:nvPr/>
        </p:nvSpPr>
        <p:spPr>
          <a:xfrm flipV="1">
            <a:off x="2850811" y="5600422"/>
            <a:ext cx="570717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763163" y="5257826"/>
            <a:ext cx="39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481218" y="5257828"/>
            <a:ext cx="4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01133" y="5257829"/>
            <a:ext cx="35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049385" y="5257827"/>
            <a:ext cx="165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 + 2 4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24328" y="5257825"/>
            <a:ext cx="60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21015" y="2180504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+ 7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+ 12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61375" y="304227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7" name="Объект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63934"/>
              </p:ext>
            </p:extLst>
          </p:nvPr>
        </p:nvGraphicFramePr>
        <p:xfrm>
          <a:off x="3624820" y="241060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820" y="241060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Объект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56586"/>
              </p:ext>
            </p:extLst>
          </p:nvPr>
        </p:nvGraphicFramePr>
        <p:xfrm>
          <a:off x="6065431" y="324673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1" name="Формула" r:id="rId15" imgW="114102" imgH="114102" progId="Equation.3">
                  <p:embed/>
                </p:oleObj>
              </mc:Choice>
              <mc:Fallback>
                <p:oleObj name="Формула" r:id="rId1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431" y="324673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Объект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639926"/>
              </p:ext>
            </p:extLst>
          </p:nvPr>
        </p:nvGraphicFramePr>
        <p:xfrm>
          <a:off x="3753660" y="415177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2" name="Формула" r:id="rId16" imgW="114102" imgH="114102" progId="Equation.3">
                  <p:embed/>
                </p:oleObj>
              </mc:Choice>
              <mc:Fallback>
                <p:oleObj name="Формула" r:id="rId1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3660" y="415177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Объект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05713"/>
              </p:ext>
            </p:extLst>
          </p:nvPr>
        </p:nvGraphicFramePr>
        <p:xfrm>
          <a:off x="3671127" y="324673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3" name="Формула" r:id="rId17" imgW="114102" imgH="114102" progId="Equation.3">
                  <p:embed/>
                </p:oleObj>
              </mc:Choice>
              <mc:Fallback>
                <p:oleObj name="Формула" r:id="rId1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127" y="324673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2637451" y="1804921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637451" y="2749284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834791" y="3572463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2356562" y="3896080"/>
            <a:ext cx="1873122" cy="5465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/>
          <p:cNvSpPr txBox="1"/>
          <p:nvPr/>
        </p:nvSpPr>
        <p:spPr>
          <a:xfrm>
            <a:off x="560285" y="5265149"/>
            <a:ext cx="139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6" name="Объект 1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60212"/>
              </p:ext>
            </p:extLst>
          </p:nvPr>
        </p:nvGraphicFramePr>
        <p:xfrm>
          <a:off x="1067132" y="546460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" name="Формула" r:id="rId18" imgW="114102" imgH="114102" progId="Equation.3">
                  <p:embed/>
                </p:oleObj>
              </mc:Choice>
              <mc:Fallback>
                <p:oleObj name="Формула" r:id="rId1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132" y="546460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" name="Объект 1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258695"/>
              </p:ext>
            </p:extLst>
          </p:nvPr>
        </p:nvGraphicFramePr>
        <p:xfrm>
          <a:off x="5296813" y="548041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5" name="Формула" r:id="rId19" imgW="114102" imgH="114102" progId="Equation.3">
                  <p:embed/>
                </p:oleObj>
              </mc:Choice>
              <mc:Fallback>
                <p:oleObj name="Формула" r:id="rId1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813" y="548041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" name="Объект 1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68530"/>
              </p:ext>
            </p:extLst>
          </p:nvPr>
        </p:nvGraphicFramePr>
        <p:xfrm>
          <a:off x="4221877" y="5464604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6" name="Формула" r:id="rId20" imgW="114102" imgH="114102" progId="Equation.3">
                  <p:embed/>
                </p:oleObj>
              </mc:Choice>
              <mc:Fallback>
                <p:oleObj name="Формула" r:id="rId20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877" y="5464604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" name="Объект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989573"/>
              </p:ext>
            </p:extLst>
          </p:nvPr>
        </p:nvGraphicFramePr>
        <p:xfrm>
          <a:off x="3033726" y="543151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7" name="Формула" r:id="rId21" imgW="114102" imgH="114102" progId="Equation.3">
                  <p:embed/>
                </p:oleObj>
              </mc:Choice>
              <mc:Fallback>
                <p:oleObj name="Формула" r:id="rId21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26" y="543151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1748648" y="5257828"/>
            <a:ext cx="172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 0 + 3 )   7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909562" y="5272723"/>
            <a:ext cx="8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671127" y="5257828"/>
            <a:ext cx="109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0    7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474294" y="5272724"/>
            <a:ext cx="39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Выгнутая вверх стрелка 173"/>
          <p:cNvSpPr/>
          <p:nvPr/>
        </p:nvSpPr>
        <p:spPr>
          <a:xfrm flipV="1">
            <a:off x="2112021" y="5665329"/>
            <a:ext cx="1100594" cy="1083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5" name="Выгнутая вверх стрелка 174"/>
          <p:cNvSpPr/>
          <p:nvPr/>
        </p:nvSpPr>
        <p:spPr>
          <a:xfrm flipV="1">
            <a:off x="2688058" y="5600421"/>
            <a:ext cx="570717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600410" y="5257825"/>
            <a:ext cx="39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318465" y="5257827"/>
            <a:ext cx="4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638380" y="5257828"/>
            <a:ext cx="35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886631" y="5257826"/>
            <a:ext cx="183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 0 + 2 1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623038" y="5272682"/>
            <a:ext cx="89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422939" y="2195817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663299" y="305759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3" name="Объект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728160"/>
              </p:ext>
            </p:extLst>
          </p:nvPr>
        </p:nvGraphicFramePr>
        <p:xfrm>
          <a:off x="3571999" y="242591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8" name="Формула" r:id="rId22" imgW="114102" imgH="114102" progId="Equation.3">
                  <p:embed/>
                </p:oleObj>
              </mc:Choice>
              <mc:Fallback>
                <p:oleObj name="Формула" r:id="rId22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999" y="242591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Объект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595971"/>
              </p:ext>
            </p:extLst>
          </p:nvPr>
        </p:nvGraphicFramePr>
        <p:xfrm>
          <a:off x="6167355" y="326205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9" name="Формула" r:id="rId23" imgW="114102" imgH="114102" progId="Equation.3">
                  <p:embed/>
                </p:oleObj>
              </mc:Choice>
              <mc:Fallback>
                <p:oleObj name="Формула" r:id="rId23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355" y="326205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Объект 1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506774"/>
              </p:ext>
            </p:extLst>
          </p:nvPr>
        </p:nvGraphicFramePr>
        <p:xfrm>
          <a:off x="3562016" y="412749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0" name="Формула" r:id="rId24" imgW="114102" imgH="114102" progId="Equation.3">
                  <p:embed/>
                </p:oleObj>
              </mc:Choice>
              <mc:Fallback>
                <p:oleObj name="Формула" r:id="rId24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016" y="412749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Объект 1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575339"/>
              </p:ext>
            </p:extLst>
          </p:nvPr>
        </p:nvGraphicFramePr>
        <p:xfrm>
          <a:off x="3773051" y="3262051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1" name="Формула" r:id="rId25" imgW="114102" imgH="114102" progId="Equation.3">
                  <p:embed/>
                </p:oleObj>
              </mc:Choice>
              <mc:Fallback>
                <p:oleObj name="Формула" r:id="rId25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051" y="3262051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TextBox 186"/>
          <p:cNvSpPr txBox="1"/>
          <p:nvPr/>
        </p:nvSpPr>
        <p:spPr>
          <a:xfrm>
            <a:off x="2739375" y="1820234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739375" y="2764597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36715" y="3587776"/>
            <a:ext cx="559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2458486" y="3911393"/>
            <a:ext cx="1873122" cy="5465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TextBox 190"/>
          <p:cNvSpPr txBox="1"/>
          <p:nvPr/>
        </p:nvSpPr>
        <p:spPr>
          <a:xfrm>
            <a:off x="662209" y="5280462"/>
            <a:ext cx="139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  5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2" name="Объект 1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675280"/>
              </p:ext>
            </p:extLst>
          </p:nvPr>
        </p:nvGraphicFramePr>
        <p:xfrm>
          <a:off x="1169056" y="547991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Формула" r:id="rId26" imgW="114102" imgH="114102" progId="Equation.3">
                  <p:embed/>
                </p:oleObj>
              </mc:Choice>
              <mc:Fallback>
                <p:oleObj name="Формула" r:id="rId26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056" y="547991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Объект 1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709"/>
              </p:ext>
            </p:extLst>
          </p:nvPr>
        </p:nvGraphicFramePr>
        <p:xfrm>
          <a:off x="5398737" y="5495732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Формула" r:id="rId27" imgW="114102" imgH="114102" progId="Equation.3">
                  <p:embed/>
                </p:oleObj>
              </mc:Choice>
              <mc:Fallback>
                <p:oleObj name="Формула" r:id="rId27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737" y="5495732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Объект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860962"/>
              </p:ext>
            </p:extLst>
          </p:nvPr>
        </p:nvGraphicFramePr>
        <p:xfrm>
          <a:off x="4323801" y="5479917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Формула" r:id="rId28" imgW="114102" imgH="114102" progId="Equation.3">
                  <p:embed/>
                </p:oleObj>
              </mc:Choice>
              <mc:Fallback>
                <p:oleObj name="Формула" r:id="rId28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801" y="5479917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" name="Объект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736524"/>
              </p:ext>
            </p:extLst>
          </p:nvPr>
        </p:nvGraphicFramePr>
        <p:xfrm>
          <a:off x="3135650" y="5446823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Формула" r:id="rId29" imgW="114102" imgH="114102" progId="Equation.3">
                  <p:embed/>
                </p:oleObj>
              </mc:Choice>
              <mc:Fallback>
                <p:oleObj name="Формула" r:id="rId29" imgW="114102" imgH="1141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650" y="5446823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TextBox 195"/>
          <p:cNvSpPr txBox="1"/>
          <p:nvPr/>
        </p:nvSpPr>
        <p:spPr>
          <a:xfrm>
            <a:off x="1850572" y="5273141"/>
            <a:ext cx="172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0 + 4 )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011486" y="5288036"/>
            <a:ext cx="8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3773051" y="5273141"/>
            <a:ext cx="109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 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576218" y="5288037"/>
            <a:ext cx="39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Выгнутая вверх стрелка 199"/>
          <p:cNvSpPr/>
          <p:nvPr/>
        </p:nvSpPr>
        <p:spPr>
          <a:xfrm flipV="1">
            <a:off x="2213945" y="5680642"/>
            <a:ext cx="1100594" cy="1083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1" name="Выгнутая вверх стрелка 200"/>
          <p:cNvSpPr/>
          <p:nvPr/>
        </p:nvSpPr>
        <p:spPr>
          <a:xfrm flipV="1">
            <a:off x="2789982" y="5615734"/>
            <a:ext cx="570717" cy="1298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5702334" y="5273138"/>
            <a:ext cx="39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420389" y="5273140"/>
            <a:ext cx="4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4740304" y="5273141"/>
            <a:ext cx="35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988555" y="5273139"/>
            <a:ext cx="1736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0 + 2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607515" y="5273141"/>
            <a:ext cx="89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5" grpId="0"/>
      <p:bldP spid="85" grpId="1"/>
      <p:bldP spid="85" grpId="2"/>
      <p:bldP spid="86" grpId="0"/>
      <p:bldP spid="86" grpId="1"/>
      <p:bldP spid="86" grpId="2"/>
      <p:bldP spid="87" grpId="0"/>
      <p:bldP spid="87" grpId="1"/>
      <p:bldP spid="87" grpId="2"/>
      <p:bldP spid="88" grpId="0" animBg="1"/>
      <p:bldP spid="88" grpId="1" animBg="1"/>
      <p:bldP spid="89" grpId="0"/>
      <p:bldP spid="89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 animBg="1"/>
      <p:bldP spid="98" grpId="1" animBg="1"/>
      <p:bldP spid="98" grpId="2" animBg="1"/>
      <p:bldP spid="99" grpId="0" animBg="1"/>
      <p:bldP spid="99" grpId="1" animBg="1"/>
      <p:bldP spid="99" grpId="2" animBg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11" grpId="0"/>
      <p:bldP spid="111" grpId="1"/>
      <p:bldP spid="111" grpId="2"/>
      <p:bldP spid="162" grpId="0"/>
      <p:bldP spid="162" grpId="1"/>
      <p:bldP spid="162" grpId="2"/>
      <p:bldP spid="163" grpId="0"/>
      <p:bldP spid="163" grpId="1"/>
      <p:bldP spid="163" grpId="2"/>
      <p:bldP spid="164" grpId="0" animBg="1"/>
      <p:bldP spid="164" grpId="1" animBg="1"/>
      <p:bldP spid="165" grpId="0"/>
      <p:bldP spid="165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 animBg="1"/>
      <p:bldP spid="174" grpId="1" animBg="1"/>
      <p:bldP spid="174" grpId="2" animBg="1"/>
      <p:bldP spid="175" grpId="0" animBg="1"/>
      <p:bldP spid="175" grpId="1" animBg="1"/>
      <p:bldP spid="175" grpId="2" animBg="1"/>
      <p:bldP spid="176" grpId="0"/>
      <p:bldP spid="176" grpId="1"/>
      <p:bldP spid="177" grpId="0"/>
      <p:bldP spid="177" grpId="1"/>
      <p:bldP spid="178" grpId="0"/>
      <p:bldP spid="178" grpId="1"/>
      <p:bldP spid="179" grpId="0"/>
      <p:bldP spid="179" grpId="1"/>
      <p:bldP spid="180" grpId="0"/>
      <p:bldP spid="180" grpId="1"/>
      <p:bldP spid="181" grpId="0"/>
      <p:bldP spid="182" grpId="0"/>
      <p:bldP spid="187" grpId="0"/>
      <p:bldP spid="187" grpId="1"/>
      <p:bldP spid="188" grpId="0"/>
      <p:bldP spid="188" grpId="1"/>
      <p:bldP spid="189" grpId="0"/>
      <p:bldP spid="189" grpId="1"/>
      <p:bldP spid="190" grpId="0" animBg="1"/>
      <p:bldP spid="191" grpId="0"/>
      <p:bldP spid="196" grpId="0"/>
      <p:bldP spid="197" grpId="0"/>
      <p:bldP spid="198" grpId="0"/>
      <p:bldP spid="199" grpId="0"/>
      <p:bldP spid="200" grpId="0" animBg="1"/>
      <p:bldP spid="200" grpId="1" animBg="1"/>
      <p:bldP spid="201" grpId="0" animBg="1"/>
      <p:bldP spid="201" grpId="1" animBg="1"/>
      <p:bldP spid="202" grpId="0"/>
      <p:bldP spid="203" grpId="0"/>
      <p:bldP spid="204" grpId="0"/>
      <p:bldP spid="205" grpId="0"/>
      <p:bldP spid="2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print"/>
          <a:srcRect l="8735" t="2629" r="37472" b="89132"/>
          <a:stretch/>
        </p:blipFill>
        <p:spPr bwMode="auto">
          <a:xfrm>
            <a:off x="1979712" y="260648"/>
            <a:ext cx="4248472" cy="1008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8500" t="28372" r="5025" b="46409"/>
          <a:stretch/>
        </p:blipFill>
        <p:spPr bwMode="auto">
          <a:xfrm>
            <a:off x="755576" y="1988840"/>
            <a:ext cx="7488832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7646" y="4220431"/>
            <a:ext cx="83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5865" y="284095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3388" y="33053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4822" y="473163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7952" y="282075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flipV="1">
            <a:off x="1154115" y="3199821"/>
            <a:ext cx="900100" cy="12413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flipV="1">
            <a:off x="1584317" y="3194018"/>
            <a:ext cx="540253" cy="12993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flipV="1">
            <a:off x="1074547" y="5128333"/>
            <a:ext cx="979458" cy="1310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V="1">
            <a:off x="1383390" y="3682563"/>
            <a:ext cx="456919" cy="900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flipV="1">
            <a:off x="1597296" y="4147586"/>
            <a:ext cx="456919" cy="1368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flipV="1">
            <a:off x="1436854" y="4623877"/>
            <a:ext cx="456919" cy="1465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flipV="1">
            <a:off x="1611849" y="5118592"/>
            <a:ext cx="456919" cy="1505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flipV="1">
            <a:off x="972701" y="3676218"/>
            <a:ext cx="865309" cy="119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V="1">
            <a:off x="1074547" y="4149869"/>
            <a:ext cx="936030" cy="1411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V="1">
            <a:off x="1003665" y="4637519"/>
            <a:ext cx="853121" cy="1259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4215" y="281752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7733" y="330261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7282" y="379573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7733" y="423882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77282" y="470708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14360"/>
              </p:ext>
            </p:extLst>
          </p:nvPr>
        </p:nvGraphicFramePr>
        <p:xfrm>
          <a:off x="3674956" y="490532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Формула" r:id="rId4" imgW="114102" imgH="114102" progId="Equation.3">
                  <p:embed/>
                </p:oleObj>
              </mc:Choice>
              <mc:Fallback>
                <p:oleObj name="Формула" r:id="rId4" imgW="114102" imgH="114102" progId="Equation.3">
                  <p:embed/>
                  <p:pic>
                    <p:nvPicPr>
                      <p:cNvPr id="0" name="Объект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4956" y="490532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0472"/>
              </p:ext>
            </p:extLst>
          </p:nvPr>
        </p:nvGraphicFramePr>
        <p:xfrm>
          <a:off x="3230856" y="442224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Формула" r:id="rId6" imgW="114102" imgH="114102" progId="Equation.3">
                  <p:embed/>
                </p:oleObj>
              </mc:Choice>
              <mc:Fallback>
                <p:oleObj name="Формула" r:id="rId6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856" y="442224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39946"/>
              </p:ext>
            </p:extLst>
          </p:nvPr>
        </p:nvGraphicFramePr>
        <p:xfrm>
          <a:off x="2367811" y="441156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Формула" r:id="rId7" imgW="114102" imgH="114102" progId="Equation.3">
                  <p:embed/>
                </p:oleObj>
              </mc:Choice>
              <mc:Fallback>
                <p:oleObj name="Формула" r:id="rId7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811" y="441156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482014"/>
              </p:ext>
            </p:extLst>
          </p:nvPr>
        </p:nvGraphicFramePr>
        <p:xfrm>
          <a:off x="2839088" y="396942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6" name="Формула" r:id="rId8" imgW="114102" imgH="114102" progId="Equation.3">
                  <p:embed/>
                </p:oleObj>
              </mc:Choice>
              <mc:Fallback>
                <p:oleObj name="Формула" r:id="rId8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088" y="396942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90562"/>
              </p:ext>
            </p:extLst>
          </p:nvPr>
        </p:nvGraphicFramePr>
        <p:xfrm>
          <a:off x="3677698" y="394625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7" name="Формула" r:id="rId9" imgW="114102" imgH="114102" progId="Equation.3">
                  <p:embed/>
                </p:oleObj>
              </mc:Choice>
              <mc:Fallback>
                <p:oleObj name="Формула" r:id="rId9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698" y="394625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082916"/>
              </p:ext>
            </p:extLst>
          </p:nvPr>
        </p:nvGraphicFramePr>
        <p:xfrm>
          <a:off x="3258835" y="3478986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" name="Формула" r:id="rId10" imgW="114102" imgH="114102" progId="Equation.3">
                  <p:embed/>
                </p:oleObj>
              </mc:Choice>
              <mc:Fallback>
                <p:oleObj name="Формула" r:id="rId10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835" y="3478986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61151"/>
              </p:ext>
            </p:extLst>
          </p:nvPr>
        </p:nvGraphicFramePr>
        <p:xfrm>
          <a:off x="2403786" y="3494929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9" name="Формула" r:id="rId11" imgW="114102" imgH="114102" progId="Equation.3">
                  <p:embed/>
                </p:oleObj>
              </mc:Choice>
              <mc:Fallback>
                <p:oleObj name="Формула" r:id="rId11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786" y="3494929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948790"/>
              </p:ext>
            </p:extLst>
          </p:nvPr>
        </p:nvGraphicFramePr>
        <p:xfrm>
          <a:off x="3671617" y="2994438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0" name="Формула" r:id="rId12" imgW="114102" imgH="114102" progId="Equation.3">
                  <p:embed/>
                </p:oleObj>
              </mc:Choice>
              <mc:Fallback>
                <p:oleObj name="Формула" r:id="rId12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617" y="2994438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33901"/>
              </p:ext>
            </p:extLst>
          </p:nvPr>
        </p:nvGraphicFramePr>
        <p:xfrm>
          <a:off x="2778928" y="3014635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1" name="Формула" r:id="rId13" imgW="114102" imgH="114102" progId="Equation.3">
                  <p:embed/>
                </p:oleObj>
              </mc:Choice>
              <mc:Fallback>
                <p:oleObj name="Формула" r:id="rId13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928" y="3014635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959932" y="282075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30940" y="33053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40340" y="380230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30940" y="423549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50274" y="2840952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26312" y="281752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81179" y="421599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89920" y="376976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02206" y="330530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77282" y="3305304"/>
            <a:ext cx="809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50804" y="2840953"/>
            <a:ext cx="200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 0 + 3 6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8144" y="2829244"/>
            <a:ext cx="10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2 1 6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67902" y="330530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 + 4 8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29629" y="331090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46178" y="3310908"/>
            <a:ext cx="65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77282" y="4215994"/>
            <a:ext cx="768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97832" y="377257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77952" y="3777555"/>
            <a:ext cx="82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6312" y="377003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50804" y="3784596"/>
            <a:ext cx="186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6 0 + 1 2 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36437" y="3754329"/>
            <a:ext cx="10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43352" y="423549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65257" y="4215993"/>
            <a:ext cx="186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5 + 2 0=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49006" y="4220430"/>
            <a:ext cx="66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5 5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5135" y="473163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1" name="Объект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109786"/>
              </p:ext>
            </p:extLst>
          </p:nvPr>
        </p:nvGraphicFramePr>
        <p:xfrm>
          <a:off x="2825195" y="4905320"/>
          <a:ext cx="1143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Формула" r:id="rId14" imgW="114102" imgH="114102" progId="Equation.3">
                  <p:embed/>
                </p:oleObj>
              </mc:Choice>
              <mc:Fallback>
                <p:oleObj name="Формула" r:id="rId14" imgW="114102" imgH="114102" progId="Equation.3">
                  <p:embed/>
                  <p:pic>
                    <p:nvPicPr>
                      <p:cNvPr id="0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195" y="4905320"/>
                        <a:ext cx="114300" cy="11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1229139" y="471108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14537" y="4731637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62668" y="476538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16067" y="4732182"/>
            <a:ext cx="165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0 + 1 2 =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07318" y="4732182"/>
            <a:ext cx="66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7 2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1716</Words>
  <Application>Microsoft Office PowerPoint</Application>
  <PresentationFormat>Экран (4:3)</PresentationFormat>
  <Paragraphs>654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Lilia</dc:creator>
  <cp:lastModifiedBy>Lilia</cp:lastModifiedBy>
  <cp:revision>138</cp:revision>
  <dcterms:created xsi:type="dcterms:W3CDTF">2014-12-20T14:11:01Z</dcterms:created>
  <dcterms:modified xsi:type="dcterms:W3CDTF">2014-12-25T18:50:15Z</dcterms:modified>
</cp:coreProperties>
</file>