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80" r:id="rId3"/>
    <p:sldId id="281" r:id="rId4"/>
    <p:sldId id="282" r:id="rId5"/>
    <p:sldId id="295" r:id="rId6"/>
    <p:sldId id="283" r:id="rId7"/>
    <p:sldId id="284" r:id="rId8"/>
    <p:sldId id="285" r:id="rId9"/>
    <p:sldId id="286" r:id="rId10"/>
    <p:sldId id="273" r:id="rId11"/>
    <p:sldId id="258" r:id="rId12"/>
    <p:sldId id="259" r:id="rId13"/>
    <p:sldId id="275" r:id="rId14"/>
    <p:sldId id="260" r:id="rId15"/>
    <p:sldId id="261" r:id="rId16"/>
    <p:sldId id="276" r:id="rId17"/>
    <p:sldId id="262" r:id="rId18"/>
    <p:sldId id="263" r:id="rId19"/>
    <p:sldId id="264" r:id="rId20"/>
    <p:sldId id="279" r:id="rId21"/>
    <p:sldId id="288" r:id="rId22"/>
    <p:sldId id="289" r:id="rId23"/>
    <p:sldId id="265" r:id="rId24"/>
    <p:sldId id="291" r:id="rId25"/>
    <p:sldId id="267" r:id="rId26"/>
    <p:sldId id="294" r:id="rId27"/>
    <p:sldId id="274" r:id="rId28"/>
    <p:sldId id="268" r:id="rId29"/>
    <p:sldId id="269" r:id="rId30"/>
    <p:sldId id="290" r:id="rId31"/>
    <p:sldId id="270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7.wmf"/><Relationship Id="rId7" Type="http://schemas.openxmlformats.org/officeDocument/2006/relationships/image" Target="../media/image40.wmf"/><Relationship Id="rId2" Type="http://schemas.openxmlformats.org/officeDocument/2006/relationships/image" Target="../media/image6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13.wmf"/><Relationship Id="rId4" Type="http://schemas.openxmlformats.org/officeDocument/2006/relationships/image" Target="../media/image38.wmf"/><Relationship Id="rId9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13.wmf"/><Relationship Id="rId1" Type="http://schemas.openxmlformats.org/officeDocument/2006/relationships/image" Target="../media/image59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13.wmf"/><Relationship Id="rId1" Type="http://schemas.openxmlformats.org/officeDocument/2006/relationships/image" Target="../media/image63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0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17" Type="http://schemas.openxmlformats.org/officeDocument/2006/relationships/image" Target="../media/image81.wmf"/><Relationship Id="rId2" Type="http://schemas.openxmlformats.org/officeDocument/2006/relationships/image" Target="../media/image13.wmf"/><Relationship Id="rId16" Type="http://schemas.openxmlformats.org/officeDocument/2006/relationships/image" Target="../media/image80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6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image" Target="../media/image6.wmf"/><Relationship Id="rId1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7E6F-EFB8-4609-B2AC-6DE2B3BD5797}" type="datetimeFigureOut">
              <a:rPr lang="uk-UA" smtClean="0"/>
              <a:t>04.12.2014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76E4-AA56-43A1-990F-1627B1A035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4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2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3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1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0.jpeg"/><Relationship Id="rId21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3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19" Type="http://schemas.openxmlformats.org/officeDocument/2006/relationships/image" Target="../media/image18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6.jpeg"/><Relationship Id="rId10" Type="http://schemas.openxmlformats.org/officeDocument/2006/relationships/image" Target="../media/image6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0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33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5.jpe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4.jpe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41.wmf"/><Relationship Id="rId3" Type="http://schemas.openxmlformats.org/officeDocument/2006/relationships/image" Target="../media/image43.jpeg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3.bin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36.wmf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55.bin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58.jpg"/><Relationship Id="rId3" Type="http://schemas.openxmlformats.org/officeDocument/2006/relationships/image" Target="../media/image55.jpeg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3.wmf"/><Relationship Id="rId17" Type="http://schemas.openxmlformats.org/officeDocument/2006/relationships/image" Target="../media/image57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jpe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52.wmf"/><Relationship Id="rId4" Type="http://schemas.openxmlformats.org/officeDocument/2006/relationships/image" Target="../media/image56.jpe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7.bin"/><Relationship Id="rId3" Type="http://schemas.openxmlformats.org/officeDocument/2006/relationships/image" Target="../media/image50.emf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60.wmf"/><Relationship Id="rId4" Type="http://schemas.openxmlformats.org/officeDocument/2006/relationships/image" Target="../media/image45.jpg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7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62.jpe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65.jpe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60.wmf"/><Relationship Id="rId5" Type="http://schemas.openxmlformats.org/officeDocument/2006/relationships/image" Target="../media/image67.jpeg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35.jpeg"/><Relationship Id="rId4" Type="http://schemas.openxmlformats.org/officeDocument/2006/relationships/image" Target="../media/image66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88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6.bin"/><Relationship Id="rId39" Type="http://schemas.openxmlformats.org/officeDocument/2006/relationships/oleObject" Target="../embeddings/oleObject116.bin"/><Relationship Id="rId21" Type="http://schemas.openxmlformats.org/officeDocument/2006/relationships/oleObject" Target="../embeddings/oleObject103.bin"/><Relationship Id="rId34" Type="http://schemas.openxmlformats.org/officeDocument/2006/relationships/oleObject" Target="../embeddings/oleObject112.bin"/><Relationship Id="rId42" Type="http://schemas.openxmlformats.org/officeDocument/2006/relationships/oleObject" Target="../embeddings/oleObject118.bin"/><Relationship Id="rId47" Type="http://schemas.openxmlformats.org/officeDocument/2006/relationships/oleObject" Target="../embeddings/oleObject122.bin"/><Relationship Id="rId50" Type="http://schemas.openxmlformats.org/officeDocument/2006/relationships/image" Target="../media/image6.wmf"/><Relationship Id="rId55" Type="http://schemas.openxmlformats.org/officeDocument/2006/relationships/image" Target="../media/image8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5.bin"/><Relationship Id="rId33" Type="http://schemas.openxmlformats.org/officeDocument/2006/relationships/oleObject" Target="../embeddings/oleObject111.bin"/><Relationship Id="rId38" Type="http://schemas.openxmlformats.org/officeDocument/2006/relationships/oleObject" Target="../embeddings/oleObject115.bin"/><Relationship Id="rId46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2.bin"/><Relationship Id="rId29" Type="http://schemas.openxmlformats.org/officeDocument/2006/relationships/oleObject" Target="../embeddings/oleObject108.bin"/><Relationship Id="rId41" Type="http://schemas.openxmlformats.org/officeDocument/2006/relationships/oleObject" Target="../embeddings/oleObject117.bin"/><Relationship Id="rId54" Type="http://schemas.openxmlformats.org/officeDocument/2006/relationships/oleObject" Target="../embeddings/oleObject12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69.wmf"/><Relationship Id="rId24" Type="http://schemas.openxmlformats.org/officeDocument/2006/relationships/image" Target="../media/image73.wmf"/><Relationship Id="rId32" Type="http://schemas.openxmlformats.org/officeDocument/2006/relationships/oleObject" Target="../embeddings/oleObject110.bin"/><Relationship Id="rId37" Type="http://schemas.openxmlformats.org/officeDocument/2006/relationships/oleObject" Target="../embeddings/oleObject114.bin"/><Relationship Id="rId40" Type="http://schemas.openxmlformats.org/officeDocument/2006/relationships/image" Target="../media/image77.wmf"/><Relationship Id="rId45" Type="http://schemas.openxmlformats.org/officeDocument/2006/relationships/oleObject" Target="../embeddings/oleObject120.bin"/><Relationship Id="rId53" Type="http://schemas.openxmlformats.org/officeDocument/2006/relationships/oleObject" Target="../embeddings/oleObject125.bin"/><Relationship Id="rId5" Type="http://schemas.openxmlformats.org/officeDocument/2006/relationships/image" Target="../media/image68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104.bin"/><Relationship Id="rId28" Type="http://schemas.openxmlformats.org/officeDocument/2006/relationships/oleObject" Target="../embeddings/oleObject107.bin"/><Relationship Id="rId36" Type="http://schemas.openxmlformats.org/officeDocument/2006/relationships/oleObject" Target="../embeddings/oleObject113.bin"/><Relationship Id="rId49" Type="http://schemas.openxmlformats.org/officeDocument/2006/relationships/oleObject" Target="../embeddings/oleObject123.bin"/><Relationship Id="rId57" Type="http://schemas.openxmlformats.org/officeDocument/2006/relationships/oleObject" Target="../embeddings/oleObject128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71.wmf"/><Relationship Id="rId31" Type="http://schemas.openxmlformats.org/officeDocument/2006/relationships/image" Target="../media/image75.wmf"/><Relationship Id="rId44" Type="http://schemas.openxmlformats.org/officeDocument/2006/relationships/oleObject" Target="../embeddings/oleObject119.bin"/><Relationship Id="rId52" Type="http://schemas.openxmlformats.org/officeDocument/2006/relationships/image" Target="../media/image80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98.bin"/><Relationship Id="rId22" Type="http://schemas.openxmlformats.org/officeDocument/2006/relationships/image" Target="../media/image72.wmf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76.wmf"/><Relationship Id="rId43" Type="http://schemas.openxmlformats.org/officeDocument/2006/relationships/image" Target="../media/image78.wmf"/><Relationship Id="rId48" Type="http://schemas.openxmlformats.org/officeDocument/2006/relationships/image" Target="../media/image79.wmf"/><Relationship Id="rId56" Type="http://schemas.openxmlformats.org/officeDocument/2006/relationships/oleObject" Target="../embeddings/oleObject127.bin"/><Relationship Id="rId8" Type="http://schemas.openxmlformats.org/officeDocument/2006/relationships/oleObject" Target="../embeddings/oleObject94.bin"/><Relationship Id="rId51" Type="http://schemas.openxmlformats.org/officeDocument/2006/relationships/oleObject" Target="../embeddings/oleObject124.bin"/><Relationship Id="rId3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54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Презентація до уроків з теми </a:t>
            </a:r>
            <a:br>
              <a:rPr lang="uk-UA" sz="3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 Частини величини» 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навчальний зошит 3 клас</a:t>
            </a:r>
          </a:p>
          <a:p>
            <a:pPr algn="ctr"/>
            <a:endParaRPr lang="uk-UA" sz="2800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r"/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uk-UA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курсу 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</a:p>
          <a:p>
            <a:pPr algn="r"/>
            <a:r>
              <a:rPr lang="uk-UA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Факультету початкового навчання</a:t>
            </a:r>
          </a:p>
          <a:p>
            <a:pPr algn="r"/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Лисюк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uk-UA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ілії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Миколаївни</a:t>
            </a:r>
            <a:endParaRPr lang="uk-UA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45"/>
            <a:ext cx="8064896" cy="604867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algn="l"/>
            <a:r>
              <a:rPr lang="uk-UA" sz="2000" dirty="0"/>
              <a:t> </a:t>
            </a:r>
            <a:endParaRPr lang="uk-UA" sz="2000" dirty="0" smtClean="0"/>
          </a:p>
        </p:txBody>
      </p:sp>
      <p:pic>
        <p:nvPicPr>
          <p:cNvPr id="4" name="Picture 2" descr="C:\Users\Oleksand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48" y="476672"/>
            <a:ext cx="4886325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leksandr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22020"/>
            <a:ext cx="607198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73677"/>
              </p:ext>
            </p:extLst>
          </p:nvPr>
        </p:nvGraphicFramePr>
        <p:xfrm>
          <a:off x="2483768" y="5085184"/>
          <a:ext cx="213556" cy="32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Формула" r:id="rId5" imgW="88560" imgH="164880" progId="Equation.3">
                  <p:embed/>
                </p:oleObj>
              </mc:Choice>
              <mc:Fallback>
                <p:oleObj name="Формула" r:id="rId5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5085184"/>
                        <a:ext cx="213556" cy="32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80669"/>
              </p:ext>
            </p:extLst>
          </p:nvPr>
        </p:nvGraphicFramePr>
        <p:xfrm>
          <a:off x="2348060" y="5157192"/>
          <a:ext cx="510481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Формула" r:id="rId7" imgW="114120" imgH="253800" progId="Equation.3">
                  <p:embed/>
                </p:oleObj>
              </mc:Choice>
              <mc:Fallback>
                <p:oleObj name="Формула" r:id="rId7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8060" y="5157192"/>
                        <a:ext cx="510481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50811"/>
              </p:ext>
            </p:extLst>
          </p:nvPr>
        </p:nvGraphicFramePr>
        <p:xfrm>
          <a:off x="2408845" y="5301208"/>
          <a:ext cx="468052" cy="34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Формула" r:id="rId9" imgW="126720" imgH="164880" progId="Equation.3">
                  <p:embed/>
                </p:oleObj>
              </mc:Choice>
              <mc:Fallback>
                <p:oleObj name="Формула" r:id="rId9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8845" y="5301208"/>
                        <a:ext cx="468052" cy="34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74690"/>
              </p:ext>
            </p:extLst>
          </p:nvPr>
        </p:nvGraphicFramePr>
        <p:xfrm>
          <a:off x="4430891" y="5157192"/>
          <a:ext cx="509587" cy="25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891" y="5157192"/>
                        <a:ext cx="509587" cy="254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47099"/>
              </p:ext>
            </p:extLst>
          </p:nvPr>
        </p:nvGraphicFramePr>
        <p:xfrm>
          <a:off x="4480994" y="5301208"/>
          <a:ext cx="356962" cy="34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Формула" r:id="rId13" imgW="126720" imgH="164880" progId="Equation.3">
                  <p:embed/>
                </p:oleObj>
              </mc:Choice>
              <mc:Fallback>
                <p:oleObj name="Формула" r:id="rId13" imgW="126720" imgH="1648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994" y="5301208"/>
                        <a:ext cx="356962" cy="34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98617"/>
              </p:ext>
            </p:extLst>
          </p:nvPr>
        </p:nvGraphicFramePr>
        <p:xfrm>
          <a:off x="6899573" y="5229200"/>
          <a:ext cx="509587" cy="20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Формула" r:id="rId15" imgW="114120" imgH="253800" progId="Equation.3">
                  <p:embed/>
                </p:oleObj>
              </mc:Choice>
              <mc:Fallback>
                <p:oleObj name="Формула" r:id="rId15" imgW="114120" imgH="253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573" y="5229200"/>
                        <a:ext cx="509587" cy="202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05797"/>
              </p:ext>
            </p:extLst>
          </p:nvPr>
        </p:nvGraphicFramePr>
        <p:xfrm>
          <a:off x="6927174" y="5301208"/>
          <a:ext cx="414072" cy="35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Формула" r:id="rId16" imgW="126720" imgH="164880" progId="Equation.3">
                  <p:embed/>
                </p:oleObj>
              </mc:Choice>
              <mc:Fallback>
                <p:oleObj name="Формула" r:id="rId16" imgW="126720" imgH="1648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174" y="5301208"/>
                        <a:ext cx="414072" cy="357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33378"/>
              </p:ext>
            </p:extLst>
          </p:nvPr>
        </p:nvGraphicFramePr>
        <p:xfrm>
          <a:off x="4541824" y="5085184"/>
          <a:ext cx="3600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Формула" r:id="rId18" imgW="88560" imgH="164880" progId="Equation.3">
                  <p:embed/>
                </p:oleObj>
              </mc:Choice>
              <mc:Fallback>
                <p:oleObj name="Формула" r:id="rId18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41824" y="5085184"/>
                        <a:ext cx="360040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43289"/>
              </p:ext>
            </p:extLst>
          </p:nvPr>
        </p:nvGraphicFramePr>
        <p:xfrm>
          <a:off x="7020272" y="5085184"/>
          <a:ext cx="240369" cy="29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Формула" r:id="rId20" imgW="88560" imgH="164880" progId="Equation.3">
                  <p:embed/>
                </p:oleObj>
              </mc:Choice>
              <mc:Fallback>
                <p:oleObj name="Формула" r:id="rId20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20272" y="5085184"/>
                        <a:ext cx="240369" cy="298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Равнобедренный треугольник 1"/>
          <p:cNvSpPr/>
          <p:nvPr/>
        </p:nvSpPr>
        <p:spPr>
          <a:xfrm>
            <a:off x="1691680" y="2648118"/>
            <a:ext cx="1584176" cy="14939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" idx="0"/>
            <a:endCxn id="2" idx="3"/>
          </p:cNvCxnSpPr>
          <p:nvPr/>
        </p:nvCxnSpPr>
        <p:spPr>
          <a:xfrm>
            <a:off x="2483768" y="2648118"/>
            <a:ext cx="0" cy="14939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ый треугольник 30"/>
          <p:cNvSpPr/>
          <p:nvPr/>
        </p:nvSpPr>
        <p:spPr>
          <a:xfrm>
            <a:off x="2483768" y="2648118"/>
            <a:ext cx="786258" cy="1493906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3863578" y="2679550"/>
            <a:ext cx="1716533" cy="1493906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32" idx="0"/>
            <a:endCxn id="32" idx="2"/>
          </p:cNvCxnSpPr>
          <p:nvPr/>
        </p:nvCxnSpPr>
        <p:spPr>
          <a:xfrm>
            <a:off x="4721845" y="2679550"/>
            <a:ext cx="0" cy="14939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2" idx="1"/>
            <a:endCxn id="32" idx="3"/>
          </p:cNvCxnSpPr>
          <p:nvPr/>
        </p:nvCxnSpPr>
        <p:spPr>
          <a:xfrm>
            <a:off x="3863578" y="3426503"/>
            <a:ext cx="1716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>
            <a:off x="3863579" y="2688928"/>
            <a:ext cx="1716532" cy="746953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6228184" y="2688928"/>
            <a:ext cx="1728192" cy="1453096"/>
          </a:xfrm>
          <a:prstGeom prst="hex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stCxn id="38" idx="4"/>
            <a:endCxn id="38" idx="1"/>
          </p:cNvCxnSpPr>
          <p:nvPr/>
        </p:nvCxnSpPr>
        <p:spPr>
          <a:xfrm>
            <a:off x="6591458" y="2688928"/>
            <a:ext cx="1001644" cy="1453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8" idx="5"/>
            <a:endCxn id="38" idx="2"/>
          </p:cNvCxnSpPr>
          <p:nvPr/>
        </p:nvCxnSpPr>
        <p:spPr>
          <a:xfrm flipH="1">
            <a:off x="6591458" y="2688928"/>
            <a:ext cx="1001644" cy="1453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8" idx="3"/>
            <a:endCxn id="38" idx="0"/>
          </p:cNvCxnSpPr>
          <p:nvPr/>
        </p:nvCxnSpPr>
        <p:spPr>
          <a:xfrm>
            <a:off x="6228184" y="3415476"/>
            <a:ext cx="17281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Трапеция 44"/>
          <p:cNvSpPr/>
          <p:nvPr/>
        </p:nvSpPr>
        <p:spPr>
          <a:xfrm>
            <a:off x="6228184" y="2688928"/>
            <a:ext cx="1728192" cy="746953"/>
          </a:xfrm>
          <a:prstGeom prst="trapezoid">
            <a:avLst>
              <a:gd name="adj" fmla="val 4439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7" grpId="0" animBg="1"/>
      <p:bldP spid="38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ksand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75608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08078"/>
              </p:ext>
            </p:extLst>
          </p:nvPr>
        </p:nvGraphicFramePr>
        <p:xfrm>
          <a:off x="7380312" y="3149634"/>
          <a:ext cx="720079" cy="27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Формула" r:id="rId4" imgW="114120" imgH="253800" progId="Equation.3">
                  <p:embed/>
                </p:oleObj>
              </mc:Choice>
              <mc:Fallback>
                <p:oleObj name="Формула" r:id="rId4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0312" y="3149634"/>
                        <a:ext cx="720079" cy="27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2672916"/>
            <a:ext cx="244827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59632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0"/>
            <a:endCxn id="12" idx="2"/>
          </p:cNvCxnSpPr>
          <p:nvPr/>
        </p:nvCxnSpPr>
        <p:spPr>
          <a:xfrm>
            <a:off x="1835696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499993" y="2672916"/>
            <a:ext cx="252028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7" name="Прямая соединительная линия 26"/>
          <p:cNvCxnSpPr>
            <a:stCxn id="28" idx="1"/>
            <a:endCxn id="28" idx="3"/>
          </p:cNvCxnSpPr>
          <p:nvPr/>
        </p:nvCxnSpPr>
        <p:spPr>
          <a:xfrm>
            <a:off x="4499993" y="3284984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4499993" y="2996952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>
            <a:off x="4499993" y="3573016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1560" y="2672916"/>
            <a:ext cx="648072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9993" y="2672916"/>
            <a:ext cx="2520280" cy="32403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3" name="Объект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94853"/>
              </p:ext>
            </p:extLst>
          </p:nvPr>
        </p:nvGraphicFramePr>
        <p:xfrm>
          <a:off x="3390299" y="319205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0299" y="3192053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2054"/>
          <p:cNvSpPr txBox="1"/>
          <p:nvPr/>
        </p:nvSpPr>
        <p:spPr>
          <a:xfrm>
            <a:off x="3514117" y="273877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3514117" y="3284984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514117" y="273877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528081" y="328498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7512453" y="2801408"/>
            <a:ext cx="74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7521031" y="32989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7505290" y="280140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529394" y="328498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15" grpId="0" animBg="1"/>
      <p:bldP spid="26" grpId="0" animBg="1"/>
      <p:bldP spid="2055" grpId="0"/>
      <p:bldP spid="2056" grpId="0"/>
      <p:bldP spid="46" grpId="0"/>
      <p:bldP spid="46" grpId="1"/>
      <p:bldP spid="47" grpId="0"/>
      <p:bldP spid="47" grpId="1"/>
      <p:bldP spid="2057" grpId="0"/>
      <p:bldP spid="2058" grpId="0"/>
      <p:bldP spid="50" grpId="0"/>
      <p:bldP spid="50" grpId="1"/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ksand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ksand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290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Oleksand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380734" cy="8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Oleksandr\Desktop\a3620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" y="2200253"/>
            <a:ext cx="132305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Oleksandr\Desktop\Этап 1. Чистое колесо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15" y="2200253"/>
            <a:ext cx="134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Oleksandr\Desktop\15134_html_m397ccf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55" y="2200254"/>
            <a:ext cx="121331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Oleksandr\Desktop\kru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36" y="2200253"/>
            <a:ext cx="128541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25" y="2200254"/>
            <a:ext cx="1224800" cy="1152128"/>
          </a:xfrm>
          <a:prstGeom prst="rect">
            <a:avLst/>
          </a:prstGeom>
        </p:spPr>
      </p:pic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67673"/>
              </p:ext>
            </p:extLst>
          </p:nvPr>
        </p:nvGraphicFramePr>
        <p:xfrm>
          <a:off x="756403" y="3714930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Формула" r:id="rId9" imgW="114120" imgH="253800" progId="Equation.3">
                  <p:embed/>
                </p:oleObj>
              </mc:Choice>
              <mc:Fallback>
                <p:oleObj name="Формула" r:id="rId9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6403" y="3714930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80221" y="326165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0221" y="3807861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880221" y="326165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882260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53548"/>
              </p:ext>
            </p:extLst>
          </p:nvPr>
        </p:nvGraphicFramePr>
        <p:xfrm>
          <a:off x="2527335" y="371629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7335" y="3716293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651153" y="326301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51153" y="3809224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651153" y="326301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2671965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34490"/>
              </p:ext>
            </p:extLst>
          </p:nvPr>
        </p:nvGraphicFramePr>
        <p:xfrm>
          <a:off x="4178814" y="3708678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Формула" r:id="rId12" imgW="114120" imgH="253800" progId="Equation.3">
                  <p:embed/>
                </p:oleObj>
              </mc:Choice>
              <mc:Fallback>
                <p:oleObj name="Формула" r:id="rId12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8814" y="3708678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4302632" y="325540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02632" y="380160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4302632" y="325540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4302632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56128"/>
              </p:ext>
            </p:extLst>
          </p:nvPr>
        </p:nvGraphicFramePr>
        <p:xfrm>
          <a:off x="5960502" y="371629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Формула" r:id="rId13" imgW="114120" imgH="253800" progId="Equation.3">
                  <p:embed/>
                </p:oleObj>
              </mc:Choice>
              <mc:Fallback>
                <p:oleObj name="Формула" r:id="rId13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0502" y="3716293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6084320" y="326301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84320" y="3809224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6084320" y="326301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6098284" y="380922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20976"/>
              </p:ext>
            </p:extLst>
          </p:nvPr>
        </p:nvGraphicFramePr>
        <p:xfrm>
          <a:off x="7582171" y="3801608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Формула" r:id="rId14" imgW="114120" imgH="253800" progId="Equation.3">
                  <p:embed/>
                </p:oleObj>
              </mc:Choice>
              <mc:Fallback>
                <p:oleObj name="Формула" r:id="rId14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2171" y="3801608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7705989" y="325540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705989" y="380160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7705989" y="325540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7705988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8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1" grpId="1"/>
      <p:bldP spid="62" grpId="0"/>
      <p:bldP spid="62" grpId="1"/>
      <p:bldP spid="64" grpId="0"/>
      <p:bldP spid="65" grpId="0"/>
      <p:bldP spid="66" grpId="0"/>
      <p:bldP spid="66" grpId="1"/>
      <p:bldP spid="67" grpId="0"/>
      <p:bldP spid="67" grpId="1"/>
      <p:bldP spid="79" grpId="0"/>
      <p:bldP spid="80" grpId="0"/>
      <p:bldP spid="81" grpId="0"/>
      <p:bldP spid="81" grpId="1"/>
      <p:bldP spid="82" grpId="0"/>
      <p:bldP spid="82" grpId="1"/>
      <p:bldP spid="84" grpId="0"/>
      <p:bldP spid="85" grpId="0"/>
      <p:bldP spid="86" grpId="0"/>
      <p:bldP spid="86" grpId="1"/>
      <p:bldP spid="87" grpId="0"/>
      <p:bldP spid="87" grpId="1"/>
      <p:bldP spid="94" grpId="0"/>
      <p:bldP spid="95" grpId="0"/>
      <p:bldP spid="96" grpId="0"/>
      <p:bldP spid="96" grpId="1"/>
      <p:bldP spid="97" grpId="0"/>
      <p:bldP spid="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ksand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21" y="44624"/>
            <a:ext cx="6264696" cy="11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ksandr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6315"/>
            <a:ext cx="7483497" cy="9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Oleksandr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81" y="4797152"/>
            <a:ext cx="19982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492896"/>
            <a:ext cx="187220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3271416" y="2492896"/>
            <a:ext cx="1732631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492896"/>
            <a:ext cx="187220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2852936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560" y="3284984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96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835696" y="2852936"/>
            <a:ext cx="63575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71417" y="2852936"/>
            <a:ext cx="1732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71417" y="3284984"/>
            <a:ext cx="1732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31457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3505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5553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1" name="Прямоугольник 4110"/>
          <p:cNvSpPr/>
          <p:nvPr/>
        </p:nvSpPr>
        <p:spPr>
          <a:xfrm>
            <a:off x="4072382" y="2845694"/>
            <a:ext cx="423171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13" name="Прямая соединительная линия 4112"/>
          <p:cNvCxnSpPr/>
          <p:nvPr/>
        </p:nvCxnSpPr>
        <p:spPr>
          <a:xfrm>
            <a:off x="6156176" y="2859316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15" name="Прямая соединительная линия 4114"/>
          <p:cNvCxnSpPr/>
          <p:nvPr/>
        </p:nvCxnSpPr>
        <p:spPr>
          <a:xfrm>
            <a:off x="6156176" y="3327863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17" name="Прямая соединительная линия 4116"/>
          <p:cNvCxnSpPr>
            <a:stCxn id="12" idx="0"/>
            <a:endCxn id="12" idx="2"/>
          </p:cNvCxnSpPr>
          <p:nvPr/>
        </p:nvCxnSpPr>
        <p:spPr>
          <a:xfrm>
            <a:off x="7092280" y="249289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9" name="Прямоугольник 4118"/>
          <p:cNvSpPr/>
          <p:nvPr/>
        </p:nvSpPr>
        <p:spPr>
          <a:xfrm>
            <a:off x="7092281" y="2859316"/>
            <a:ext cx="936104" cy="4685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69697"/>
              </p:ext>
            </p:extLst>
          </p:nvPr>
        </p:nvGraphicFramePr>
        <p:xfrm>
          <a:off x="1098819" y="4249750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8819" y="4249750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222637" y="370354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9632" y="4249751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222637" y="370354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267264" y="424975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57501"/>
              </p:ext>
            </p:extLst>
          </p:nvPr>
        </p:nvGraphicFramePr>
        <p:xfrm>
          <a:off x="3622511" y="4249751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Формула" r:id="rId8" imgW="114120" imgH="253800" progId="Equation.3">
                  <p:embed/>
                </p:oleObj>
              </mc:Choice>
              <mc:Fallback>
                <p:oleObj name="Формула" r:id="rId8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2511" y="4249751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746329" y="3703546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1457" y="4227532"/>
            <a:ext cx="74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3746329" y="3703546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631457" y="4227532"/>
            <a:ext cx="856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12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43256"/>
              </p:ext>
            </p:extLst>
          </p:nvPr>
        </p:nvGraphicFramePr>
        <p:xfrm>
          <a:off x="6773138" y="4263237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Формула" r:id="rId9" imgW="114120" imgH="253800" progId="Equation.3">
                  <p:embed/>
                </p:oleObj>
              </mc:Choice>
              <mc:Fallback>
                <p:oleObj name="Формула" r:id="rId9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3138" y="4263237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896956" y="3717032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96956" y="4263238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6896956" y="3717032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896956" y="426323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7" grpId="0" animBg="1"/>
      <p:bldP spid="4111" grpId="0" animBg="1"/>
      <p:bldP spid="4119" grpId="0" animBg="1"/>
      <p:bldP spid="39" grpId="0"/>
      <p:bldP spid="40" grpId="0"/>
      <p:bldP spid="41" grpId="0"/>
      <p:bldP spid="41" grpId="1"/>
      <p:bldP spid="42" grpId="0"/>
      <p:bldP spid="42" grpId="1"/>
      <p:bldP spid="46" grpId="0"/>
      <p:bldP spid="47" grpId="0"/>
      <p:bldP spid="48" grpId="0"/>
      <p:bldP spid="48" grpId="1"/>
      <p:bldP spid="49" grpId="0"/>
      <p:bldP spid="49" grpId="1"/>
      <p:bldP spid="53" grpId="0"/>
      <p:bldP spid="54" grpId="0"/>
      <p:bldP spid="55" grpId="0"/>
      <p:bldP spid="55" grpId="1"/>
      <p:bldP spid="56" grpId="0"/>
      <p:bldP spid="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001"/>
              </p:ext>
            </p:extLst>
          </p:nvPr>
        </p:nvGraphicFramePr>
        <p:xfrm>
          <a:off x="271718" y="2425242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718" y="2425242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5536" y="1879037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5536" y="2425243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95536" y="187903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95536" y="242524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491879" y="230533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71599" y="27791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31169"/>
              </p:ext>
            </p:extLst>
          </p:nvPr>
        </p:nvGraphicFramePr>
        <p:xfrm>
          <a:off x="748615" y="2419586"/>
          <a:ext cx="3751378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Формула" r:id="rId5" imgW="114120" imgH="253800" progId="Equation.3">
                  <p:embed/>
                </p:oleObj>
              </mc:Choice>
              <mc:Fallback>
                <p:oleObj name="Формула" r:id="rId5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615" y="2419586"/>
                        <a:ext cx="3751378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664295" y="1940592"/>
            <a:ext cx="1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чисельник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4295" y="2419586"/>
            <a:ext cx="2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знаменник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96190" y="2385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491879" y="277918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62545"/>
              </p:ext>
            </p:extLst>
          </p:nvPr>
        </p:nvGraphicFramePr>
        <p:xfrm>
          <a:off x="2441830" y="2405542"/>
          <a:ext cx="6840760" cy="9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830" y="2405542"/>
                        <a:ext cx="6840760" cy="9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260258" y="1983397"/>
            <a:ext cx="508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кільки частин взяли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63829" y="2542696"/>
            <a:ext cx="727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скільки рівних частин розділили ціле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5" grpId="1"/>
      <p:bldP spid="36" grpId="0"/>
      <p:bldP spid="36" grpId="1"/>
      <p:bldP spid="40" grpId="0"/>
      <p:bldP spid="41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leksand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6" y="337027"/>
            <a:ext cx="6912768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leksandr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0" y="2171055"/>
            <a:ext cx="7327901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Страница това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435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6969" y="1501843"/>
            <a:ext cx="356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Актуалізація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2931"/>
              </p:ext>
            </p:extLst>
          </p:nvPr>
        </p:nvGraphicFramePr>
        <p:xfrm>
          <a:off x="717477" y="3805161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7477" y="3805161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56246" y="330515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1295" y="3805162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56246" y="330515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841746" y="3805162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21792"/>
              </p:ext>
            </p:extLst>
          </p:nvPr>
        </p:nvGraphicFramePr>
        <p:xfrm>
          <a:off x="1567003" y="3851356"/>
          <a:ext cx="72008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Формула" r:id="rId8" imgW="114120" imgH="253800" progId="Equation.3">
                  <p:embed/>
                </p:oleObj>
              </mc:Choice>
              <mc:Fallback>
                <p:oleObj name="Формула" r:id="rId8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7003" y="3851356"/>
                        <a:ext cx="720080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90821" y="330515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1031" y="3844371"/>
            <a:ext cx="80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690821" y="330515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540806" y="3844371"/>
            <a:ext cx="732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494539"/>
              </p:ext>
            </p:extLst>
          </p:nvPr>
        </p:nvGraphicFramePr>
        <p:xfrm>
          <a:off x="2450273" y="3820678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Формула" r:id="rId9" imgW="114120" imgH="253800" progId="Equation.3">
                  <p:embed/>
                </p:oleObj>
              </mc:Choice>
              <mc:Fallback>
                <p:oleObj name="Формула" r:id="rId9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0273" y="3820678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667422" y="3315329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50273" y="3805162"/>
            <a:ext cx="79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667422" y="331532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450272" y="3807860"/>
            <a:ext cx="7933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12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49938"/>
              </p:ext>
            </p:extLst>
          </p:nvPr>
        </p:nvGraphicFramePr>
        <p:xfrm>
          <a:off x="3386377" y="3805162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" name="Формула" r:id="rId10" imgW="114120" imgH="253800" progId="Equation.3">
                  <p:embed/>
                </p:oleObj>
              </mc:Choice>
              <mc:Fallback>
                <p:oleObj name="Формула" r:id="rId10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6377" y="3805162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510195" y="330515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10195" y="3805163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510195" y="330515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3516558" y="3805162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</a:rPr>
              <a:t>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56880"/>
              </p:ext>
            </p:extLst>
          </p:nvPr>
        </p:nvGraphicFramePr>
        <p:xfrm>
          <a:off x="4160195" y="3825449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0195" y="3825449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289921" y="3337250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84013" y="3825450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289921" y="3330970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4284012" y="3825450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29604"/>
              </p:ext>
            </p:extLst>
          </p:nvPr>
        </p:nvGraphicFramePr>
        <p:xfrm>
          <a:off x="5062790" y="3825449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Формула" r:id="rId12" imgW="114120" imgH="253800" progId="Equation.3">
                  <p:embed/>
                </p:oleObj>
              </mc:Choice>
              <mc:Fallback>
                <p:oleObj name="Формула" r:id="rId12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2790" y="3825449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5182392" y="3315329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8201" y="3825450"/>
            <a:ext cx="72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186570" y="329295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5072951" y="3838959"/>
            <a:ext cx="720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35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02171"/>
              </p:ext>
            </p:extLst>
          </p:nvPr>
        </p:nvGraphicFramePr>
        <p:xfrm>
          <a:off x="6122681" y="3807860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Формула" r:id="rId13" imgW="114120" imgH="253800" progId="Equation.3">
                  <p:embed/>
                </p:oleObj>
              </mc:Choice>
              <mc:Fallback>
                <p:oleObj name="Формула" r:id="rId13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2681" y="3807860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246499" y="326165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00504" y="3803574"/>
            <a:ext cx="79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6246499" y="326165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6080848" y="3803574"/>
            <a:ext cx="884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98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482023"/>
              </p:ext>
            </p:extLst>
          </p:nvPr>
        </p:nvGraphicFramePr>
        <p:xfrm>
          <a:off x="7088071" y="3812925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Формула" r:id="rId14" imgW="114120" imgH="253800" progId="Equation.3">
                  <p:embed/>
                </p:oleObj>
              </mc:Choice>
              <mc:Fallback>
                <p:oleObj name="Формула" r:id="rId14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8071" y="3812925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7211889" y="3266720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72007" y="3803574"/>
            <a:ext cx="7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7211889" y="3266720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7072006" y="3803574"/>
            <a:ext cx="783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16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5" grpId="1"/>
      <p:bldP spid="36" grpId="0"/>
      <p:bldP spid="36" grpId="1"/>
      <p:bldP spid="38" grpId="0"/>
      <p:bldP spid="39" grpId="0"/>
      <p:bldP spid="40" grpId="0"/>
      <p:bldP spid="40" grpId="1"/>
      <p:bldP spid="41" grpId="0"/>
      <p:bldP spid="41" grpId="1"/>
      <p:bldP spid="43" grpId="0"/>
      <p:bldP spid="44" grpId="0"/>
      <p:bldP spid="45" grpId="0"/>
      <p:bldP spid="45" grpId="1"/>
      <p:bldP spid="46" grpId="0"/>
      <p:bldP spid="46" grpId="1"/>
      <p:bldP spid="48" grpId="0"/>
      <p:bldP spid="49" grpId="0"/>
      <p:bldP spid="50" grpId="0"/>
      <p:bldP spid="50" grpId="1"/>
      <p:bldP spid="51" grpId="0"/>
      <p:bldP spid="51" grpId="1"/>
      <p:bldP spid="53" grpId="0"/>
      <p:bldP spid="54" grpId="0"/>
      <p:bldP spid="55" grpId="0"/>
      <p:bldP spid="55" grpId="1"/>
      <p:bldP spid="56" grpId="0"/>
      <p:bldP spid="56" grpId="1"/>
      <p:bldP spid="58" grpId="0"/>
      <p:bldP spid="59" grpId="0"/>
      <p:bldP spid="60" grpId="0"/>
      <p:bldP spid="60" grpId="1"/>
      <p:bldP spid="61" grpId="0"/>
      <p:bldP spid="61" grpId="1"/>
      <p:bldP spid="63" grpId="0"/>
      <p:bldP spid="64" grpId="0"/>
      <p:bldP spid="65" grpId="0"/>
      <p:bldP spid="65" grpId="1"/>
      <p:bldP spid="66" grpId="0"/>
      <p:bldP spid="66" grpId="1"/>
      <p:bldP spid="68" grpId="0"/>
      <p:bldP spid="69" grpId="0"/>
      <p:bldP spid="70" grpId="0"/>
      <p:bldP spid="70" grpId="1"/>
      <p:bldP spid="71" grpId="0"/>
      <p:bldP spid="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Oleksandr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1" y="260648"/>
            <a:ext cx="80634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580908" y="1601016"/>
            <a:ext cx="602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= 60 с , тому 1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80873"/>
              </p:ext>
            </p:extLst>
          </p:nvPr>
        </p:nvGraphicFramePr>
        <p:xfrm>
          <a:off x="5292080" y="1484784"/>
          <a:ext cx="216024" cy="37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Формула" r:id="rId4" imgW="88560" imgH="164880" progId="Equation.3">
                  <p:embed/>
                </p:oleObj>
              </mc:Choice>
              <mc:Fallback>
                <p:oleObj name="Формула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1484784"/>
                        <a:ext cx="216024" cy="371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42040"/>
              </p:ext>
            </p:extLst>
          </p:nvPr>
        </p:nvGraphicFramePr>
        <p:xfrm>
          <a:off x="5148064" y="1659894"/>
          <a:ext cx="498144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64" y="1659894"/>
                        <a:ext cx="498144" cy="22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3873"/>
              </p:ext>
            </p:extLst>
          </p:nvPr>
        </p:nvGraphicFramePr>
        <p:xfrm>
          <a:off x="5220072" y="1862626"/>
          <a:ext cx="329468" cy="32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Формула" r:id="rId8" imgW="203040" imgH="177480" progId="Equation.3">
                  <p:embed/>
                </p:oleObj>
              </mc:Choice>
              <mc:Fallback>
                <p:oleObj name="Формула" r:id="rId8" imgW="2030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0072" y="1862626"/>
                        <a:ext cx="329468" cy="327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43510" y="2160144"/>
            <a:ext cx="61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с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8550" y="21601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1338" y="21601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9607" y="3331372"/>
            <a:ext cx="8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2305" y="2750743"/>
            <a:ext cx="81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60 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4841" y="4001033"/>
            <a:ext cx="115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доба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4659" y="2742582"/>
            <a:ext cx="8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6220" y="3355906"/>
            <a:ext cx="96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7419" y="5802179"/>
            <a:ext cx="125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12 міс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3317" y="4601509"/>
            <a:ext cx="145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тижд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4759" y="5802180"/>
            <a:ext cx="73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1рік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614759" y="5202016"/>
            <a:ext cx="96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 міс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5934" y="274258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2671" y="3355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7588" y="39804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69426" y="460150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9628" y="52020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7378" y="58237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1148" y="275982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54383" y="336910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1991" y="39804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66440"/>
              </p:ext>
            </p:extLst>
          </p:nvPr>
        </p:nvGraphicFramePr>
        <p:xfrm>
          <a:off x="3677270" y="2000346"/>
          <a:ext cx="21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Формула" r:id="rId10" imgW="88560" imgH="164880" progId="Equation.3">
                  <p:embed/>
                </p:oleObj>
              </mc:Choice>
              <mc:Fallback>
                <p:oleObj name="Формула" r:id="rId10" imgW="88560" imgH="164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270" y="2000346"/>
                        <a:ext cx="215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73507"/>
              </p:ext>
            </p:extLst>
          </p:nvPr>
        </p:nvGraphicFramePr>
        <p:xfrm>
          <a:off x="3527588" y="2151759"/>
          <a:ext cx="4984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Формула" r:id="rId12" imgW="114120" imgH="253800" progId="Equation.3">
                  <p:embed/>
                </p:oleObj>
              </mc:Choice>
              <mc:Fallback>
                <p:oleObj name="Формула" r:id="rId12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588" y="2151759"/>
                        <a:ext cx="4984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656046"/>
              </p:ext>
            </p:extLst>
          </p:nvPr>
        </p:nvGraphicFramePr>
        <p:xfrm>
          <a:off x="3622735" y="2344269"/>
          <a:ext cx="330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Формула" r:id="rId14" imgW="203040" imgH="177480" progId="Equation.3">
                  <p:embed/>
                </p:oleObj>
              </mc:Choice>
              <mc:Fallback>
                <p:oleObj name="Формула" r:id="rId14" imgW="203040" imgH="177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735" y="2344269"/>
                        <a:ext cx="3302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24021"/>
              </p:ext>
            </p:extLst>
          </p:nvPr>
        </p:nvGraphicFramePr>
        <p:xfrm>
          <a:off x="4614528" y="2568755"/>
          <a:ext cx="21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Формула" r:id="rId16" imgW="88560" imgH="164880" progId="Equation.3">
                  <p:embed/>
                </p:oleObj>
              </mc:Choice>
              <mc:Fallback>
                <p:oleObj name="Формула" r:id="rId16" imgW="88560" imgH="164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528" y="2568755"/>
                        <a:ext cx="215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44965"/>
              </p:ext>
            </p:extLst>
          </p:nvPr>
        </p:nvGraphicFramePr>
        <p:xfrm>
          <a:off x="4470066" y="2744967"/>
          <a:ext cx="4984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Формула" r:id="rId17" imgW="114120" imgH="253800" progId="Equation.3">
                  <p:embed/>
                </p:oleObj>
              </mc:Choice>
              <mc:Fallback>
                <p:oleObj name="Формула" r:id="rId17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66" y="2744967"/>
                        <a:ext cx="4984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035677"/>
              </p:ext>
            </p:extLst>
          </p:nvPr>
        </p:nvGraphicFramePr>
        <p:xfrm>
          <a:off x="4541503" y="2946580"/>
          <a:ext cx="330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Формула" r:id="rId18" imgW="203040" imgH="177480" progId="Equation.3">
                  <p:embed/>
                </p:oleObj>
              </mc:Choice>
              <mc:Fallback>
                <p:oleObj name="Формула" r:id="rId18" imgW="203040" imgH="177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503" y="2946580"/>
                        <a:ext cx="3302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69426" y="3948997"/>
            <a:ext cx="112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24год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0032" y="27598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7874" y="3355905"/>
            <a:ext cx="80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доби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59998"/>
              </p:ext>
            </p:extLst>
          </p:nvPr>
        </p:nvGraphicFramePr>
        <p:xfrm>
          <a:off x="4854907" y="3176397"/>
          <a:ext cx="21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Формула" r:id="rId19" imgW="88560" imgH="164880" progId="Equation.3">
                  <p:embed/>
                </p:oleObj>
              </mc:Choice>
              <mc:Fallback>
                <p:oleObj name="Формула" r:id="rId19" imgW="88560" imgH="164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907" y="3176397"/>
                        <a:ext cx="215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82438"/>
              </p:ext>
            </p:extLst>
          </p:nvPr>
        </p:nvGraphicFramePr>
        <p:xfrm>
          <a:off x="4710445" y="3352609"/>
          <a:ext cx="4984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Формула" r:id="rId20" imgW="114120" imgH="253800" progId="Equation.3">
                  <p:embed/>
                </p:oleObj>
              </mc:Choice>
              <mc:Fallback>
                <p:oleObj name="Формула" r:id="rId20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445" y="3352609"/>
                        <a:ext cx="4984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27823"/>
              </p:ext>
            </p:extLst>
          </p:nvPr>
        </p:nvGraphicFramePr>
        <p:xfrm>
          <a:off x="4781550" y="3565525"/>
          <a:ext cx="3302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Формула" r:id="rId21" imgW="203040" imgH="164880" progId="Equation.3">
                  <p:embed/>
                </p:oleObj>
              </mc:Choice>
              <mc:Fallback>
                <p:oleObj name="Формула" r:id="rId21" imgW="203040" imgH="1648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3565525"/>
                        <a:ext cx="3302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226917" y="5202014"/>
            <a:ext cx="83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7737" y="4001033"/>
            <a:ext cx="141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ижд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1928" y="4571334"/>
            <a:ext cx="109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7 днів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5297"/>
              </p:ext>
            </p:extLst>
          </p:nvPr>
        </p:nvGraphicFramePr>
        <p:xfrm>
          <a:off x="5015799" y="3790239"/>
          <a:ext cx="21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Формула" r:id="rId23" imgW="88560" imgH="164880" progId="Equation.3">
                  <p:embed/>
                </p:oleObj>
              </mc:Choice>
              <mc:Fallback>
                <p:oleObj name="Формула" r:id="rId23" imgW="88560" imgH="164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99" y="3790239"/>
                        <a:ext cx="215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91672"/>
              </p:ext>
            </p:extLst>
          </p:nvPr>
        </p:nvGraphicFramePr>
        <p:xfrm>
          <a:off x="4871337" y="3966451"/>
          <a:ext cx="4984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Формула" r:id="rId24" imgW="114120" imgH="253800" progId="Equation.3">
                  <p:embed/>
                </p:oleObj>
              </mc:Choice>
              <mc:Fallback>
                <p:oleObj name="Формула" r:id="rId24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337" y="3966451"/>
                        <a:ext cx="4984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52980"/>
              </p:ext>
            </p:extLst>
          </p:nvPr>
        </p:nvGraphicFramePr>
        <p:xfrm>
          <a:off x="5005388" y="4168775"/>
          <a:ext cx="2063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Формула" r:id="rId25" imgW="126720" imgH="177480" progId="Equation.3">
                  <p:embed/>
                </p:oleObj>
              </mc:Choice>
              <mc:Fallback>
                <p:oleObj name="Формула" r:id="rId25" imgW="126720" imgH="177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4168775"/>
                        <a:ext cx="2063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98652"/>
              </p:ext>
            </p:extLst>
          </p:nvPr>
        </p:nvGraphicFramePr>
        <p:xfrm>
          <a:off x="3944299" y="5055022"/>
          <a:ext cx="21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Формула" r:id="rId27" imgW="88560" imgH="164880" progId="Equation.3">
                  <p:embed/>
                </p:oleObj>
              </mc:Choice>
              <mc:Fallback>
                <p:oleObj name="Формула" r:id="rId27" imgW="88560" imgH="164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299" y="5055022"/>
                        <a:ext cx="215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" name="Объект 6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40856"/>
              </p:ext>
            </p:extLst>
          </p:nvPr>
        </p:nvGraphicFramePr>
        <p:xfrm>
          <a:off x="3799837" y="5231234"/>
          <a:ext cx="4984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Формула" r:id="rId28" imgW="114120" imgH="253800" progId="Equation.3">
                  <p:embed/>
                </p:oleObj>
              </mc:Choice>
              <mc:Fallback>
                <p:oleObj name="Формула" r:id="rId28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837" y="5231234"/>
                        <a:ext cx="4984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" name="Объект 6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68744"/>
              </p:ext>
            </p:extLst>
          </p:nvPr>
        </p:nvGraphicFramePr>
        <p:xfrm>
          <a:off x="3892550" y="5443538"/>
          <a:ext cx="2889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Формула" r:id="rId29" imgW="177480" imgH="164880" progId="Equation.3">
                  <p:embed/>
                </p:oleObj>
              </mc:Choice>
              <mc:Fallback>
                <p:oleObj name="Формула" r:id="rId29" imgW="177480" imgH="1648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443538"/>
                        <a:ext cx="2889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2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1" grpId="0"/>
      <p:bldP spid="52" grpId="0"/>
      <p:bldP spid="53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985165" y="1267194"/>
            <a:ext cx="43619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43962"/>
              </p:ext>
            </p:extLst>
          </p:nvPr>
        </p:nvGraphicFramePr>
        <p:xfrm>
          <a:off x="3843342" y="2471268"/>
          <a:ext cx="144016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42" y="2471268"/>
                        <a:ext cx="144016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91780" y="2396733"/>
            <a:ext cx="10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1780" y="32142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ц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4396" y="242235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2820" y="3214256"/>
            <a:ext cx="142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100кг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922" y="32142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9386" y="214810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3252" y="23967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7214" y="2567925"/>
            <a:ext cx="92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  <p:bldP spid="29" grpId="0"/>
      <p:bldP spid="30" grpId="0"/>
      <p:bldP spid="31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Oleksandr\Desktop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00800" cy="8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49612" y="3123062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362272" y="3146794"/>
            <a:ext cx="180020" cy="5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59185" y="3121825"/>
            <a:ext cx="787994" cy="1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3" idx="1"/>
            <a:endCxn id="24" idx="3"/>
          </p:cNvCxnSpPr>
          <p:nvPr/>
        </p:nvCxnSpPr>
        <p:spPr>
          <a:xfrm flipV="1">
            <a:off x="4045956" y="3083465"/>
            <a:ext cx="1760374" cy="87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2" y="3034162"/>
            <a:ext cx="101600" cy="1778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8" y="3034162"/>
            <a:ext cx="101600" cy="177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72" y="3028446"/>
            <a:ext cx="101600" cy="177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92" y="3028446"/>
            <a:ext cx="101600" cy="177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98" y="3020225"/>
            <a:ext cx="101600" cy="177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71" y="3011197"/>
            <a:ext cx="101600" cy="177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6" y="3003298"/>
            <a:ext cx="101600" cy="177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30" y="2994565"/>
            <a:ext cx="101600" cy="17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584" y="3206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5936" y="31467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1311" y="3216105"/>
            <a:ext cx="61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3728" y="3201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9795" y="32161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3123" y="319463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1492" y="32161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4128" y="31723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6683" y="2566671"/>
            <a:ext cx="76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18802" y="2556693"/>
            <a:ext cx="76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2750" y="2556693"/>
            <a:ext cx="76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8899" y="2495950"/>
            <a:ext cx="76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9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9303" t="2345" r="24133" b="86667"/>
          <a:stretch/>
        </p:blipFill>
        <p:spPr bwMode="auto">
          <a:xfrm>
            <a:off x="1979712" y="260648"/>
            <a:ext cx="3952240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/>
          <a:srcRect l="9466" t="13951" b="80612"/>
          <a:stretch/>
        </p:blipFill>
        <p:spPr bwMode="auto">
          <a:xfrm>
            <a:off x="559852" y="1268760"/>
            <a:ext cx="6676444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 cstate="print"/>
          <a:srcRect l="13314" t="19382" r="55864" b="64307"/>
          <a:stretch/>
        </p:blipFill>
        <p:spPr bwMode="auto">
          <a:xfrm>
            <a:off x="5364088" y="2842720"/>
            <a:ext cx="2448272" cy="176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57582" t="19630" r="10604" b="64416"/>
          <a:stretch/>
        </p:blipFill>
        <p:spPr bwMode="auto">
          <a:xfrm>
            <a:off x="1331640" y="2814636"/>
            <a:ext cx="2376264" cy="176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1377863" y="3543703"/>
            <a:ext cx="2297665" cy="239322"/>
          </a:xfrm>
          <a:custGeom>
            <a:avLst/>
            <a:gdLst>
              <a:gd name="connsiteX0" fmla="*/ 0 w 2297665"/>
              <a:gd name="connsiteY0" fmla="*/ 113897 h 239322"/>
              <a:gd name="connsiteX1" fmla="*/ 450937 w 2297665"/>
              <a:gd name="connsiteY1" fmla="*/ 1163 h 239322"/>
              <a:gd name="connsiteX2" fmla="*/ 876822 w 2297665"/>
              <a:gd name="connsiteY2" fmla="*/ 176527 h 239322"/>
              <a:gd name="connsiteX3" fmla="*/ 1277655 w 2297665"/>
              <a:gd name="connsiteY3" fmla="*/ 1163 h 239322"/>
              <a:gd name="connsiteX4" fmla="*/ 1816274 w 2297665"/>
              <a:gd name="connsiteY4" fmla="*/ 239157 h 239322"/>
              <a:gd name="connsiteX5" fmla="*/ 2242159 w 2297665"/>
              <a:gd name="connsiteY5" fmla="*/ 38741 h 239322"/>
              <a:gd name="connsiteX6" fmla="*/ 2279737 w 2297665"/>
              <a:gd name="connsiteY6" fmla="*/ 38741 h 23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7665" h="239322">
                <a:moveTo>
                  <a:pt x="0" y="113897"/>
                </a:moveTo>
                <a:cubicBezTo>
                  <a:pt x="152400" y="52311"/>
                  <a:pt x="304800" y="-9275"/>
                  <a:pt x="450937" y="1163"/>
                </a:cubicBezTo>
                <a:cubicBezTo>
                  <a:pt x="597074" y="11601"/>
                  <a:pt x="739036" y="176527"/>
                  <a:pt x="876822" y="176527"/>
                </a:cubicBezTo>
                <a:cubicBezTo>
                  <a:pt x="1014608" y="176527"/>
                  <a:pt x="1121080" y="-9275"/>
                  <a:pt x="1277655" y="1163"/>
                </a:cubicBezTo>
                <a:cubicBezTo>
                  <a:pt x="1434230" y="11601"/>
                  <a:pt x="1655523" y="232894"/>
                  <a:pt x="1816274" y="239157"/>
                </a:cubicBezTo>
                <a:cubicBezTo>
                  <a:pt x="1977025" y="245420"/>
                  <a:pt x="2164915" y="72144"/>
                  <a:pt x="2242159" y="38741"/>
                </a:cubicBezTo>
                <a:cubicBezTo>
                  <a:pt x="2319403" y="5338"/>
                  <a:pt x="2299570" y="22039"/>
                  <a:pt x="2279737" y="3874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496891" y="2931036"/>
            <a:ext cx="825343" cy="957851"/>
          </a:xfrm>
          <a:custGeom>
            <a:avLst/>
            <a:gdLst>
              <a:gd name="connsiteX0" fmla="*/ 803701 w 825343"/>
              <a:gd name="connsiteY0" fmla="*/ 187945 h 957851"/>
              <a:gd name="connsiteX1" fmla="*/ 352764 w 825343"/>
              <a:gd name="connsiteY1" fmla="*/ 54 h 957851"/>
              <a:gd name="connsiteX2" fmla="*/ 64665 w 825343"/>
              <a:gd name="connsiteY2" fmla="*/ 175419 h 957851"/>
              <a:gd name="connsiteX3" fmla="*/ 14561 w 825343"/>
              <a:gd name="connsiteY3" fmla="*/ 714038 h 957851"/>
              <a:gd name="connsiteX4" fmla="*/ 265082 w 825343"/>
              <a:gd name="connsiteY4" fmla="*/ 864350 h 957851"/>
              <a:gd name="connsiteX5" fmla="*/ 703493 w 825343"/>
              <a:gd name="connsiteY5" fmla="*/ 914454 h 957851"/>
              <a:gd name="connsiteX6" fmla="*/ 803701 w 825343"/>
              <a:gd name="connsiteY6" fmla="*/ 187945 h 9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343" h="957851">
                <a:moveTo>
                  <a:pt x="803701" y="187945"/>
                </a:moveTo>
                <a:cubicBezTo>
                  <a:pt x="745246" y="35545"/>
                  <a:pt x="475937" y="2142"/>
                  <a:pt x="352764" y="54"/>
                </a:cubicBezTo>
                <a:cubicBezTo>
                  <a:pt x="229591" y="-2034"/>
                  <a:pt x="121032" y="56422"/>
                  <a:pt x="64665" y="175419"/>
                </a:cubicBezTo>
                <a:cubicBezTo>
                  <a:pt x="8298" y="294416"/>
                  <a:pt x="-18842" y="599216"/>
                  <a:pt x="14561" y="714038"/>
                </a:cubicBezTo>
                <a:cubicBezTo>
                  <a:pt x="47964" y="828860"/>
                  <a:pt x="150260" y="830947"/>
                  <a:pt x="265082" y="864350"/>
                </a:cubicBezTo>
                <a:cubicBezTo>
                  <a:pt x="379904" y="897753"/>
                  <a:pt x="613723" y="1023013"/>
                  <a:pt x="703493" y="914454"/>
                </a:cubicBezTo>
                <a:cubicBezTo>
                  <a:pt x="793263" y="805895"/>
                  <a:pt x="862156" y="340345"/>
                  <a:pt x="803701" y="1879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78985" y="3807912"/>
            <a:ext cx="1025346" cy="730128"/>
          </a:xfrm>
          <a:custGeom>
            <a:avLst/>
            <a:gdLst>
              <a:gd name="connsiteX0" fmla="*/ 120149 w 1025346"/>
              <a:gd name="connsiteY0" fmla="*/ 0 h 730128"/>
              <a:gd name="connsiteX1" fmla="*/ 32467 w 1025346"/>
              <a:gd name="connsiteY1" fmla="*/ 250521 h 730128"/>
              <a:gd name="connsiteX2" fmla="*/ 508456 w 1025346"/>
              <a:gd name="connsiteY2" fmla="*/ 713984 h 730128"/>
              <a:gd name="connsiteX3" fmla="*/ 1022023 w 1025346"/>
              <a:gd name="connsiteY3" fmla="*/ 576198 h 730128"/>
              <a:gd name="connsiteX4" fmla="*/ 696347 w 1025346"/>
              <a:gd name="connsiteY4" fmla="*/ 112735 h 730128"/>
              <a:gd name="connsiteX5" fmla="*/ 57519 w 1025346"/>
              <a:gd name="connsiteY5" fmla="*/ 62630 h 730128"/>
              <a:gd name="connsiteX6" fmla="*/ 70045 w 1025346"/>
              <a:gd name="connsiteY6" fmla="*/ 100209 h 7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346" h="730128">
                <a:moveTo>
                  <a:pt x="120149" y="0"/>
                </a:moveTo>
                <a:cubicBezTo>
                  <a:pt x="43949" y="65762"/>
                  <a:pt x="-32251" y="131524"/>
                  <a:pt x="32467" y="250521"/>
                </a:cubicBezTo>
                <a:cubicBezTo>
                  <a:pt x="97185" y="369518"/>
                  <a:pt x="343530" y="659705"/>
                  <a:pt x="508456" y="713984"/>
                </a:cubicBezTo>
                <a:cubicBezTo>
                  <a:pt x="673382" y="768263"/>
                  <a:pt x="990708" y="676406"/>
                  <a:pt x="1022023" y="576198"/>
                </a:cubicBezTo>
                <a:cubicBezTo>
                  <a:pt x="1053338" y="475990"/>
                  <a:pt x="857098" y="198330"/>
                  <a:pt x="696347" y="112735"/>
                </a:cubicBezTo>
                <a:cubicBezTo>
                  <a:pt x="535596" y="27140"/>
                  <a:pt x="161903" y="64718"/>
                  <a:pt x="57519" y="62630"/>
                </a:cubicBezTo>
                <a:cubicBezTo>
                  <a:pt x="-46865" y="60542"/>
                  <a:pt x="11590" y="80375"/>
                  <a:pt x="70045" y="1002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89236" y="2992032"/>
            <a:ext cx="866746" cy="828903"/>
          </a:xfrm>
          <a:custGeom>
            <a:avLst/>
            <a:gdLst>
              <a:gd name="connsiteX0" fmla="*/ 587553 w 866746"/>
              <a:gd name="connsiteY0" fmla="*/ 26741 h 828903"/>
              <a:gd name="connsiteX1" fmla="*/ 211772 w 866746"/>
              <a:gd name="connsiteY1" fmla="*/ 64319 h 828903"/>
              <a:gd name="connsiteX2" fmla="*/ 36408 w 866746"/>
              <a:gd name="connsiteY2" fmla="*/ 577886 h 828903"/>
              <a:gd name="connsiteX3" fmla="*/ 36408 w 866746"/>
              <a:gd name="connsiteY3" fmla="*/ 590412 h 828903"/>
              <a:gd name="connsiteX4" fmla="*/ 424715 w 866746"/>
              <a:gd name="connsiteY4" fmla="*/ 828406 h 828903"/>
              <a:gd name="connsiteX5" fmla="*/ 737865 w 866746"/>
              <a:gd name="connsiteY5" fmla="*/ 640516 h 828903"/>
              <a:gd name="connsiteX6" fmla="*/ 863126 w 866746"/>
              <a:gd name="connsiteY6" fmla="*/ 239683 h 828903"/>
              <a:gd name="connsiteX7" fmla="*/ 587553 w 866746"/>
              <a:gd name="connsiteY7" fmla="*/ 26741 h 82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46" h="828903">
                <a:moveTo>
                  <a:pt x="587553" y="26741"/>
                </a:moveTo>
                <a:cubicBezTo>
                  <a:pt x="478994" y="-2486"/>
                  <a:pt x="303629" y="-27538"/>
                  <a:pt x="211772" y="64319"/>
                </a:cubicBezTo>
                <a:cubicBezTo>
                  <a:pt x="119915" y="156176"/>
                  <a:pt x="65635" y="490204"/>
                  <a:pt x="36408" y="577886"/>
                </a:cubicBezTo>
                <a:cubicBezTo>
                  <a:pt x="7181" y="665568"/>
                  <a:pt x="-28310" y="548659"/>
                  <a:pt x="36408" y="590412"/>
                </a:cubicBezTo>
                <a:cubicBezTo>
                  <a:pt x="101126" y="632165"/>
                  <a:pt x="307805" y="820055"/>
                  <a:pt x="424715" y="828406"/>
                </a:cubicBezTo>
                <a:cubicBezTo>
                  <a:pt x="541625" y="836757"/>
                  <a:pt x="664797" y="738637"/>
                  <a:pt x="737865" y="640516"/>
                </a:cubicBezTo>
                <a:cubicBezTo>
                  <a:pt x="810934" y="542396"/>
                  <a:pt x="884003" y="337803"/>
                  <a:pt x="863126" y="239683"/>
                </a:cubicBezTo>
                <a:cubicBezTo>
                  <a:pt x="842249" y="141563"/>
                  <a:pt x="696112" y="55968"/>
                  <a:pt x="587553" y="267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986842" y="3331312"/>
            <a:ext cx="772960" cy="836684"/>
          </a:xfrm>
          <a:custGeom>
            <a:avLst/>
            <a:gdLst>
              <a:gd name="connsiteX0" fmla="*/ 416040 w 772960"/>
              <a:gd name="connsiteY0" fmla="*/ 611 h 836684"/>
              <a:gd name="connsiteX1" fmla="*/ 741717 w 772960"/>
              <a:gd name="connsiteY1" fmla="*/ 150924 h 836684"/>
              <a:gd name="connsiteX2" fmla="*/ 679087 w 772960"/>
              <a:gd name="connsiteY2" fmla="*/ 789751 h 836684"/>
              <a:gd name="connsiteX3" fmla="*/ 27733 w 772960"/>
              <a:gd name="connsiteY3" fmla="*/ 714595 h 836684"/>
              <a:gd name="connsiteX4" fmla="*/ 152994 w 772960"/>
              <a:gd name="connsiteY4" fmla="*/ 125872 h 836684"/>
              <a:gd name="connsiteX5" fmla="*/ 416040 w 772960"/>
              <a:gd name="connsiteY5" fmla="*/ 611 h 83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960" h="836684">
                <a:moveTo>
                  <a:pt x="416040" y="611"/>
                </a:moveTo>
                <a:cubicBezTo>
                  <a:pt x="514160" y="4786"/>
                  <a:pt x="697876" y="19401"/>
                  <a:pt x="741717" y="150924"/>
                </a:cubicBezTo>
                <a:cubicBezTo>
                  <a:pt x="785558" y="282447"/>
                  <a:pt x="798084" y="695806"/>
                  <a:pt x="679087" y="789751"/>
                </a:cubicBezTo>
                <a:cubicBezTo>
                  <a:pt x="560090" y="883696"/>
                  <a:pt x="115415" y="825241"/>
                  <a:pt x="27733" y="714595"/>
                </a:cubicBezTo>
                <a:cubicBezTo>
                  <a:pt x="-59949" y="603949"/>
                  <a:pt x="82013" y="240694"/>
                  <a:pt x="152994" y="125872"/>
                </a:cubicBezTo>
                <a:cubicBezTo>
                  <a:pt x="223975" y="11050"/>
                  <a:pt x="317920" y="-3564"/>
                  <a:pt x="416040" y="6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184333" y="3801996"/>
            <a:ext cx="1509787" cy="690001"/>
          </a:xfrm>
          <a:custGeom>
            <a:avLst/>
            <a:gdLst>
              <a:gd name="connsiteX0" fmla="*/ 16051 w 1509787"/>
              <a:gd name="connsiteY0" fmla="*/ 81072 h 690001"/>
              <a:gd name="connsiteX1" fmla="*/ 354253 w 1509787"/>
              <a:gd name="connsiteY1" fmla="*/ 5916 h 690001"/>
              <a:gd name="connsiteX2" fmla="*/ 830242 w 1509787"/>
              <a:gd name="connsiteY2" fmla="*/ 256437 h 690001"/>
              <a:gd name="connsiteX3" fmla="*/ 1431492 w 1509787"/>
              <a:gd name="connsiteY3" fmla="*/ 431801 h 690001"/>
              <a:gd name="connsiteX4" fmla="*/ 1418966 w 1509787"/>
              <a:gd name="connsiteY4" fmla="*/ 682322 h 690001"/>
              <a:gd name="connsiteX5" fmla="*/ 667404 w 1509787"/>
              <a:gd name="connsiteY5" fmla="*/ 607166 h 690001"/>
              <a:gd name="connsiteX6" fmla="*/ 316675 w 1509787"/>
              <a:gd name="connsiteY6" fmla="*/ 419275 h 690001"/>
              <a:gd name="connsiteX7" fmla="*/ 78681 w 1509787"/>
              <a:gd name="connsiteY7" fmla="*/ 106125 h 690001"/>
              <a:gd name="connsiteX8" fmla="*/ 16051 w 1509787"/>
              <a:gd name="connsiteY8" fmla="*/ 81072 h 69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787" h="690001">
                <a:moveTo>
                  <a:pt x="16051" y="81072"/>
                </a:moveTo>
                <a:cubicBezTo>
                  <a:pt x="61980" y="64370"/>
                  <a:pt x="218555" y="-23311"/>
                  <a:pt x="354253" y="5916"/>
                </a:cubicBezTo>
                <a:cubicBezTo>
                  <a:pt x="489951" y="35143"/>
                  <a:pt x="650702" y="185456"/>
                  <a:pt x="830242" y="256437"/>
                </a:cubicBezTo>
                <a:cubicBezTo>
                  <a:pt x="1009782" y="327418"/>
                  <a:pt x="1333371" y="360820"/>
                  <a:pt x="1431492" y="431801"/>
                </a:cubicBezTo>
                <a:cubicBezTo>
                  <a:pt x="1529613" y="502782"/>
                  <a:pt x="1546314" y="653095"/>
                  <a:pt x="1418966" y="682322"/>
                </a:cubicBezTo>
                <a:cubicBezTo>
                  <a:pt x="1291618" y="711549"/>
                  <a:pt x="851119" y="651007"/>
                  <a:pt x="667404" y="607166"/>
                </a:cubicBezTo>
                <a:cubicBezTo>
                  <a:pt x="483689" y="563325"/>
                  <a:pt x="414795" y="502782"/>
                  <a:pt x="316675" y="419275"/>
                </a:cubicBezTo>
                <a:cubicBezTo>
                  <a:pt x="218555" y="335768"/>
                  <a:pt x="124610" y="158317"/>
                  <a:pt x="78681" y="106125"/>
                </a:cubicBezTo>
                <a:cubicBezTo>
                  <a:pt x="32752" y="53933"/>
                  <a:pt x="-29878" y="97774"/>
                  <a:pt x="16051" y="8107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23728" y="48083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10:2 = 5 цукерок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0359" y="4808300"/>
            <a:ext cx="201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10:5 =2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цукерки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3474" y="1988840"/>
            <a:ext cx="201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10  цукерок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9131" y="1988840"/>
            <a:ext cx="201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 цукерок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2303748" y="1592314"/>
            <a:ext cx="432048" cy="2012596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rot="16200000">
            <a:off x="6337807" y="1528689"/>
            <a:ext cx="432048" cy="2012596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Oleksand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4168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Oleksandr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09" y="3073577"/>
            <a:ext cx="5052033" cy="7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1833490" y="3289601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290690" y="3289601"/>
            <a:ext cx="47890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752829" y="3298068"/>
            <a:ext cx="47890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81037" y="2592364"/>
            <a:ext cx="6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4993" y="2592364"/>
            <a:ext cx="6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1907" y="2592364"/>
            <a:ext cx="6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573782" y="2276872"/>
            <a:ext cx="0" cy="752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99592" y="2276872"/>
            <a:ext cx="0" cy="752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262466" y="2276872"/>
            <a:ext cx="0" cy="752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403648" y="2276872"/>
            <a:ext cx="0" cy="752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63688" y="2276872"/>
            <a:ext cx="0" cy="748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45483" y="2276872"/>
            <a:ext cx="0" cy="748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15616" y="2276872"/>
            <a:ext cx="0" cy="7520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105505" y="2276872"/>
            <a:ext cx="0" cy="763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267744" y="2276872"/>
            <a:ext cx="0" cy="719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386333" y="2276872"/>
            <a:ext cx="0" cy="763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Правая фигурная скобка 55"/>
          <p:cNvSpPr/>
          <p:nvPr/>
        </p:nvSpPr>
        <p:spPr>
          <a:xfrm rot="16200000">
            <a:off x="1357760" y="1160555"/>
            <a:ext cx="432048" cy="15841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71600" y="12045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10 мм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Oleksand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70" y="301674"/>
            <a:ext cx="5288047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Oleksandr\Desktop\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69"/>
          <a:stretch/>
        </p:blipFill>
        <p:spPr bwMode="auto">
          <a:xfrm>
            <a:off x="323528" y="3028950"/>
            <a:ext cx="8424936" cy="184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6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2535058" y="1063412"/>
            <a:ext cx="43619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197" y="2184442"/>
            <a:ext cx="158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мм 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441" y="3212976"/>
            <a:ext cx="135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см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42" y="4221088"/>
            <a:ext cx="112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дм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21297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мм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718" y="21844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984" y="42210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0071" y="422108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4869" y="323198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8984" y="323198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4619" y="1972482"/>
            <a:ext cx="59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8149" y="4221083"/>
            <a:ext cx="160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100мм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4319" y="2184441"/>
            <a:ext cx="7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42210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см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7198" y="2206605"/>
            <a:ext cx="7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9258" y="2420888"/>
            <a:ext cx="83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2491"/>
              </p:ext>
            </p:extLst>
          </p:nvPr>
        </p:nvGraphicFramePr>
        <p:xfrm>
          <a:off x="4788024" y="3332901"/>
          <a:ext cx="14398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Формула" r:id="rId3" imgW="114201" imgH="253780" progId="Equation.3">
                  <p:embed/>
                </p:oleObj>
              </mc:Choice>
              <mc:Fallback>
                <p:oleObj name="Формула" r:id="rId3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332901"/>
                        <a:ext cx="14398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48671"/>
              </p:ext>
            </p:extLst>
          </p:nvPr>
        </p:nvGraphicFramePr>
        <p:xfrm>
          <a:off x="2916375" y="2295647"/>
          <a:ext cx="14398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Формула" r:id="rId5" imgW="114201" imgH="253780" progId="Equation.3">
                  <p:embed/>
                </p:oleObj>
              </mc:Choice>
              <mc:Fallback>
                <p:oleObj name="Формула" r:id="rId5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75" y="2295647"/>
                        <a:ext cx="14398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02092"/>
              </p:ext>
            </p:extLst>
          </p:nvPr>
        </p:nvGraphicFramePr>
        <p:xfrm>
          <a:off x="4834052" y="2299549"/>
          <a:ext cx="14398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Формула" r:id="rId6" imgW="114201" imgH="253780" progId="Equation.3">
                  <p:embed/>
                </p:oleObj>
              </mc:Choice>
              <mc:Fallback>
                <p:oleObj name="Формула" r:id="rId6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052" y="2299549"/>
                        <a:ext cx="14398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85592" y="3428717"/>
            <a:ext cx="83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6790" y="1938762"/>
            <a:ext cx="59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6790" y="2967567"/>
            <a:ext cx="41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8968" y="2420888"/>
            <a:ext cx="93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7576" y="3212976"/>
            <a:ext cx="82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4730" y="3212973"/>
            <a:ext cx="7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6953" y="2967566"/>
            <a:ext cx="59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2247" y="3428716"/>
            <a:ext cx="93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4246" y="325362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49865"/>
              </p:ext>
            </p:extLst>
          </p:nvPr>
        </p:nvGraphicFramePr>
        <p:xfrm>
          <a:off x="6444506" y="3332900"/>
          <a:ext cx="14398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Формула" r:id="rId7" imgW="114201" imgH="253780" progId="Equation.3">
                  <p:embed/>
                </p:oleObj>
              </mc:Choice>
              <mc:Fallback>
                <p:oleObj name="Формула" r:id="rId7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506" y="3332900"/>
                        <a:ext cx="14398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76011" y="3998832"/>
            <a:ext cx="59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0397" y="4221088"/>
            <a:ext cx="7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6107" y="4420175"/>
            <a:ext cx="83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37468"/>
              </p:ext>
            </p:extLst>
          </p:nvPr>
        </p:nvGraphicFramePr>
        <p:xfrm>
          <a:off x="6703656" y="4321998"/>
          <a:ext cx="14398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Формула" r:id="rId8" imgW="114201" imgH="253780" progId="Equation.3">
                  <p:embed/>
                </p:oleObj>
              </mc:Choice>
              <mc:Fallback>
                <p:oleObj name="Формула" r:id="rId8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656" y="4321998"/>
                        <a:ext cx="14398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65277" y="422108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271" y="5066506"/>
            <a:ext cx="112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 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2199" y="507382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4319" y="5073820"/>
            <a:ext cx="157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 дм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4074" y="5073820"/>
            <a:ext cx="44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07863" y="5066505"/>
            <a:ext cx="160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100см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ksand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7" y="901750"/>
            <a:ext cx="6284913" cy="6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3" y="2551581"/>
            <a:ext cx="101600" cy="177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32" y="2558427"/>
            <a:ext cx="101600" cy="177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66" y="2544736"/>
            <a:ext cx="109423" cy="191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0" y="2576263"/>
            <a:ext cx="101600" cy="177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9" y="2570493"/>
            <a:ext cx="101600" cy="1778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08106" y="2690566"/>
            <a:ext cx="1431776" cy="9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7" y="2558427"/>
            <a:ext cx="101600" cy="177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84896" y="27970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40" y="27978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10166" y="2665165"/>
            <a:ext cx="11163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72920" y="2684204"/>
            <a:ext cx="1655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14833" y="27362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8167" y="27794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0146" y="27970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7845" y="27978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8879" y="3405012"/>
            <a:ext cx="227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 см 5 мм = 25 мм    </a:t>
            </a:r>
          </a:p>
        </p:txBody>
      </p:sp>
      <p:sp>
        <p:nvSpPr>
          <p:cNvPr id="2062" name="TextBox 2061"/>
          <p:cNvSpPr txBox="1"/>
          <p:nvPr/>
        </p:nvSpPr>
        <p:spPr>
          <a:xfrm>
            <a:off x="337527" y="3408144"/>
            <a:ext cx="218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 см 5 мм = 35 мм           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5098187" y="34081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 см = 40 мм    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9295" t="2278" r="36848" b="88481"/>
          <a:stretch/>
        </p:blipFill>
        <p:spPr bwMode="auto">
          <a:xfrm>
            <a:off x="2411760" y="260648"/>
            <a:ext cx="3384376" cy="839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/>
          <a:srcRect l="9937" t="13924" r="6872" b="80633"/>
          <a:stretch/>
        </p:blipFill>
        <p:spPr bwMode="auto">
          <a:xfrm>
            <a:off x="352110" y="1772816"/>
            <a:ext cx="5472608" cy="50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7584" y="3046366"/>
            <a:ext cx="226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7466"/>
            <a:ext cx="101600" cy="17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09" y="2954585"/>
            <a:ext cx="101600" cy="17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65" y="3138802"/>
            <a:ext cx="4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081" y="3145658"/>
            <a:ext cx="4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7626" y="3169962"/>
            <a:ext cx="4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98854" y="3054900"/>
            <a:ext cx="27293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4" y="2957466"/>
            <a:ext cx="101600" cy="177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2" y="2967858"/>
            <a:ext cx="101600" cy="17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26956" y="3130753"/>
            <a:ext cx="4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0212" y="3169962"/>
            <a:ext cx="4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0067" y="3169961"/>
            <a:ext cx="45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24" idx="1"/>
          </p:cNvCxnSpPr>
          <p:nvPr/>
        </p:nvCxnSpPr>
        <p:spPr>
          <a:xfrm>
            <a:off x="6579840" y="3077051"/>
            <a:ext cx="15205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0" y="2969499"/>
            <a:ext cx="101600" cy="177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0" y="2988151"/>
            <a:ext cx="101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ksand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92" y="260647"/>
            <a:ext cx="5184576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ksand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" y="1935990"/>
            <a:ext cx="4413250" cy="4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15967" y="2584062"/>
            <a:ext cx="1872208" cy="122413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959983" y="2724377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959983" y="3340146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1601140" y="3340146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2168796" y="3340146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1569565" y="2736947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2157472" y="2742378"/>
            <a:ext cx="432048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20223" y="2564544"/>
            <a:ext cx="3456384" cy="129614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41055" y="2724376"/>
            <a:ext cx="432048" cy="40119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477779" y="3316921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128335" y="3316921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735430" y="3316921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78611" y="3316921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000543" y="3316921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640503" y="2723633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034351" y="2727092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416367" y="2734962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797875" y="2724377"/>
            <a:ext cx="432048" cy="39061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405663"/>
              </p:ext>
            </p:extLst>
          </p:nvPr>
        </p:nvGraphicFramePr>
        <p:xfrm>
          <a:off x="1577426" y="3885385"/>
          <a:ext cx="504056" cy="44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Формула" r:id="rId5" imgW="88560" imgH="164880" progId="Equation.3">
                  <p:embed/>
                </p:oleObj>
              </mc:Choice>
              <mc:Fallback>
                <p:oleObj name="Формула" r:id="rId5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7426" y="3885385"/>
                        <a:ext cx="504056" cy="44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98483"/>
              </p:ext>
            </p:extLst>
          </p:nvPr>
        </p:nvGraphicFramePr>
        <p:xfrm>
          <a:off x="1392031" y="4133414"/>
          <a:ext cx="77676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Формула" r:id="rId7" imgW="114120" imgH="253800" progId="Equation.3">
                  <p:embed/>
                </p:oleObj>
              </mc:Choice>
              <mc:Fallback>
                <p:oleObj name="Формула" r:id="rId7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2031" y="4133414"/>
                        <a:ext cx="77676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42461"/>
              </p:ext>
            </p:extLst>
          </p:nvPr>
        </p:nvGraphicFramePr>
        <p:xfrm>
          <a:off x="4496437" y="3880206"/>
          <a:ext cx="1968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6437" y="3880206"/>
                        <a:ext cx="19685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40816"/>
              </p:ext>
            </p:extLst>
          </p:nvPr>
        </p:nvGraphicFramePr>
        <p:xfrm>
          <a:off x="1624649" y="4315181"/>
          <a:ext cx="2508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Формула" r:id="rId11" imgW="114120" imgH="177480" progId="Equation.3">
                  <p:embed/>
                </p:oleObj>
              </mc:Choice>
              <mc:Fallback>
                <p:oleObj name="Формула" r:id="rId11" imgW="114120" imgH="1774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49" y="4315181"/>
                        <a:ext cx="2508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73019"/>
              </p:ext>
            </p:extLst>
          </p:nvPr>
        </p:nvGraphicFramePr>
        <p:xfrm>
          <a:off x="4481765" y="4293096"/>
          <a:ext cx="279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Формула" r:id="rId13" imgW="126720" imgH="164880" progId="Equation.3">
                  <p:embed/>
                </p:oleObj>
              </mc:Choice>
              <mc:Fallback>
                <p:oleObj name="Формула" r:id="rId13" imgW="126720" imgH="1648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765" y="4293096"/>
                        <a:ext cx="279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51210"/>
              </p:ext>
            </p:extLst>
          </p:nvPr>
        </p:nvGraphicFramePr>
        <p:xfrm>
          <a:off x="4294405" y="4077072"/>
          <a:ext cx="7778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Формула" r:id="rId15" imgW="114120" imgH="253800" progId="Equation.3">
                  <p:embed/>
                </p:oleObj>
              </mc:Choice>
              <mc:Fallback>
                <p:oleObj name="Формула" r:id="rId15" imgW="114120" imgH="2538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405" y="4077072"/>
                        <a:ext cx="7778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815967" y="2593996"/>
            <a:ext cx="677203" cy="1237241"/>
          </a:xfrm>
          <a:custGeom>
            <a:avLst/>
            <a:gdLst>
              <a:gd name="connsiteX0" fmla="*/ 33455 w 677203"/>
              <a:gd name="connsiteY0" fmla="*/ 345314 h 1237241"/>
              <a:gd name="connsiteX1" fmla="*/ 183767 w 677203"/>
              <a:gd name="connsiteY1" fmla="*/ 44690 h 1237241"/>
              <a:gd name="connsiteX2" fmla="*/ 597126 w 677203"/>
              <a:gd name="connsiteY2" fmla="*/ 69742 h 1237241"/>
              <a:gd name="connsiteX3" fmla="*/ 659756 w 677203"/>
              <a:gd name="connsiteY3" fmla="*/ 683517 h 1237241"/>
              <a:gd name="connsiteX4" fmla="*/ 659756 w 677203"/>
              <a:gd name="connsiteY4" fmla="*/ 1096876 h 1237241"/>
              <a:gd name="connsiteX5" fmla="*/ 459339 w 677203"/>
              <a:gd name="connsiteY5" fmla="*/ 1222136 h 1237241"/>
              <a:gd name="connsiteX6" fmla="*/ 171241 w 677203"/>
              <a:gd name="connsiteY6" fmla="*/ 1184558 h 1237241"/>
              <a:gd name="connsiteX7" fmla="*/ 8403 w 677203"/>
              <a:gd name="connsiteY7" fmla="*/ 771199 h 1237241"/>
              <a:gd name="connsiteX8" fmla="*/ 33455 w 677203"/>
              <a:gd name="connsiteY8" fmla="*/ 345314 h 123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203" h="1237241">
                <a:moveTo>
                  <a:pt x="33455" y="345314"/>
                </a:moveTo>
                <a:cubicBezTo>
                  <a:pt x="62682" y="224229"/>
                  <a:pt x="89822" y="90619"/>
                  <a:pt x="183767" y="44690"/>
                </a:cubicBezTo>
                <a:cubicBezTo>
                  <a:pt x="277712" y="-1239"/>
                  <a:pt x="517795" y="-36729"/>
                  <a:pt x="597126" y="69742"/>
                </a:cubicBezTo>
                <a:cubicBezTo>
                  <a:pt x="676457" y="176213"/>
                  <a:pt x="649318" y="512328"/>
                  <a:pt x="659756" y="683517"/>
                </a:cubicBezTo>
                <a:cubicBezTo>
                  <a:pt x="670194" y="854706"/>
                  <a:pt x="693159" y="1007106"/>
                  <a:pt x="659756" y="1096876"/>
                </a:cubicBezTo>
                <a:cubicBezTo>
                  <a:pt x="626353" y="1186646"/>
                  <a:pt x="540758" y="1207522"/>
                  <a:pt x="459339" y="1222136"/>
                </a:cubicBezTo>
                <a:cubicBezTo>
                  <a:pt x="377920" y="1236750"/>
                  <a:pt x="246397" y="1259714"/>
                  <a:pt x="171241" y="1184558"/>
                </a:cubicBezTo>
                <a:cubicBezTo>
                  <a:pt x="96085" y="1109402"/>
                  <a:pt x="27192" y="917336"/>
                  <a:pt x="8403" y="771199"/>
                </a:cubicBezTo>
                <a:cubicBezTo>
                  <a:pt x="-10386" y="625062"/>
                  <a:pt x="4228" y="466399"/>
                  <a:pt x="33455" y="3453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531017" y="2624589"/>
            <a:ext cx="572293" cy="1176054"/>
          </a:xfrm>
          <a:custGeom>
            <a:avLst/>
            <a:gdLst>
              <a:gd name="connsiteX0" fmla="*/ 191762 w 572293"/>
              <a:gd name="connsiteY0" fmla="*/ 60450 h 1176054"/>
              <a:gd name="connsiteX1" fmla="*/ 404705 w 572293"/>
              <a:gd name="connsiteY1" fmla="*/ 60450 h 1176054"/>
              <a:gd name="connsiteX2" fmla="*/ 555017 w 572293"/>
              <a:gd name="connsiteY2" fmla="*/ 423705 h 1176054"/>
              <a:gd name="connsiteX3" fmla="*/ 567543 w 572293"/>
              <a:gd name="connsiteY3" fmla="*/ 736855 h 1176054"/>
              <a:gd name="connsiteX4" fmla="*/ 555017 w 572293"/>
              <a:gd name="connsiteY4" fmla="*/ 1075058 h 1176054"/>
              <a:gd name="connsiteX5" fmla="*/ 392179 w 572293"/>
              <a:gd name="connsiteY5" fmla="*/ 1162740 h 1176054"/>
              <a:gd name="connsiteX6" fmla="*/ 91554 w 572293"/>
              <a:gd name="connsiteY6" fmla="*/ 1137688 h 1176054"/>
              <a:gd name="connsiteX7" fmla="*/ 3872 w 572293"/>
              <a:gd name="connsiteY7" fmla="*/ 812011 h 1176054"/>
              <a:gd name="connsiteX8" fmla="*/ 41450 w 572293"/>
              <a:gd name="connsiteY8" fmla="*/ 72976 h 1176054"/>
              <a:gd name="connsiteX9" fmla="*/ 266919 w 572293"/>
              <a:gd name="connsiteY9" fmla="*/ 22872 h 1176054"/>
              <a:gd name="connsiteX10" fmla="*/ 254393 w 572293"/>
              <a:gd name="connsiteY10" fmla="*/ 35398 h 1176054"/>
              <a:gd name="connsiteX11" fmla="*/ 254393 w 572293"/>
              <a:gd name="connsiteY11" fmla="*/ 35398 h 1176054"/>
              <a:gd name="connsiteX12" fmla="*/ 191762 w 572293"/>
              <a:gd name="connsiteY12" fmla="*/ 60450 h 117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293" h="1176054">
                <a:moveTo>
                  <a:pt x="191762" y="60450"/>
                </a:moveTo>
                <a:cubicBezTo>
                  <a:pt x="267962" y="30179"/>
                  <a:pt x="344163" y="-92"/>
                  <a:pt x="404705" y="60450"/>
                </a:cubicBezTo>
                <a:cubicBezTo>
                  <a:pt x="465247" y="120992"/>
                  <a:pt x="527877" y="310971"/>
                  <a:pt x="555017" y="423705"/>
                </a:cubicBezTo>
                <a:cubicBezTo>
                  <a:pt x="582157" y="536439"/>
                  <a:pt x="567543" y="628296"/>
                  <a:pt x="567543" y="736855"/>
                </a:cubicBezTo>
                <a:cubicBezTo>
                  <a:pt x="567543" y="845414"/>
                  <a:pt x="584244" y="1004077"/>
                  <a:pt x="555017" y="1075058"/>
                </a:cubicBezTo>
                <a:cubicBezTo>
                  <a:pt x="525790" y="1146039"/>
                  <a:pt x="469423" y="1152302"/>
                  <a:pt x="392179" y="1162740"/>
                </a:cubicBezTo>
                <a:cubicBezTo>
                  <a:pt x="314935" y="1173178"/>
                  <a:pt x="156272" y="1196143"/>
                  <a:pt x="91554" y="1137688"/>
                </a:cubicBezTo>
                <a:cubicBezTo>
                  <a:pt x="26836" y="1079233"/>
                  <a:pt x="12223" y="989463"/>
                  <a:pt x="3872" y="812011"/>
                </a:cubicBezTo>
                <a:cubicBezTo>
                  <a:pt x="-4479" y="634559"/>
                  <a:pt x="-2391" y="204499"/>
                  <a:pt x="41450" y="72976"/>
                </a:cubicBezTo>
                <a:cubicBezTo>
                  <a:pt x="85291" y="-58547"/>
                  <a:pt x="231428" y="29135"/>
                  <a:pt x="266919" y="22872"/>
                </a:cubicBezTo>
                <a:cubicBezTo>
                  <a:pt x="302410" y="16609"/>
                  <a:pt x="254393" y="35398"/>
                  <a:pt x="254393" y="35398"/>
                </a:cubicBezTo>
                <a:lnTo>
                  <a:pt x="254393" y="35398"/>
                </a:lnTo>
                <a:lnTo>
                  <a:pt x="191762" y="604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070050" y="2639355"/>
            <a:ext cx="618125" cy="1148600"/>
          </a:xfrm>
          <a:custGeom>
            <a:avLst/>
            <a:gdLst>
              <a:gd name="connsiteX0" fmla="*/ 3799 w 618125"/>
              <a:gd name="connsiteY0" fmla="*/ 225399 h 1148600"/>
              <a:gd name="connsiteX1" fmla="*/ 78955 w 618125"/>
              <a:gd name="connsiteY1" fmla="*/ 50035 h 1148600"/>
              <a:gd name="connsiteX2" fmla="*/ 404632 w 618125"/>
              <a:gd name="connsiteY2" fmla="*/ 12457 h 1148600"/>
              <a:gd name="connsiteX3" fmla="*/ 592523 w 618125"/>
              <a:gd name="connsiteY3" fmla="*/ 237925 h 1148600"/>
              <a:gd name="connsiteX4" fmla="*/ 605049 w 618125"/>
              <a:gd name="connsiteY4" fmla="*/ 588654 h 1148600"/>
              <a:gd name="connsiteX5" fmla="*/ 579997 w 618125"/>
              <a:gd name="connsiteY5" fmla="*/ 1077169 h 1148600"/>
              <a:gd name="connsiteX6" fmla="*/ 191690 w 618125"/>
              <a:gd name="connsiteY6" fmla="*/ 1114747 h 1148600"/>
              <a:gd name="connsiteX7" fmla="*/ 28851 w 618125"/>
              <a:gd name="connsiteY7" fmla="*/ 776544 h 1148600"/>
              <a:gd name="connsiteX8" fmla="*/ 3799 w 618125"/>
              <a:gd name="connsiteY8" fmla="*/ 225399 h 114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125" h="1148600">
                <a:moveTo>
                  <a:pt x="3799" y="225399"/>
                </a:moveTo>
                <a:cubicBezTo>
                  <a:pt x="12150" y="104314"/>
                  <a:pt x="12150" y="85525"/>
                  <a:pt x="78955" y="50035"/>
                </a:cubicBezTo>
                <a:cubicBezTo>
                  <a:pt x="145761" y="14545"/>
                  <a:pt x="319037" y="-18858"/>
                  <a:pt x="404632" y="12457"/>
                </a:cubicBezTo>
                <a:cubicBezTo>
                  <a:pt x="490227" y="43772"/>
                  <a:pt x="559120" y="141892"/>
                  <a:pt x="592523" y="237925"/>
                </a:cubicBezTo>
                <a:cubicBezTo>
                  <a:pt x="625926" y="333958"/>
                  <a:pt x="607137" y="448780"/>
                  <a:pt x="605049" y="588654"/>
                </a:cubicBezTo>
                <a:cubicBezTo>
                  <a:pt x="602961" y="728528"/>
                  <a:pt x="648890" y="989487"/>
                  <a:pt x="579997" y="1077169"/>
                </a:cubicBezTo>
                <a:cubicBezTo>
                  <a:pt x="511104" y="1164851"/>
                  <a:pt x="283548" y="1164851"/>
                  <a:pt x="191690" y="1114747"/>
                </a:cubicBezTo>
                <a:cubicBezTo>
                  <a:pt x="99832" y="1064643"/>
                  <a:pt x="58079" y="924769"/>
                  <a:pt x="28851" y="776544"/>
                </a:cubicBezTo>
                <a:cubicBezTo>
                  <a:pt x="-377" y="628319"/>
                  <a:pt x="-4552" y="346484"/>
                  <a:pt x="3799" y="22539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393225" y="3227187"/>
            <a:ext cx="3156955" cy="606790"/>
          </a:xfrm>
          <a:custGeom>
            <a:avLst/>
            <a:gdLst>
              <a:gd name="connsiteX0" fmla="*/ 1368843 w 3156955"/>
              <a:gd name="connsiteY0" fmla="*/ 21307 h 606790"/>
              <a:gd name="connsiteX1" fmla="*/ 2220613 w 3156955"/>
              <a:gd name="connsiteY1" fmla="*/ 8781 h 606790"/>
              <a:gd name="connsiteX2" fmla="*/ 2984701 w 3156955"/>
              <a:gd name="connsiteY2" fmla="*/ 33833 h 606790"/>
              <a:gd name="connsiteX3" fmla="*/ 3122487 w 3156955"/>
              <a:gd name="connsiteY3" fmla="*/ 359510 h 606790"/>
              <a:gd name="connsiteX4" fmla="*/ 2959649 w 3156955"/>
              <a:gd name="connsiteY4" fmla="*/ 572452 h 606790"/>
              <a:gd name="connsiteX5" fmla="*/ 1243583 w 3156955"/>
              <a:gd name="connsiteY5" fmla="*/ 584978 h 606790"/>
              <a:gd name="connsiteX6" fmla="*/ 228975 w 3156955"/>
              <a:gd name="connsiteY6" fmla="*/ 584978 h 606790"/>
              <a:gd name="connsiteX7" fmla="*/ 53611 w 3156955"/>
              <a:gd name="connsiteY7" fmla="*/ 296879 h 606790"/>
              <a:gd name="connsiteX8" fmla="*/ 128767 w 3156955"/>
              <a:gd name="connsiteY8" fmla="*/ 33833 h 606790"/>
              <a:gd name="connsiteX9" fmla="*/ 1368843 w 3156955"/>
              <a:gd name="connsiteY9" fmla="*/ 21307 h 60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955" h="606790">
                <a:moveTo>
                  <a:pt x="1368843" y="21307"/>
                </a:moveTo>
                <a:cubicBezTo>
                  <a:pt x="1717484" y="17132"/>
                  <a:pt x="1951303" y="6693"/>
                  <a:pt x="2220613" y="8781"/>
                </a:cubicBezTo>
                <a:cubicBezTo>
                  <a:pt x="2489923" y="10869"/>
                  <a:pt x="2834389" y="-24622"/>
                  <a:pt x="2984701" y="33833"/>
                </a:cubicBezTo>
                <a:cubicBezTo>
                  <a:pt x="3135013" y="92288"/>
                  <a:pt x="3126662" y="269740"/>
                  <a:pt x="3122487" y="359510"/>
                </a:cubicBezTo>
                <a:cubicBezTo>
                  <a:pt x="3118312" y="449280"/>
                  <a:pt x="3272800" y="534874"/>
                  <a:pt x="2959649" y="572452"/>
                </a:cubicBezTo>
                <a:cubicBezTo>
                  <a:pt x="2646498" y="610030"/>
                  <a:pt x="1243583" y="584978"/>
                  <a:pt x="1243583" y="584978"/>
                </a:cubicBezTo>
                <a:cubicBezTo>
                  <a:pt x="788471" y="587066"/>
                  <a:pt x="427304" y="632994"/>
                  <a:pt x="228975" y="584978"/>
                </a:cubicBezTo>
                <a:cubicBezTo>
                  <a:pt x="30646" y="536962"/>
                  <a:pt x="70312" y="388737"/>
                  <a:pt x="53611" y="296879"/>
                </a:cubicBezTo>
                <a:cubicBezTo>
                  <a:pt x="36910" y="205022"/>
                  <a:pt x="-94614" y="81849"/>
                  <a:pt x="128767" y="33833"/>
                </a:cubicBezTo>
                <a:cubicBezTo>
                  <a:pt x="352148" y="-14183"/>
                  <a:pt x="1020202" y="25482"/>
                  <a:pt x="1368843" y="2130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084116" y="2605308"/>
            <a:ext cx="3375234" cy="587357"/>
          </a:xfrm>
          <a:custGeom>
            <a:avLst/>
            <a:gdLst>
              <a:gd name="connsiteX0" fmla="*/ 143423 w 3375234"/>
              <a:gd name="connsiteY0" fmla="*/ 79809 h 587357"/>
              <a:gd name="connsiteX1" fmla="*/ 18163 w 3375234"/>
              <a:gd name="connsiteY1" fmla="*/ 242648 h 587357"/>
              <a:gd name="connsiteX2" fmla="*/ 80793 w 3375234"/>
              <a:gd name="connsiteY2" fmla="*/ 468116 h 587357"/>
              <a:gd name="connsiteX3" fmla="*/ 744673 w 3375234"/>
              <a:gd name="connsiteY3" fmla="*/ 580850 h 587357"/>
              <a:gd name="connsiteX4" fmla="*/ 3087040 w 3375234"/>
              <a:gd name="connsiteY4" fmla="*/ 518220 h 587357"/>
              <a:gd name="connsiteX5" fmla="*/ 3036936 w 3375234"/>
              <a:gd name="connsiteY5" fmla="*/ 67283 h 587357"/>
              <a:gd name="connsiteX6" fmla="*/ 368892 w 3375234"/>
              <a:gd name="connsiteY6" fmla="*/ 4653 h 587357"/>
              <a:gd name="connsiteX7" fmla="*/ 143423 w 3375234"/>
              <a:gd name="connsiteY7" fmla="*/ 79809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234" h="587357">
                <a:moveTo>
                  <a:pt x="143423" y="79809"/>
                </a:moveTo>
                <a:cubicBezTo>
                  <a:pt x="84968" y="119475"/>
                  <a:pt x="28601" y="177930"/>
                  <a:pt x="18163" y="242648"/>
                </a:cubicBezTo>
                <a:cubicBezTo>
                  <a:pt x="7725" y="307366"/>
                  <a:pt x="-40292" y="411749"/>
                  <a:pt x="80793" y="468116"/>
                </a:cubicBezTo>
                <a:cubicBezTo>
                  <a:pt x="201878" y="524483"/>
                  <a:pt x="243632" y="572499"/>
                  <a:pt x="744673" y="580850"/>
                </a:cubicBezTo>
                <a:cubicBezTo>
                  <a:pt x="1245714" y="589201"/>
                  <a:pt x="2704996" y="603815"/>
                  <a:pt x="3087040" y="518220"/>
                </a:cubicBezTo>
                <a:cubicBezTo>
                  <a:pt x="3469084" y="432626"/>
                  <a:pt x="3489961" y="152878"/>
                  <a:pt x="3036936" y="67283"/>
                </a:cubicBezTo>
                <a:cubicBezTo>
                  <a:pt x="2583911" y="-18312"/>
                  <a:pt x="846969" y="478"/>
                  <a:pt x="368892" y="4653"/>
                </a:cubicBezTo>
                <a:cubicBezTo>
                  <a:pt x="-109185" y="8828"/>
                  <a:pt x="201878" y="40143"/>
                  <a:pt x="143423" y="7980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08147" y="1343322"/>
            <a:ext cx="356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7" descr="Страница товар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4" y="945692"/>
            <a:ext cx="51435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0" y="2727397"/>
            <a:ext cx="497074" cy="41774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0" y="3303353"/>
            <a:ext cx="497074" cy="41774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47" y="2668205"/>
            <a:ext cx="459234" cy="45221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03" y="2686206"/>
            <a:ext cx="459234" cy="45221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65" y="2686206"/>
            <a:ext cx="459234" cy="45221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6" y="2686206"/>
            <a:ext cx="459234" cy="45221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75" y="2662030"/>
            <a:ext cx="459234" cy="4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9" grpId="0" animBg="1"/>
      <p:bldP spid="41" grpId="0" animBg="1"/>
      <p:bldP spid="43" grpId="0" animBg="1"/>
      <p:bldP spid="44" grpId="0" animBg="1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5611" t="75950" r="3667" b="15063"/>
          <a:stretch/>
        </p:blipFill>
        <p:spPr bwMode="auto">
          <a:xfrm>
            <a:off x="1259631" y="910843"/>
            <a:ext cx="5791919" cy="842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65" y="2980060"/>
            <a:ext cx="101600" cy="17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98" y="2980060"/>
            <a:ext cx="101600" cy="17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8705" y="316194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498" y="3157858"/>
            <a:ext cx="51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41627"/>
              </p:ext>
            </p:extLst>
          </p:nvPr>
        </p:nvGraphicFramePr>
        <p:xfrm>
          <a:off x="3034559" y="4489945"/>
          <a:ext cx="287710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Формула" r:id="rId5" imgW="126720" imgH="164880" progId="Equation.3">
                  <p:embed/>
                </p:oleObj>
              </mc:Choice>
              <mc:Fallback>
                <p:oleObj name="Формула" r:id="rId5" imgW="126720" imgH="164880" progId="Equation.3">
                  <p:embed/>
                  <p:pic>
                    <p:nvPicPr>
                      <p:cNvPr id="0" name="Объект 6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559" y="4489945"/>
                        <a:ext cx="287710" cy="43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85622"/>
              </p:ext>
            </p:extLst>
          </p:nvPr>
        </p:nvGraphicFramePr>
        <p:xfrm>
          <a:off x="2751803" y="4070157"/>
          <a:ext cx="970750" cy="5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Формула" r:id="rId7" imgW="114201" imgH="253780" progId="Equation.3">
                  <p:embed/>
                </p:oleObj>
              </mc:Choice>
              <mc:Fallback>
                <p:oleObj name="Формула" r:id="rId7" imgW="114201" imgH="253780" progId="Equation.3">
                  <p:embed/>
                  <p:pic>
                    <p:nvPicPr>
                      <p:cNvPr id="0" name="Объект 6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03" y="4070157"/>
                        <a:ext cx="970750" cy="59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94287"/>
              </p:ext>
            </p:extLst>
          </p:nvPr>
        </p:nvGraphicFramePr>
        <p:xfrm>
          <a:off x="3094166" y="4081477"/>
          <a:ext cx="24987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Формула" r:id="rId9" imgW="88707" imgH="164742" progId="Equation.3">
                  <p:embed/>
                </p:oleObj>
              </mc:Choice>
              <mc:Fallback>
                <p:oleObj name="Формула" r:id="rId9" imgW="88707" imgH="164742" progId="Equation.3">
                  <p:embed/>
                  <p:pic>
                    <p:nvPicPr>
                      <p:cNvPr id="0" name="Объект 6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166" y="4081477"/>
                        <a:ext cx="249879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79153"/>
              </p:ext>
            </p:extLst>
          </p:nvPr>
        </p:nvGraphicFramePr>
        <p:xfrm>
          <a:off x="4085451" y="4503023"/>
          <a:ext cx="260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Формула" r:id="rId11" imgW="114120" imgH="177480" progId="Equation.3">
                  <p:embed/>
                </p:oleObj>
              </mc:Choice>
              <mc:Fallback>
                <p:oleObj name="Формула" r:id="rId11" imgW="114120" imgH="17748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451" y="4503023"/>
                        <a:ext cx="2603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44795"/>
              </p:ext>
            </p:extLst>
          </p:nvPr>
        </p:nvGraphicFramePr>
        <p:xfrm>
          <a:off x="3735281" y="4077072"/>
          <a:ext cx="9699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Формула" r:id="rId13" imgW="114201" imgH="253780" progId="Equation.3">
                  <p:embed/>
                </p:oleObj>
              </mc:Choice>
              <mc:Fallback>
                <p:oleObj name="Формула" r:id="rId13" imgW="114201" imgH="253780" progId="Equation.3">
                  <p:embed/>
                  <p:pic>
                    <p:nvPicPr>
                      <p:cNvPr id="0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281" y="4077072"/>
                        <a:ext cx="9699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29293"/>
              </p:ext>
            </p:extLst>
          </p:nvPr>
        </p:nvGraphicFramePr>
        <p:xfrm>
          <a:off x="4091711" y="4080418"/>
          <a:ext cx="250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Формула" r:id="rId14" imgW="88707" imgH="164742" progId="Equation.3">
                  <p:embed/>
                </p:oleObj>
              </mc:Choice>
              <mc:Fallback>
                <p:oleObj name="Формула" r:id="rId14" imgW="88707" imgH="164742" progId="Equation.3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711" y="4080418"/>
                        <a:ext cx="250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431255" y="4149080"/>
            <a:ext cx="44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  <a:endParaRPr lang="ru-RU" sz="4000" dirty="0"/>
          </a:p>
        </p:txBody>
      </p:sp>
      <p:cxnSp>
        <p:nvCxnSpPr>
          <p:cNvPr id="3" name="Прямая соединительная линия 2"/>
          <p:cNvCxnSpPr>
            <a:endCxn id="8" idx="3"/>
          </p:cNvCxnSpPr>
          <p:nvPr/>
        </p:nvCxnSpPr>
        <p:spPr>
          <a:xfrm>
            <a:off x="2083465" y="3068960"/>
            <a:ext cx="3303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35281" y="270892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43808" y="2672916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82326" y="2701496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06612" y="270892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964010" y="270892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119814" y="270892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256565" y="2672916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62521" y="3068960"/>
            <a:ext cx="781287" cy="65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74371" y="3085736"/>
            <a:ext cx="4787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7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Oleksandr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" y="836712"/>
            <a:ext cx="6728314" cy="8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011" y="2483460"/>
            <a:ext cx="84772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16483" y="2504157"/>
            <a:ext cx="84772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ый треугольник 10"/>
          <p:cNvSpPr/>
          <p:nvPr/>
        </p:nvSpPr>
        <p:spPr>
          <a:xfrm rot="5400000">
            <a:off x="668161" y="2462830"/>
            <a:ext cx="792089" cy="826687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948462" y="2483403"/>
            <a:ext cx="84772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я соединительная линия 12"/>
          <p:cNvCxnSpPr>
            <a:endCxn id="16" idx="2"/>
          </p:cNvCxnSpPr>
          <p:nvPr/>
        </p:nvCxnSpPr>
        <p:spPr>
          <a:xfrm>
            <a:off x="2483422" y="2483460"/>
            <a:ext cx="0" cy="792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06327" y="2496925"/>
            <a:ext cx="84772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10965" y="2496925"/>
            <a:ext cx="843086" cy="8056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59560" y="2483518"/>
            <a:ext cx="84772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406327" y="2496925"/>
            <a:ext cx="84772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33256" y="2483460"/>
            <a:ext cx="831652" cy="792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я соединительная линия 18"/>
          <p:cNvCxnSpPr>
            <a:stCxn id="16" idx="3"/>
          </p:cNvCxnSpPr>
          <p:nvPr/>
        </p:nvCxnSpPr>
        <p:spPr>
          <a:xfrm flipH="1">
            <a:off x="2059560" y="2879562"/>
            <a:ext cx="8477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53262" y="2483403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948462" y="2732915"/>
            <a:ext cx="8477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957527" y="3020947"/>
            <a:ext cx="8477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524724" y="2469880"/>
            <a:ext cx="0" cy="8191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059560" y="2480129"/>
            <a:ext cx="407008" cy="3825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0" name="Прямая соединительная линия 49"/>
          <p:cNvCxnSpPr>
            <a:endCxn id="18" idx="2"/>
          </p:cNvCxnSpPr>
          <p:nvPr/>
        </p:nvCxnSpPr>
        <p:spPr>
          <a:xfrm>
            <a:off x="3949082" y="2496925"/>
            <a:ext cx="0" cy="7785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934910" y="2473367"/>
            <a:ext cx="415826" cy="7785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/>
          <p:cNvSpPr/>
          <p:nvPr/>
        </p:nvSpPr>
        <p:spPr>
          <a:xfrm>
            <a:off x="4948462" y="2732157"/>
            <a:ext cx="3048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6410966" y="2500372"/>
            <a:ext cx="843085" cy="385836"/>
          </a:xfrm>
          <a:prstGeom prst="triangle">
            <a:avLst>
              <a:gd name="adj" fmla="val 4894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11204"/>
              </p:ext>
            </p:extLst>
          </p:nvPr>
        </p:nvGraphicFramePr>
        <p:xfrm>
          <a:off x="756403" y="3714929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Формула" r:id="rId4" imgW="114120" imgH="253800" progId="Equation.3">
                  <p:embed/>
                </p:oleObj>
              </mc:Choice>
              <mc:Fallback>
                <p:oleObj name="Формула" r:id="rId4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403" y="3714929"/>
                        <a:ext cx="720080" cy="25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80221" y="326165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221" y="3807861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80221" y="326165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82260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62049"/>
              </p:ext>
            </p:extLst>
          </p:nvPr>
        </p:nvGraphicFramePr>
        <p:xfrm>
          <a:off x="2125282" y="3755811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282" y="3755811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49100" y="3302536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49100" y="3848742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2249100" y="3302536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263064" y="3848742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74109"/>
              </p:ext>
            </p:extLst>
          </p:nvPr>
        </p:nvGraphicFramePr>
        <p:xfrm>
          <a:off x="3625966" y="3740081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Формула" r:id="rId7" imgW="114120" imgH="253800" progId="Equation.3">
                  <p:embed/>
                </p:oleObj>
              </mc:Choice>
              <mc:Fallback>
                <p:oleObj name="Формула" r:id="rId7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5966" y="3740081"/>
                        <a:ext cx="720080" cy="25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749784" y="3286807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49784" y="3833013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3749784" y="328680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3751823" y="382676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74541"/>
              </p:ext>
            </p:extLst>
          </p:nvPr>
        </p:nvGraphicFramePr>
        <p:xfrm>
          <a:off x="4978271" y="3844906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Формула" r:id="rId8" imgW="114120" imgH="253800" progId="Equation.3">
                  <p:embed/>
                </p:oleObj>
              </mc:Choice>
              <mc:Fallback>
                <p:oleObj name="Формула" r:id="rId8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8271" y="3844906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102089" y="329870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39084" y="3844907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5102089" y="329870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5146716" y="384490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74086"/>
              </p:ext>
            </p:extLst>
          </p:nvPr>
        </p:nvGraphicFramePr>
        <p:xfrm>
          <a:off x="6519494" y="3749520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Формула" r:id="rId9" imgW="114120" imgH="253800" progId="Equation.3">
                  <p:embed/>
                </p:oleObj>
              </mc:Choice>
              <mc:Fallback>
                <p:oleObj name="Формула" r:id="rId9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9494" y="3749520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6643312" y="329624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43312" y="3842451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6643312" y="329624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6657276" y="384245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48" grpId="0" animBg="1"/>
      <p:bldP spid="52" grpId="0" animBg="1"/>
      <p:bldP spid="54" grpId="0" animBg="1"/>
      <p:bldP spid="55" grpId="0" animBg="1"/>
      <p:bldP spid="41" grpId="0"/>
      <p:bldP spid="42" grpId="0"/>
      <p:bldP spid="43" grpId="0"/>
      <p:bldP spid="43" grpId="1"/>
      <p:bldP spid="45" grpId="0"/>
      <p:bldP spid="45" grpId="1"/>
      <p:bldP spid="47" grpId="0"/>
      <p:bldP spid="49" grpId="0"/>
      <p:bldP spid="51" grpId="0"/>
      <p:bldP spid="51" grpId="1"/>
      <p:bldP spid="53" grpId="0"/>
      <p:bldP spid="53" grpId="1"/>
      <p:bldP spid="57" grpId="0"/>
      <p:bldP spid="67" grpId="0"/>
      <p:bldP spid="74" grpId="0"/>
      <p:bldP spid="74" grpId="1"/>
      <p:bldP spid="75" grpId="0"/>
      <p:bldP spid="75" grpId="1"/>
      <p:bldP spid="77" grpId="0"/>
      <p:bldP spid="78" grpId="0"/>
      <p:bldP spid="79" grpId="0"/>
      <p:bldP spid="79" grpId="1"/>
      <p:bldP spid="80" grpId="0"/>
      <p:bldP spid="80" grpId="1"/>
      <p:bldP spid="82" grpId="0"/>
      <p:bldP spid="83" grpId="0"/>
      <p:bldP spid="84" grpId="0"/>
      <p:bldP spid="84" grpId="1"/>
      <p:bldP spid="85" grpId="0"/>
      <p:bldP spid="8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eksandr\Desktop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5692"/>
            <a:ext cx="732261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eksandr\Desktop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0" y="1916832"/>
            <a:ext cx="1627188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eksandr\Desktop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1636713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21966"/>
              </p:ext>
            </p:extLst>
          </p:nvPr>
        </p:nvGraphicFramePr>
        <p:xfrm>
          <a:off x="3612251" y="2398518"/>
          <a:ext cx="279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Формула" r:id="rId6" imgW="126720" imgH="164880" progId="Equation.3">
                  <p:embed/>
                </p:oleObj>
              </mc:Choice>
              <mc:Fallback>
                <p:oleObj name="Формула" r:id="rId6" imgW="126720" imgH="164880" progId="Equation.3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251" y="2398518"/>
                        <a:ext cx="2794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6187"/>
              </p:ext>
            </p:extLst>
          </p:nvPr>
        </p:nvGraphicFramePr>
        <p:xfrm>
          <a:off x="3394479" y="2215282"/>
          <a:ext cx="7778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Формула" r:id="rId8" imgW="114201" imgH="253780" progId="Equation.3">
                  <p:embed/>
                </p:oleObj>
              </mc:Choice>
              <mc:Fallback>
                <p:oleObj name="Формула" r:id="rId8" imgW="114201" imgH="253780" progId="Equation.3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79" y="2215282"/>
                        <a:ext cx="7778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80844"/>
              </p:ext>
            </p:extLst>
          </p:nvPr>
        </p:nvGraphicFramePr>
        <p:xfrm>
          <a:off x="3583391" y="2010494"/>
          <a:ext cx="504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Формула" r:id="rId10" imgW="88707" imgH="164742" progId="Equation.3">
                  <p:embed/>
                </p:oleObj>
              </mc:Choice>
              <mc:Fallback>
                <p:oleObj name="Формула" r:id="rId10" imgW="88707" imgH="164742" progId="Equation.3">
                  <p:embed/>
                  <p:pic>
                    <p:nvPicPr>
                      <p:cNvPr id="0" name="Объект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391" y="2010494"/>
                        <a:ext cx="504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33456"/>
              </p:ext>
            </p:extLst>
          </p:nvPr>
        </p:nvGraphicFramePr>
        <p:xfrm>
          <a:off x="4357872" y="4021039"/>
          <a:ext cx="279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Формула" r:id="rId12" imgW="126720" imgH="177480" progId="Equation.3">
                  <p:embed/>
                </p:oleObj>
              </mc:Choice>
              <mc:Fallback>
                <p:oleObj name="Формула" r:id="rId12" imgW="126720" imgH="177480" progId="Equation.3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872" y="4021039"/>
                        <a:ext cx="279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87457"/>
              </p:ext>
            </p:extLst>
          </p:nvPr>
        </p:nvGraphicFramePr>
        <p:xfrm>
          <a:off x="4113439" y="3789040"/>
          <a:ext cx="7778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Формула" r:id="rId14" imgW="114201" imgH="253780" progId="Equation.3">
                  <p:embed/>
                </p:oleObj>
              </mc:Choice>
              <mc:Fallback>
                <p:oleObj name="Формула" r:id="rId14" imgW="114201" imgH="253780" progId="Equation.3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439" y="3789040"/>
                        <a:ext cx="7778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31199"/>
              </p:ext>
            </p:extLst>
          </p:nvPr>
        </p:nvGraphicFramePr>
        <p:xfrm>
          <a:off x="4355451" y="3465265"/>
          <a:ext cx="504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Формула" r:id="rId15" imgW="88707" imgH="164742" progId="Equation.3">
                  <p:embed/>
                </p:oleObj>
              </mc:Choice>
              <mc:Fallback>
                <p:oleObj name="Формула" r:id="rId15" imgW="88707" imgH="164742" progId="Equation.3">
                  <p:embed/>
                  <p:pic>
                    <p:nvPicPr>
                      <p:cNvPr id="0" name="Объект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451" y="3465265"/>
                        <a:ext cx="504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81856"/>
              </p:ext>
            </p:extLst>
          </p:nvPr>
        </p:nvGraphicFramePr>
        <p:xfrm>
          <a:off x="4734175" y="2664447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Формула" r:id="rId16" imgW="114120" imgH="253800" progId="Equation.3">
                  <p:embed/>
                </p:oleObj>
              </mc:Choice>
              <mc:Fallback>
                <p:oleObj name="Формула" r:id="rId1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4175" y="2664447"/>
                        <a:ext cx="720080" cy="25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7993" y="221117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993" y="275737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73359"/>
              </p:ext>
            </p:extLst>
          </p:nvPr>
        </p:nvGraphicFramePr>
        <p:xfrm>
          <a:off x="5888342" y="2829512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Формула" r:id="rId18" imgW="114120" imgH="253800" progId="Equation.3">
                  <p:embed/>
                </p:oleObj>
              </mc:Choice>
              <mc:Fallback>
                <p:oleObj name="Формула" r:id="rId18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88342" y="2829512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2160" y="225260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9124" y="2763165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1230" y="2502384"/>
            <a:ext cx="51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 descr="Страница товара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6" y="188640"/>
            <a:ext cx="51435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98708" y="251658"/>
            <a:ext cx="356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Ознайомнення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leksand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6" y="826215"/>
            <a:ext cx="731007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5" y="2276872"/>
            <a:ext cx="354576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11553" y="2902005"/>
            <a:ext cx="354576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611551" y="3542434"/>
            <a:ext cx="354576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21918" y="4149080"/>
            <a:ext cx="354576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>
            <a:off x="2384436" y="2276872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2902005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987824" y="2914072"/>
            <a:ext cx="0" cy="3359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3542434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44402" y="3542434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5856" y="3542434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31640" y="4149080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51720" y="4149080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91880" y="4149080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4149080"/>
            <a:ext cx="0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84431" y="2276872"/>
            <a:ext cx="1762514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3005184" y="2914072"/>
            <a:ext cx="1152128" cy="3359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3288600" y="3542434"/>
            <a:ext cx="90297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4" y="4149080"/>
            <a:ext cx="66543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34332"/>
              </p:ext>
            </p:extLst>
          </p:nvPr>
        </p:nvGraphicFramePr>
        <p:xfrm>
          <a:off x="4828713" y="2456892"/>
          <a:ext cx="279400" cy="28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0" name="Формула" r:id="rId4" imgW="126720" imgH="164880" progId="Equation.3">
                  <p:embed/>
                </p:oleObj>
              </mc:Choice>
              <mc:Fallback>
                <p:oleObj name="Формула" r:id="rId4" imgW="126720" imgH="1648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713" y="2456892"/>
                        <a:ext cx="279400" cy="28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10238"/>
              </p:ext>
            </p:extLst>
          </p:nvPr>
        </p:nvGraphicFramePr>
        <p:xfrm>
          <a:off x="4716016" y="2253935"/>
          <a:ext cx="477996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1" name="Формула" r:id="rId6" imgW="114201" imgH="253780" progId="Equation.3">
                  <p:embed/>
                </p:oleObj>
              </mc:Choice>
              <mc:Fallback>
                <p:oleObj name="Формула" r:id="rId6" imgW="114201" imgH="2537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253935"/>
                        <a:ext cx="477996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061133"/>
              </p:ext>
            </p:extLst>
          </p:nvPr>
        </p:nvGraphicFramePr>
        <p:xfrm>
          <a:off x="4816614" y="2168860"/>
          <a:ext cx="28908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2" name="Формула" r:id="rId8" imgW="88707" imgH="164742" progId="Equation.3">
                  <p:embed/>
                </p:oleObj>
              </mc:Choice>
              <mc:Fallback>
                <p:oleObj name="Формула" r:id="rId8" imgW="88707" imgH="16474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614" y="2168860"/>
                        <a:ext cx="289083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00460"/>
              </p:ext>
            </p:extLst>
          </p:nvPr>
        </p:nvGraphicFramePr>
        <p:xfrm>
          <a:off x="4857400" y="3041597"/>
          <a:ext cx="250825" cy="31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3" name="Формула" r:id="rId10" imgW="114120" imgH="177480" progId="Equation.3">
                  <p:embed/>
                </p:oleObj>
              </mc:Choice>
              <mc:Fallback>
                <p:oleObj name="Формула" r:id="rId10" imgW="114120" imgH="17748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400" y="3041597"/>
                        <a:ext cx="250825" cy="315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941177"/>
              </p:ext>
            </p:extLst>
          </p:nvPr>
        </p:nvGraphicFramePr>
        <p:xfrm>
          <a:off x="4726493" y="2902005"/>
          <a:ext cx="4778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" name="Формула" r:id="rId12" imgW="114201" imgH="253780" progId="Equation.3">
                  <p:embed/>
                </p:oleObj>
              </mc:Choice>
              <mc:Fallback>
                <p:oleObj name="Формула" r:id="rId12" imgW="114201" imgH="25378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493" y="2902005"/>
                        <a:ext cx="47783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" name="Объект 6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02061"/>
              </p:ext>
            </p:extLst>
          </p:nvPr>
        </p:nvGraphicFramePr>
        <p:xfrm>
          <a:off x="4857400" y="2780928"/>
          <a:ext cx="288925" cy="30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" name="Формула" r:id="rId13" imgW="88707" imgH="164742" progId="Equation.3">
                  <p:embed/>
                </p:oleObj>
              </mc:Choice>
              <mc:Fallback>
                <p:oleObj name="Формула" r:id="rId13" imgW="88707" imgH="164742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400" y="2780928"/>
                        <a:ext cx="288925" cy="30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" name="Объект 6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1081"/>
              </p:ext>
            </p:extLst>
          </p:nvPr>
        </p:nvGraphicFramePr>
        <p:xfrm>
          <a:off x="4831765" y="3657499"/>
          <a:ext cx="279400" cy="25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" name="Формула" r:id="rId14" imgW="126720" imgH="164880" progId="Equation.3">
                  <p:embed/>
                </p:oleObj>
              </mc:Choice>
              <mc:Fallback>
                <p:oleObj name="Формула" r:id="rId14" imgW="126720" imgH="16488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765" y="3657499"/>
                        <a:ext cx="279400" cy="257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Объект 6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40872"/>
              </p:ext>
            </p:extLst>
          </p:nvPr>
        </p:nvGraphicFramePr>
        <p:xfrm>
          <a:off x="4693121" y="3495730"/>
          <a:ext cx="4778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7" name="Формула" r:id="rId16" imgW="114201" imgH="253780" progId="Equation.3">
                  <p:embed/>
                </p:oleObj>
              </mc:Choice>
              <mc:Fallback>
                <p:oleObj name="Формула" r:id="rId16" imgW="114201" imgH="25378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121" y="3495730"/>
                        <a:ext cx="47783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Объект 6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09351"/>
              </p:ext>
            </p:extLst>
          </p:nvPr>
        </p:nvGraphicFramePr>
        <p:xfrm>
          <a:off x="4878026" y="3413706"/>
          <a:ext cx="216024" cy="28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" name="Формула" r:id="rId17" imgW="88707" imgH="164742" progId="Equation.3">
                  <p:embed/>
                </p:oleObj>
              </mc:Choice>
              <mc:Fallback>
                <p:oleObj name="Формула" r:id="rId17" imgW="88707" imgH="164742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26" y="3413706"/>
                        <a:ext cx="216024" cy="282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Объект 6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46326"/>
              </p:ext>
            </p:extLst>
          </p:nvPr>
        </p:nvGraphicFramePr>
        <p:xfrm>
          <a:off x="4819239" y="4329100"/>
          <a:ext cx="279400" cy="28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" name="Формула" r:id="rId18" imgW="126720" imgH="177480" progId="Equation.3">
                  <p:embed/>
                </p:oleObj>
              </mc:Choice>
              <mc:Fallback>
                <p:oleObj name="Формула" r:id="rId18" imgW="126720" imgH="177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239" y="4329100"/>
                        <a:ext cx="279400" cy="288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Объект 6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73686"/>
              </p:ext>
            </p:extLst>
          </p:nvPr>
        </p:nvGraphicFramePr>
        <p:xfrm>
          <a:off x="4716016" y="4130030"/>
          <a:ext cx="5333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0" name="Формула" r:id="rId20" imgW="114201" imgH="253780" progId="Equation.3">
                  <p:embed/>
                </p:oleObj>
              </mc:Choice>
              <mc:Fallback>
                <p:oleObj name="Формула" r:id="rId20" imgW="114201" imgH="25378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130030"/>
                        <a:ext cx="5333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Объект 6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48829"/>
              </p:ext>
            </p:extLst>
          </p:nvPr>
        </p:nvGraphicFramePr>
        <p:xfrm>
          <a:off x="4860032" y="4096129"/>
          <a:ext cx="271624" cy="23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" name="Формула" r:id="rId21" imgW="88560" imgH="164880" progId="Equation.3">
                  <p:embed/>
                </p:oleObj>
              </mc:Choice>
              <mc:Fallback>
                <p:oleObj name="Формула" r:id="rId21" imgW="88560" imgH="1648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96129"/>
                        <a:ext cx="271624" cy="232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Объект 6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59830"/>
              </p:ext>
            </p:extLst>
          </p:nvPr>
        </p:nvGraphicFramePr>
        <p:xfrm>
          <a:off x="2492400" y="5142312"/>
          <a:ext cx="279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" name="Формула" r:id="rId23" imgW="126720" imgH="164880" progId="Equation.3">
                  <p:embed/>
                </p:oleObj>
              </mc:Choice>
              <mc:Fallback>
                <p:oleObj name="Формула" r:id="rId23" imgW="126720" imgH="16488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00" y="5142312"/>
                        <a:ext cx="279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Объект 6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79863"/>
              </p:ext>
            </p:extLst>
          </p:nvPr>
        </p:nvGraphicFramePr>
        <p:xfrm>
          <a:off x="2384431" y="5078812"/>
          <a:ext cx="459377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3" name="Формула" r:id="rId25" imgW="114201" imgH="253780" progId="Equation.3">
                  <p:embed/>
                </p:oleObj>
              </mc:Choice>
              <mc:Fallback>
                <p:oleObj name="Формула" r:id="rId25" imgW="114201" imgH="25378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31" y="5078812"/>
                        <a:ext cx="459377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Объект 6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66679"/>
              </p:ext>
            </p:extLst>
          </p:nvPr>
        </p:nvGraphicFramePr>
        <p:xfrm>
          <a:off x="2931452" y="5138543"/>
          <a:ext cx="250825" cy="30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4" name="Формула" r:id="rId26" imgW="114120" imgH="177480" progId="Equation.3">
                  <p:embed/>
                </p:oleObj>
              </mc:Choice>
              <mc:Fallback>
                <p:oleObj name="Формула" r:id="rId26" imgW="114120" imgH="177480" progId="Equation.3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452" y="5138543"/>
                        <a:ext cx="250825" cy="302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Объект 6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59283"/>
              </p:ext>
            </p:extLst>
          </p:nvPr>
        </p:nvGraphicFramePr>
        <p:xfrm>
          <a:off x="2838656" y="5140714"/>
          <a:ext cx="427032" cy="5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" name="Формула" r:id="rId28" imgW="114201" imgH="253780" progId="Equation.3">
                  <p:embed/>
                </p:oleObj>
              </mc:Choice>
              <mc:Fallback>
                <p:oleObj name="Формула" r:id="rId28" imgW="114201" imgH="253780" progId="Equation.3">
                  <p:embed/>
                  <p:pic>
                    <p:nvPicPr>
                      <p:cNvPr id="0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656" y="5140714"/>
                        <a:ext cx="427032" cy="5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Объект 6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26489"/>
              </p:ext>
            </p:extLst>
          </p:nvPr>
        </p:nvGraphicFramePr>
        <p:xfrm>
          <a:off x="2938122" y="4910307"/>
          <a:ext cx="288925" cy="27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" name="Формула" r:id="rId29" imgW="88707" imgH="164742" progId="Equation.3">
                  <p:embed/>
                </p:oleObj>
              </mc:Choice>
              <mc:Fallback>
                <p:oleObj name="Формула" r:id="rId29" imgW="88707" imgH="164742" progId="Equation.3">
                  <p:embed/>
                  <p:pic>
                    <p:nvPicPr>
                      <p:cNvPr id="0" name="Объект 6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122" y="4910307"/>
                        <a:ext cx="288925" cy="27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Объект 6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30623"/>
              </p:ext>
            </p:extLst>
          </p:nvPr>
        </p:nvGraphicFramePr>
        <p:xfrm>
          <a:off x="4267474" y="5714404"/>
          <a:ext cx="2524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7" name="Формула" r:id="rId30" imgW="114120" imgH="177480" progId="Equation.3">
                  <p:embed/>
                </p:oleObj>
              </mc:Choice>
              <mc:Fallback>
                <p:oleObj name="Формула" r:id="rId30" imgW="114120" imgH="177480" progId="Equation.3">
                  <p:embed/>
                  <p:pic>
                    <p:nvPicPr>
                      <p:cNvPr id="0" name="Объект 6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474" y="5714404"/>
                        <a:ext cx="2524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Объект 6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40688"/>
              </p:ext>
            </p:extLst>
          </p:nvPr>
        </p:nvGraphicFramePr>
        <p:xfrm>
          <a:off x="4157312" y="5647897"/>
          <a:ext cx="477838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8" name="Формула" r:id="rId32" imgW="114201" imgH="253780" progId="Equation.3">
                  <p:embed/>
                </p:oleObj>
              </mc:Choice>
              <mc:Fallback>
                <p:oleObj name="Формула" r:id="rId32" imgW="114201" imgH="253780" progId="Equation.3">
                  <p:embed/>
                  <p:pic>
                    <p:nvPicPr>
                      <p:cNvPr id="0" name="Объект 6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312" y="5647897"/>
                        <a:ext cx="477838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Объект 6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68521"/>
              </p:ext>
            </p:extLst>
          </p:nvPr>
        </p:nvGraphicFramePr>
        <p:xfrm>
          <a:off x="4283591" y="5522484"/>
          <a:ext cx="29051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9" name="Формула" r:id="rId33" imgW="88707" imgH="164742" progId="Equation.3">
                  <p:embed/>
                </p:oleObj>
              </mc:Choice>
              <mc:Fallback>
                <p:oleObj name="Формула" r:id="rId33" imgW="88707" imgH="164742" progId="Equation.3">
                  <p:embed/>
                  <p:pic>
                    <p:nvPicPr>
                      <p:cNvPr id="0" name="Объект 6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591" y="5522484"/>
                        <a:ext cx="290512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4" name="Объект 6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6916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0" name="Формула" r:id="rId34" imgW="114120" imgH="215640" progId="Equation.3">
                  <p:embed/>
                </p:oleObj>
              </mc:Choice>
              <mc:Fallback>
                <p:oleObj name="Формула" r:id="rId3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4" name="TextBox 6193"/>
          <p:cNvSpPr txBox="1"/>
          <p:nvPr/>
        </p:nvSpPr>
        <p:spPr>
          <a:xfrm>
            <a:off x="2705314" y="497513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  <a:endParaRPr lang="uk-UA" dirty="0"/>
          </a:p>
        </p:txBody>
      </p:sp>
      <p:sp>
        <p:nvSpPr>
          <p:cNvPr id="6197" name="TextBox 6196"/>
          <p:cNvSpPr txBox="1"/>
          <p:nvPr/>
        </p:nvSpPr>
        <p:spPr>
          <a:xfrm>
            <a:off x="4455350" y="55902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</a:t>
            </a:r>
            <a:endParaRPr lang="uk-UA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04439"/>
              </p:ext>
            </p:extLst>
          </p:nvPr>
        </p:nvGraphicFramePr>
        <p:xfrm>
          <a:off x="2491796" y="4906381"/>
          <a:ext cx="288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1" name="Формула" r:id="rId36" imgW="88707" imgH="164742" progId="Equation.3">
                  <p:embed/>
                </p:oleObj>
              </mc:Choice>
              <mc:Fallback>
                <p:oleObj name="Формула" r:id="rId36" imgW="88707" imgH="164742" progId="Equation.3">
                  <p:embed/>
                  <p:pic>
                    <p:nvPicPr>
                      <p:cNvPr id="0" name="Объект 6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796" y="4906381"/>
                        <a:ext cx="288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02810"/>
              </p:ext>
            </p:extLst>
          </p:nvPr>
        </p:nvGraphicFramePr>
        <p:xfrm>
          <a:off x="2492851" y="5757404"/>
          <a:ext cx="279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2" name="Формула" r:id="rId37" imgW="126720" imgH="164880" progId="Equation.3">
                  <p:embed/>
                </p:oleObj>
              </mc:Choice>
              <mc:Fallback>
                <p:oleObj name="Формула" r:id="rId3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851" y="5757404"/>
                        <a:ext cx="279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51562"/>
              </p:ext>
            </p:extLst>
          </p:nvPr>
        </p:nvGraphicFramePr>
        <p:xfrm>
          <a:off x="2384882" y="5693904"/>
          <a:ext cx="459377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3" name="Формула" r:id="rId38" imgW="114201" imgH="253780" progId="Equation.3">
                  <p:embed/>
                </p:oleObj>
              </mc:Choice>
              <mc:Fallback>
                <p:oleObj name="Формула" r:id="rId38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882" y="5693904"/>
                        <a:ext cx="459377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71632"/>
              </p:ext>
            </p:extLst>
          </p:nvPr>
        </p:nvGraphicFramePr>
        <p:xfrm>
          <a:off x="2931903" y="5753635"/>
          <a:ext cx="250825" cy="30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4" name="Формула" r:id="rId39" imgW="114120" imgH="177480" progId="Equation.3">
                  <p:embed/>
                </p:oleObj>
              </mc:Choice>
              <mc:Fallback>
                <p:oleObj name="Формула" r:id="rId3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903" y="5753635"/>
                        <a:ext cx="250825" cy="302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Объект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6109"/>
              </p:ext>
            </p:extLst>
          </p:nvPr>
        </p:nvGraphicFramePr>
        <p:xfrm>
          <a:off x="2868197" y="5754754"/>
          <a:ext cx="427032" cy="5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5" name="Формула" r:id="rId41" imgW="114201" imgH="253780" progId="Equation.3">
                  <p:embed/>
                </p:oleObj>
              </mc:Choice>
              <mc:Fallback>
                <p:oleObj name="Формула" r:id="rId41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197" y="5754754"/>
                        <a:ext cx="427032" cy="5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4973"/>
              </p:ext>
            </p:extLst>
          </p:nvPr>
        </p:nvGraphicFramePr>
        <p:xfrm>
          <a:off x="2939071" y="5500754"/>
          <a:ext cx="288925" cy="27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" name="Формула" r:id="rId42" imgW="88560" imgH="164880" progId="Equation.3">
                  <p:embed/>
                </p:oleObj>
              </mc:Choice>
              <mc:Fallback>
                <p:oleObj name="Формула" r:id="rId42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071" y="5500754"/>
                        <a:ext cx="288925" cy="27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705765" y="559023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  <a:endParaRPr lang="uk-UA" dirty="0"/>
          </a:p>
        </p:txBody>
      </p:sp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85414"/>
              </p:ext>
            </p:extLst>
          </p:nvPr>
        </p:nvGraphicFramePr>
        <p:xfrm>
          <a:off x="2495867" y="5500856"/>
          <a:ext cx="288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7" name="Формула" r:id="rId44" imgW="88707" imgH="164742" progId="Equation.3">
                  <p:embed/>
                </p:oleObj>
              </mc:Choice>
              <mc:Fallback>
                <p:oleObj name="Формула" r:id="rId44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867" y="5500856"/>
                        <a:ext cx="288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07771"/>
              </p:ext>
            </p:extLst>
          </p:nvPr>
        </p:nvGraphicFramePr>
        <p:xfrm>
          <a:off x="4201020" y="5097123"/>
          <a:ext cx="279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8" name="Формула" r:id="rId45" imgW="126720" imgH="164880" progId="Equation.3">
                  <p:embed/>
                </p:oleObj>
              </mc:Choice>
              <mc:Fallback>
                <p:oleObj name="Формула" r:id="rId4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020" y="5097123"/>
                        <a:ext cx="279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91137"/>
              </p:ext>
            </p:extLst>
          </p:nvPr>
        </p:nvGraphicFramePr>
        <p:xfrm>
          <a:off x="4124170" y="5050298"/>
          <a:ext cx="459377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" name="Формула" r:id="rId46" imgW="114201" imgH="253780" progId="Equation.3">
                  <p:embed/>
                </p:oleObj>
              </mc:Choice>
              <mc:Fallback>
                <p:oleObj name="Формула" r:id="rId46" imgW="114201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170" y="5050298"/>
                        <a:ext cx="459377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Объект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60783"/>
              </p:ext>
            </p:extLst>
          </p:nvPr>
        </p:nvGraphicFramePr>
        <p:xfrm>
          <a:off x="4668838" y="5103813"/>
          <a:ext cx="27781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0" name="Формула" r:id="rId47" imgW="126720" imgH="164880" progId="Equation.3">
                  <p:embed/>
                </p:oleObj>
              </mc:Choice>
              <mc:Fallback>
                <p:oleObj name="Формула" r:id="rId4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5103813"/>
                        <a:ext cx="27781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2261"/>
              </p:ext>
            </p:extLst>
          </p:nvPr>
        </p:nvGraphicFramePr>
        <p:xfrm>
          <a:off x="4583547" y="5131241"/>
          <a:ext cx="427032" cy="5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1" name="Формула" r:id="rId49" imgW="114120" imgH="253800" progId="Equation.3">
                  <p:embed/>
                </p:oleObj>
              </mc:Choice>
              <mc:Fallback>
                <p:oleObj name="Формула" r:id="rId49" imgW="114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547" y="5131241"/>
                        <a:ext cx="427032" cy="5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466837"/>
              </p:ext>
            </p:extLst>
          </p:nvPr>
        </p:nvGraphicFramePr>
        <p:xfrm>
          <a:off x="4690839" y="4903155"/>
          <a:ext cx="288925" cy="27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2" name="Формула" r:id="rId51" imgW="88560" imgH="164880" progId="Equation.3">
                  <p:embed/>
                </p:oleObj>
              </mc:Choice>
              <mc:Fallback>
                <p:oleObj name="Формула" r:id="rId5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839" y="4903155"/>
                        <a:ext cx="288925" cy="27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4381398" y="497513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  <a:endParaRPr lang="uk-UA" dirty="0"/>
          </a:p>
        </p:txBody>
      </p:sp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62315"/>
              </p:ext>
            </p:extLst>
          </p:nvPr>
        </p:nvGraphicFramePr>
        <p:xfrm>
          <a:off x="4247635" y="4903257"/>
          <a:ext cx="288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3" name="Формула" r:id="rId53" imgW="88707" imgH="164742" progId="Equation.3">
                  <p:embed/>
                </p:oleObj>
              </mc:Choice>
              <mc:Fallback>
                <p:oleObj name="Формула" r:id="rId53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635" y="4903257"/>
                        <a:ext cx="288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Объект 6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762713"/>
              </p:ext>
            </p:extLst>
          </p:nvPr>
        </p:nvGraphicFramePr>
        <p:xfrm>
          <a:off x="4744284" y="5689084"/>
          <a:ext cx="250825" cy="35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4" name="Формула" r:id="rId54" imgW="114120" imgH="177480" progId="Equation.3">
                  <p:embed/>
                </p:oleObj>
              </mc:Choice>
              <mc:Fallback>
                <p:oleObj name="Формула" r:id="rId54" imgW="114120" imgH="177480" progId="Equation.3">
                  <p:embed/>
                  <p:pic>
                    <p:nvPicPr>
                      <p:cNvPr id="0" name="Объект 6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284" y="5689084"/>
                        <a:ext cx="250825" cy="354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Объект 6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97180"/>
              </p:ext>
            </p:extLst>
          </p:nvPr>
        </p:nvGraphicFramePr>
        <p:xfrm>
          <a:off x="4648967" y="5590231"/>
          <a:ext cx="477838" cy="23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5" name="Формула" r:id="rId56" imgW="114201" imgH="253780" progId="Equation.3">
                  <p:embed/>
                </p:oleObj>
              </mc:Choice>
              <mc:Fallback>
                <p:oleObj name="Формула" r:id="rId56" imgW="114201" imgH="253780" progId="Equation.3">
                  <p:embed/>
                  <p:pic>
                    <p:nvPicPr>
                      <p:cNvPr id="0" name="Объект 6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67" y="5590231"/>
                        <a:ext cx="477838" cy="235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Объект 6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28118"/>
              </p:ext>
            </p:extLst>
          </p:nvPr>
        </p:nvGraphicFramePr>
        <p:xfrm>
          <a:off x="4761747" y="5484297"/>
          <a:ext cx="290512" cy="2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6" name="Формула" r:id="rId57" imgW="88707" imgH="164742" progId="Equation.3">
                  <p:embed/>
                </p:oleObj>
              </mc:Choice>
              <mc:Fallback>
                <p:oleObj name="Формула" r:id="rId57" imgW="88707" imgH="164742" progId="Equation.3">
                  <p:embed/>
                  <p:pic>
                    <p:nvPicPr>
                      <p:cNvPr id="0" name="Объект 6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747" y="5484297"/>
                        <a:ext cx="290512" cy="2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6194" grpId="0"/>
      <p:bldP spid="6197" grpId="0"/>
      <p:bldP spid="75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7379" t="40988" r="2248" b="52958"/>
          <a:stretch/>
        </p:blipFill>
        <p:spPr bwMode="auto">
          <a:xfrm>
            <a:off x="625351" y="279313"/>
            <a:ext cx="6480720" cy="682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/>
          <a:srcRect l="38334" t="46296" r="2730" b="44804"/>
          <a:stretch/>
        </p:blipFill>
        <p:spPr bwMode="auto">
          <a:xfrm>
            <a:off x="4716016" y="1052736"/>
            <a:ext cx="396044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18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770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654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538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422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306" y="2420888"/>
            <a:ext cx="1328115" cy="12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 txBox="1">
            <a:spLocks/>
          </p:cNvSpPr>
          <p:nvPr/>
        </p:nvSpPr>
        <p:spPr>
          <a:xfrm>
            <a:off x="625351" y="4077072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: 2 = 3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81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948 C 0.07986 0.02128 0.40052 0.09852 0.41979 0.17646 C 0.43941 0.25463 0.18941 0.39987 0.1283 0.4586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34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086E-6 C 0.06302 0.01827 0.2908 0.03585 0.3783 0.11124 C 0.4658 0.18664 0.49444 0.3809 0.525 0.4521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22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4.7086E-6 C 0.07743 0.01411 0.15209 0.02845 0.12622 0.07586 C 0.10052 0.1235 -0.10503 0.24931 -0.15104 0.2842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4.7086E-6 C -0.11129 -0.00161 -0.23472 -0.003 -0.25504 0.03238 C -0.275 0.068 -0.19323 0.17299 -0.11007 0.21485 C -0.02691 0.25694 0.18472 0.27221 0.24375 0.28423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4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4.7086E-6 C 0.0665 0.02151 0.13542 0.04325 0.06354 0.06615 C -0.00833 0.08904 -0.34982 0.12535 -0.43229 0.13738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68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4 -0.04093 C -0.07118 -0.02937 -0.19913 -0.01734 -0.21285 0.01134 C -0.22656 0.04001 -0.05729 0.11148 -0.02622 0.1316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8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95969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Прочитай дроби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70493"/>
              </p:ext>
            </p:extLst>
          </p:nvPr>
        </p:nvGraphicFramePr>
        <p:xfrm>
          <a:off x="1605324" y="1464935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324" y="1464935"/>
                        <a:ext cx="720080" cy="25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9142" y="101166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142" y="1557867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29142" y="101166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31181" y="155161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15894"/>
              </p:ext>
            </p:extLst>
          </p:nvPr>
        </p:nvGraphicFramePr>
        <p:xfrm>
          <a:off x="2469722" y="1464936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Формула" r:id="rId5" imgW="114120" imgH="253800" progId="Equation.3">
                  <p:embed/>
                </p:oleObj>
              </mc:Choice>
              <mc:Fallback>
                <p:oleObj name="Формула" r:id="rId5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9722" y="1464936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3540" y="101166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3540" y="1557867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593540" y="101166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07504" y="155786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88276"/>
              </p:ext>
            </p:extLst>
          </p:nvPr>
        </p:nvGraphicFramePr>
        <p:xfrm>
          <a:off x="3266755" y="1549681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6755" y="1549681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90573" y="972774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8765" y="1520428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390573" y="97277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378765" y="152042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18230"/>
              </p:ext>
            </p:extLst>
          </p:nvPr>
        </p:nvGraphicFramePr>
        <p:xfrm>
          <a:off x="4016296" y="1587729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Формула" r:id="rId7" imgW="114120" imgH="253800" progId="Equation.3">
                  <p:embed/>
                </p:oleObj>
              </mc:Choice>
              <mc:Fallback>
                <p:oleObj name="Формула" r:id="rId7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296" y="1587729"/>
                        <a:ext cx="720080" cy="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40114" y="1041524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7109" y="1587730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140114" y="104152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184741" y="1587730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8" grpId="1"/>
      <p:bldP spid="9" grpId="0"/>
      <p:bldP spid="9" grpId="1"/>
      <p:bldP spid="11" grpId="0"/>
      <p:bldP spid="12" grpId="0"/>
      <p:bldP spid="13" grpId="0"/>
      <p:bldP spid="13" grpId="1"/>
      <p:bldP spid="14" grpId="0"/>
      <p:bldP spid="14" grpId="1"/>
      <p:bldP spid="16" grpId="0"/>
      <p:bldP spid="17" grpId="0"/>
      <p:bldP spid="18" grpId="0"/>
      <p:bldP spid="18" grpId="1"/>
      <p:bldP spid="19" grpId="0"/>
      <p:bldP spid="19" grpId="1"/>
      <p:bldP spid="22" grpId="0"/>
      <p:bldP spid="23" grpId="0"/>
      <p:bldP spid="24" grpId="0"/>
      <p:bldP spid="24" grpId="1"/>
      <p:bldP spid="25" grpId="0"/>
      <p:bldP spid="2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ksandr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61" y="1001247"/>
            <a:ext cx="592013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29" y="239167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см =       мм 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98" y="322605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 =        мм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38255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 см 2 мм =       мм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201" y="322429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см 5 мм =       мм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239501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80 мм =     см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322429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0 мм =      см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771" y="2382558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uk-UA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771" y="3226059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uk-UA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7087" y="238255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7087" y="32242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239860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6290" y="32188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Страница това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183"/>
            <a:ext cx="51435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70818" y="476672"/>
            <a:ext cx="356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42" y="239860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0246" y="322605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322605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0246" y="237250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144" y="32242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239860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2550" y="321888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2550" y="238255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4" grpId="0"/>
      <p:bldP spid="15" grpId="0"/>
      <p:bldP spid="16" grpId="0"/>
      <p:bldP spid="6" grpId="0"/>
      <p:bldP spid="7" grpId="0"/>
      <p:bldP spid="10" grpId="0"/>
      <p:bldP spid="11" grpId="0"/>
      <p:bldP spid="13" grpId="0"/>
      <p:bldP spid="17" grpId="0"/>
      <p:bldP spid="19" grpId="0"/>
      <p:bldP spid="4" grpId="0"/>
      <p:bldP spid="20" grpId="0"/>
      <p:bldP spid="22" grpId="0"/>
      <p:bldP spid="24" grpId="0"/>
      <p:bldP spid="27" grpId="0"/>
      <p:bldP spid="28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9779" t="20000" r="5109" b="74178"/>
          <a:stretch/>
        </p:blipFill>
        <p:spPr bwMode="auto">
          <a:xfrm>
            <a:off x="755576" y="620688"/>
            <a:ext cx="532859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907" y="18448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=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982" y="28831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=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7962" y="2878987"/>
            <a:ext cx="31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2722" y="1844823"/>
            <a:ext cx="262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мм=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357" y="2906192"/>
            <a:ext cx="279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мм=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3808" y="188112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мм=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6480" y="1844824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480" y="288314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1340" y="291170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988" y="1881124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8129" y="185829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5914" y="287472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9617" t="33165" r="6873" b="63038"/>
          <a:stretch/>
        </p:blipFill>
        <p:spPr bwMode="auto">
          <a:xfrm>
            <a:off x="1042498" y="692696"/>
            <a:ext cx="5473718" cy="50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695322"/>
            <a:ext cx="74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= ___см +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= ___см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863" y="167994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6590" y="16799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0644" y="16799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4291" y="27719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601" y="2781092"/>
            <a:ext cx="31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___см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067" y="3492610"/>
            <a:ext cx="308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___см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6964" y="3492610"/>
            <a:ext cx="324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___см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964" y="2771989"/>
            <a:ext cx="324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мм = ___см ___мм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9843" y="34926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294" y="279346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0906" y="34926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3503" y="34926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8616" y="34926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3609" y="27810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4562" y="27719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12" y="418416"/>
            <a:ext cx="6324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30"/>
          <p:cNvSpPr txBox="1">
            <a:spLocks/>
          </p:cNvSpPr>
          <p:nvPr/>
        </p:nvSpPr>
        <p:spPr>
          <a:xfrm>
            <a:off x="1907704" y="1651686"/>
            <a:ext cx="3744416" cy="122413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uk-UA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 2 = 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248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2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895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1 : 2 =</a:t>
            </a:r>
            <a:endParaRPr lang="ru-RU" sz="66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836712"/>
            <a:ext cx="403244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04324"/>
              </p:ext>
            </p:extLst>
          </p:nvPr>
        </p:nvGraphicFramePr>
        <p:xfrm>
          <a:off x="179513" y="1550659"/>
          <a:ext cx="12961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3" y="1550659"/>
                        <a:ext cx="129614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7513" y="1178381"/>
            <a:ext cx="93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436" y="1988840"/>
            <a:ext cx="65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02807" y="1704889"/>
            <a:ext cx="5418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Ціле поділити на 2 рівні частини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75656" y="2194044"/>
            <a:ext cx="936104" cy="34231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Group 169"/>
          <p:cNvGrpSpPr>
            <a:grpSpLocks/>
          </p:cNvGrpSpPr>
          <p:nvPr/>
        </p:nvGrpSpPr>
        <p:grpSpPr bwMode="auto">
          <a:xfrm rot="18213907">
            <a:off x="3364997" y="1604955"/>
            <a:ext cx="4392944" cy="801137"/>
            <a:chOff x="198" y="3003"/>
            <a:chExt cx="3827" cy="755"/>
          </a:xfrm>
        </p:grpSpPr>
        <p:sp>
          <p:nvSpPr>
            <p:cNvPr id="15" name="Freeform 170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1" descr="Дуб"/>
            <p:cNvSpPr>
              <a:spLocks/>
            </p:cNvSpPr>
            <p:nvPr/>
          </p:nvSpPr>
          <p:spPr bwMode="auto">
            <a:xfrm>
              <a:off x="2769" y="336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72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73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74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175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176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3" name="Содержимое 9" descr="1202_content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3275856" y="3789040"/>
            <a:ext cx="2788998" cy="2714625"/>
          </a:xfrm>
          <a:prstGeom prst="rect">
            <a:avLst/>
          </a:prstGeom>
        </p:spPr>
      </p:pic>
      <p:pic>
        <p:nvPicPr>
          <p:cNvPr id="24" name="Рисунок 23" descr="x_f64769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789040"/>
            <a:ext cx="2746053" cy="2630949"/>
          </a:xfrm>
          <a:prstGeom prst="rect">
            <a:avLst/>
          </a:prstGeom>
        </p:spPr>
      </p:pic>
      <p:pic>
        <p:nvPicPr>
          <p:cNvPr id="25" name="Рисунок 24" descr="x_f64769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789040"/>
            <a:ext cx="2746053" cy="26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8660" t="74970" r="29858" b="7608"/>
          <a:stretch/>
        </p:blipFill>
        <p:spPr bwMode="auto">
          <a:xfrm>
            <a:off x="1619672" y="548680"/>
            <a:ext cx="4032448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5762" y="3540914"/>
            <a:ext cx="223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81217" y="4941168"/>
            <a:ext cx="1440160" cy="12223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0"/>
            <a:endCxn id="2" idx="4"/>
          </p:cNvCxnSpPr>
          <p:nvPr/>
        </p:nvCxnSpPr>
        <p:spPr>
          <a:xfrm>
            <a:off x="3901297" y="4941168"/>
            <a:ext cx="0" cy="1222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Oleksandr\Desktop\a3620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73" y="3040660"/>
            <a:ext cx="1649022" cy="15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835696" y="3068960"/>
            <a:ext cx="1584176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9" idx="0"/>
            <a:endCxn id="9" idx="4"/>
          </p:cNvCxnSpPr>
          <p:nvPr/>
        </p:nvCxnSpPr>
        <p:spPr>
          <a:xfrm>
            <a:off x="2627784" y="3068960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 rotWithShape="1">
          <a:blip r:embed="rId4" cstate="print"/>
          <a:srcRect l="19251" t="21759" r="69351" b="69557"/>
          <a:stretch/>
        </p:blipFill>
        <p:spPr bwMode="auto">
          <a:xfrm>
            <a:off x="3085364" y="4834753"/>
            <a:ext cx="1631865" cy="132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1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21176" t="1133" r="19747" b="84643"/>
          <a:stretch/>
        </p:blipFill>
        <p:spPr bwMode="auto">
          <a:xfrm>
            <a:off x="2555776" y="188640"/>
            <a:ext cx="4032448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/>
          <a:srcRect l="19090" t="15723" r="6153" b="77988"/>
          <a:stretch/>
        </p:blipFill>
        <p:spPr bwMode="auto">
          <a:xfrm>
            <a:off x="3779912" y="1700808"/>
            <a:ext cx="4824536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55576" y="1628800"/>
            <a:ext cx="1224136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/>
          <a:srcRect l="6096" t="21635" r="82989" b="69555"/>
          <a:stretch/>
        </p:blipFill>
        <p:spPr bwMode="auto">
          <a:xfrm>
            <a:off x="706371" y="1492705"/>
            <a:ext cx="1332524" cy="128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Прямая соединительная линия 16"/>
          <p:cNvCxnSpPr>
            <a:stCxn id="6" idx="0"/>
            <a:endCxn id="6" idx="4"/>
          </p:cNvCxnSpPr>
          <p:nvPr/>
        </p:nvCxnSpPr>
        <p:spPr>
          <a:xfrm>
            <a:off x="1367644" y="1628800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 rotWithShape="1">
          <a:blip r:embed="rId2" cstate="print"/>
          <a:srcRect l="32245" t="21258" r="7917" b="69434"/>
          <a:stretch/>
        </p:blipFill>
        <p:spPr bwMode="auto">
          <a:xfrm>
            <a:off x="3776696" y="3480845"/>
            <a:ext cx="4481037" cy="648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55576" y="3228817"/>
            <a:ext cx="1224136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20" idx="0"/>
          </p:cNvCxnSpPr>
          <p:nvPr/>
        </p:nvCxnSpPr>
        <p:spPr>
          <a:xfrm>
            <a:off x="1367644" y="3228817"/>
            <a:ext cx="17814" cy="1152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 rotWithShape="1">
          <a:blip r:embed="rId2" cstate="print"/>
          <a:srcRect l="19251" t="21759" r="69351" b="69557"/>
          <a:stretch/>
        </p:blipFill>
        <p:spPr bwMode="auto">
          <a:xfrm>
            <a:off x="726159" y="3163156"/>
            <a:ext cx="1332523" cy="1239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2" cstate="print"/>
          <a:srcRect l="5775" t="31321" r="7757" b="60503"/>
          <a:stretch/>
        </p:blipFill>
        <p:spPr bwMode="auto">
          <a:xfrm>
            <a:off x="2339752" y="4653136"/>
            <a:ext cx="5328592" cy="763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3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6096" t="39623" r="74160" b="23626"/>
          <a:stretch/>
        </p:blipFill>
        <p:spPr bwMode="auto">
          <a:xfrm>
            <a:off x="611560" y="980728"/>
            <a:ext cx="1584176" cy="3213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7593" t="39623" r="7706" b="36082"/>
          <a:stretch/>
        </p:blipFill>
        <p:spPr bwMode="auto">
          <a:xfrm>
            <a:off x="3059832" y="980728"/>
            <a:ext cx="4320480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928731" y="383028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826337" y="3830285"/>
            <a:ext cx="47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8791" y="383028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6617" y="3797510"/>
            <a:ext cx="48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73966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13420"/>
              </p:ext>
            </p:extLst>
          </p:nvPr>
        </p:nvGraphicFramePr>
        <p:xfrm>
          <a:off x="4590978" y="3996968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Формула" r:id="rId4" imgW="114120" imgH="253800" progId="Equation.3">
                  <p:embed/>
                </p:oleObj>
              </mc:Choice>
              <mc:Fallback>
                <p:oleObj name="Формула" r:id="rId4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0978" y="3996968"/>
                        <a:ext cx="720080" cy="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14796" y="354369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796" y="408989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714796" y="354369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716835" y="408364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1958" y="379751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59943"/>
              </p:ext>
            </p:extLst>
          </p:nvPr>
        </p:nvGraphicFramePr>
        <p:xfrm>
          <a:off x="2659677" y="5133885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9677" y="5133885"/>
                        <a:ext cx="720080" cy="25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783495" y="4680611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3495" y="5226817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2783495" y="468061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2785534" y="522056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28731" y="497870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8810" y="5040263"/>
            <a:ext cx="549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іб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він записується двома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цифрами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і читається так: «одна друга»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1" grpId="1"/>
      <p:bldP spid="42" grpId="0"/>
      <p:bldP spid="42" grpId="1"/>
      <p:bldP spid="43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 rotWithShape="1">
          <a:blip r:embed="rId3" cstate="print"/>
          <a:srcRect l="5616" t="77240" r="5136" b="17096"/>
          <a:stretch/>
        </p:blipFill>
        <p:spPr bwMode="auto">
          <a:xfrm>
            <a:off x="539552" y="836712"/>
            <a:ext cx="5832648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6062" y="2276872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2288621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73449" y="2274007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5" idx="0"/>
            <a:endCxn id="25" idx="2"/>
          </p:cNvCxnSpPr>
          <p:nvPr/>
        </p:nvCxnSpPr>
        <p:spPr>
          <a:xfrm>
            <a:off x="1544915" y="2276872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6" idx="1"/>
            <a:endCxn id="26" idx="3"/>
          </p:cNvCxnSpPr>
          <p:nvPr/>
        </p:nvCxnSpPr>
        <p:spPr>
          <a:xfrm>
            <a:off x="3275856" y="2900689"/>
            <a:ext cx="18777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969834" y="2276872"/>
            <a:ext cx="1877705" cy="1212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6063" y="2285756"/>
            <a:ext cx="938852" cy="12123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2918313"/>
            <a:ext cx="1877705" cy="594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5977064" y="2291386"/>
            <a:ext cx="1874090" cy="1187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12234"/>
              </p:ext>
            </p:extLst>
          </p:nvPr>
        </p:nvGraphicFramePr>
        <p:xfrm>
          <a:off x="1253979" y="3933056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Формула" r:id="rId4" imgW="88560" imgH="164880" progId="Equation.3">
                  <p:embed/>
                </p:oleObj>
              </mc:Choice>
              <mc:Fallback>
                <p:oleObj name="Формула" r:id="rId4" imgW="88560" imgH="1648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979" y="3933056"/>
                        <a:ext cx="212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78512"/>
              </p:ext>
            </p:extLst>
          </p:nvPr>
        </p:nvGraphicFramePr>
        <p:xfrm>
          <a:off x="1104754" y="4077519"/>
          <a:ext cx="511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54" y="4077519"/>
                        <a:ext cx="5111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87370"/>
              </p:ext>
            </p:extLst>
          </p:nvPr>
        </p:nvGraphicFramePr>
        <p:xfrm>
          <a:off x="1187624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Формула" r:id="rId8" imgW="126720" imgH="164880" progId="Equation.3">
                  <p:embed/>
                </p:oleObj>
              </mc:Choice>
              <mc:Fallback>
                <p:oleObj name="Формула" r:id="rId8" imgW="126720" imgH="1648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26117"/>
              </p:ext>
            </p:extLst>
          </p:nvPr>
        </p:nvGraphicFramePr>
        <p:xfrm>
          <a:off x="4021826" y="3932733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Формула" r:id="rId10" imgW="88560" imgH="164880" progId="Equation.3">
                  <p:embed/>
                </p:oleObj>
              </mc:Choice>
              <mc:Fallback>
                <p:oleObj name="Формула" r:id="rId10" imgW="88560" imgH="1648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26" y="3932733"/>
                        <a:ext cx="212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76382"/>
              </p:ext>
            </p:extLst>
          </p:nvPr>
        </p:nvGraphicFramePr>
        <p:xfrm>
          <a:off x="3851920" y="4077072"/>
          <a:ext cx="6183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077072"/>
                        <a:ext cx="6183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24999"/>
              </p:ext>
            </p:extLst>
          </p:nvPr>
        </p:nvGraphicFramePr>
        <p:xfrm>
          <a:off x="3980551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Формула" r:id="rId12" imgW="126720" imgH="164880" progId="Equation.3">
                  <p:embed/>
                </p:oleObj>
              </mc:Choice>
              <mc:Fallback>
                <p:oleObj name="Формула" r:id="rId12" imgW="126720" imgH="1648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551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56512"/>
              </p:ext>
            </p:extLst>
          </p:nvPr>
        </p:nvGraphicFramePr>
        <p:xfrm>
          <a:off x="6701384" y="3933056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Формула" r:id="rId13" imgW="88560" imgH="164880" progId="Equation.3">
                  <p:embed/>
                </p:oleObj>
              </mc:Choice>
              <mc:Fallback>
                <p:oleObj name="Формула" r:id="rId13" imgW="88560" imgH="1648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384" y="3933056"/>
                        <a:ext cx="212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6341"/>
              </p:ext>
            </p:extLst>
          </p:nvPr>
        </p:nvGraphicFramePr>
        <p:xfrm>
          <a:off x="6566579" y="4077196"/>
          <a:ext cx="66971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Формула" r:id="rId14" imgW="114120" imgH="253800" progId="Equation.3">
                  <p:embed/>
                </p:oleObj>
              </mc:Choice>
              <mc:Fallback>
                <p:oleObj name="Формула" r:id="rId14" imgW="114120" imgH="2538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579" y="4077196"/>
                        <a:ext cx="669717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54335"/>
              </p:ext>
            </p:extLst>
          </p:nvPr>
        </p:nvGraphicFramePr>
        <p:xfrm>
          <a:off x="6674529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Формула" r:id="rId15" imgW="126720" imgH="164880" progId="Equation.3">
                  <p:embed/>
                </p:oleObj>
              </mc:Choice>
              <mc:Fallback>
                <p:oleObj name="Формула" r:id="rId15" imgW="126720" imgH="1648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529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оформление слайда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слайда_1</Template>
  <TotalTime>2512</TotalTime>
  <Words>526</Words>
  <Application>Microsoft Office PowerPoint</Application>
  <PresentationFormat>Экран (4:3)</PresentationFormat>
  <Paragraphs>322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оформление слайда_1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Oleksandr Gorbatiuk</dc:creator>
  <cp:lastModifiedBy>Lilia</cp:lastModifiedBy>
  <cp:revision>148</cp:revision>
  <dcterms:created xsi:type="dcterms:W3CDTF">2014-11-10T17:10:34Z</dcterms:created>
  <dcterms:modified xsi:type="dcterms:W3CDTF">2014-12-05T01:28:11Z</dcterms:modified>
</cp:coreProperties>
</file>