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2102-A135-4E63-9365-F6338FE73F5B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E9242-56F5-41CF-993F-A497ABE95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20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2102-A135-4E63-9365-F6338FE73F5B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E9242-56F5-41CF-993F-A497ABE95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8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2102-A135-4E63-9365-F6338FE73F5B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E9242-56F5-41CF-993F-A497ABE95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24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2102-A135-4E63-9365-F6338FE73F5B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E9242-56F5-41CF-993F-A497ABE95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1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2102-A135-4E63-9365-F6338FE73F5B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E9242-56F5-41CF-993F-A497ABE95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85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2102-A135-4E63-9365-F6338FE73F5B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E9242-56F5-41CF-993F-A497ABE95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34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2102-A135-4E63-9365-F6338FE73F5B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E9242-56F5-41CF-993F-A497ABE95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86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2102-A135-4E63-9365-F6338FE73F5B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E9242-56F5-41CF-993F-A497ABE95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59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2102-A135-4E63-9365-F6338FE73F5B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E9242-56F5-41CF-993F-A497ABE95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83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2102-A135-4E63-9365-F6338FE73F5B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E9242-56F5-41CF-993F-A497ABE95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97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2102-A135-4E63-9365-F6338FE73F5B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E9242-56F5-41CF-993F-A497ABE95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17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B2102-A135-4E63-9365-F6338FE73F5B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E9242-56F5-41CF-993F-A497ABE95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01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637" y="623455"/>
            <a:ext cx="10515600" cy="5029199"/>
          </a:xfrm>
        </p:spPr>
        <p:txBody>
          <a:bodyPr>
            <a:noAutofit/>
          </a:bodyPr>
          <a:lstStyle/>
          <a:p>
            <a:r>
              <a:rPr lang="uk-UA" sz="9600" b="1" dirty="0" smtClean="0"/>
              <a:t>Вчимося писати програми на </a:t>
            </a:r>
            <a:r>
              <a:rPr lang="en-US" sz="9600" b="1" dirty="0" smtClean="0"/>
              <a:t>Scratch 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3078411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10" y="559810"/>
            <a:ext cx="10002981" cy="586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56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" y="154664"/>
            <a:ext cx="11257234" cy="625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37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39" y="526473"/>
            <a:ext cx="9990761" cy="535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637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54" y="465305"/>
            <a:ext cx="10446327" cy="627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4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9" y="225190"/>
            <a:ext cx="10404763" cy="66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900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19" y="415636"/>
            <a:ext cx="10002982" cy="59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6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6" y="244930"/>
            <a:ext cx="11291453" cy="643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54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</Words>
  <Application>Microsoft Office PowerPoint</Application>
  <PresentationFormat>Широкоэкранный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Вчимося писати програми на Scratch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Вчимося писати програми на Scratch </dc:title>
  <dc:creator>Anna</dc:creator>
  <cp:lastModifiedBy>Anna</cp:lastModifiedBy>
  <cp:revision>2</cp:revision>
  <dcterms:created xsi:type="dcterms:W3CDTF">2017-03-19T16:16:43Z</dcterms:created>
  <dcterms:modified xsi:type="dcterms:W3CDTF">2017-04-24T16:29:48Z</dcterms:modified>
</cp:coreProperties>
</file>